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7.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8.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9.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4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41.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42.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43.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44.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45.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4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50.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57.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60.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63.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64.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65.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79.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80.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81.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82.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83.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84.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85.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86.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87.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88.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89.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90.xml" ContentType="application/vnd.openxmlformats-officedocument.presentationml.notesSlide+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notesSlides/notesSlide91.xml" ContentType="application/vnd.openxmlformats-officedocument.presentationml.notesSlide+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notesSlides/notesSlide92.xml" ContentType="application/vnd.openxmlformats-officedocument.presentationml.notesSlide+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notesSlides/notesSlide95.xml" ContentType="application/vnd.openxmlformats-officedocument.presentationml.notesSlide+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909" r:id="rId1"/>
    <p:sldMasterId id="2147483923" r:id="rId2"/>
  </p:sldMasterIdLst>
  <p:notesMasterIdLst>
    <p:notesMasterId r:id="rId145"/>
  </p:notesMasterIdLst>
  <p:handoutMasterIdLst>
    <p:handoutMasterId r:id="rId146"/>
  </p:handoutMasterIdLst>
  <p:sldIdLst>
    <p:sldId id="288" r:id="rId3"/>
    <p:sldId id="313" r:id="rId4"/>
    <p:sldId id="753" r:id="rId5"/>
    <p:sldId id="754" r:id="rId6"/>
    <p:sldId id="755" r:id="rId7"/>
    <p:sldId id="756" r:id="rId8"/>
    <p:sldId id="712" r:id="rId9"/>
    <p:sldId id="711" r:id="rId10"/>
    <p:sldId id="713" r:id="rId11"/>
    <p:sldId id="645" r:id="rId12"/>
    <p:sldId id="392" r:id="rId13"/>
    <p:sldId id="699" r:id="rId14"/>
    <p:sldId id="700" r:id="rId15"/>
    <p:sldId id="657" r:id="rId16"/>
    <p:sldId id="717" r:id="rId17"/>
    <p:sldId id="632" r:id="rId18"/>
    <p:sldId id="719" r:id="rId19"/>
    <p:sldId id="718" r:id="rId20"/>
    <p:sldId id="394" r:id="rId21"/>
    <p:sldId id="315" r:id="rId22"/>
    <p:sldId id="457" r:id="rId23"/>
    <p:sldId id="720" r:id="rId24"/>
    <p:sldId id="721" r:id="rId25"/>
    <p:sldId id="722" r:id="rId26"/>
    <p:sldId id="723" r:id="rId27"/>
    <p:sldId id="724" r:id="rId28"/>
    <p:sldId id="725" r:id="rId29"/>
    <p:sldId id="726" r:id="rId30"/>
    <p:sldId id="319" r:id="rId31"/>
    <p:sldId id="633" r:id="rId32"/>
    <p:sldId id="646" r:id="rId33"/>
    <p:sldId id="727" r:id="rId34"/>
    <p:sldId id="647" r:id="rId35"/>
    <p:sldId id="467" r:id="rId36"/>
    <p:sldId id="468" r:id="rId37"/>
    <p:sldId id="469" r:id="rId38"/>
    <p:sldId id="639" r:id="rId39"/>
    <p:sldId id="347" r:id="rId40"/>
    <p:sldId id="306" r:id="rId41"/>
    <p:sldId id="473" r:id="rId42"/>
    <p:sldId id="638" r:id="rId43"/>
    <p:sldId id="728" r:id="rId44"/>
    <p:sldId id="472" r:id="rId45"/>
    <p:sldId id="475" r:id="rId46"/>
    <p:sldId id="471" r:id="rId47"/>
    <p:sldId id="479" r:id="rId48"/>
    <p:sldId id="478" r:id="rId49"/>
    <p:sldId id="480" r:id="rId50"/>
    <p:sldId id="481" r:id="rId51"/>
    <p:sldId id="658" r:id="rId52"/>
    <p:sldId id="482" r:id="rId53"/>
    <p:sldId id="628" r:id="rId54"/>
    <p:sldId id="729" r:id="rId55"/>
    <p:sldId id="333" r:id="rId56"/>
    <p:sldId id="334" r:id="rId57"/>
    <p:sldId id="486" r:id="rId58"/>
    <p:sldId id="487" r:id="rId59"/>
    <p:sldId id="656" r:id="rId60"/>
    <p:sldId id="652" r:id="rId61"/>
    <p:sldId id="715" r:id="rId62"/>
    <p:sldId id="356" r:id="rId63"/>
    <p:sldId id="641" r:id="rId64"/>
    <p:sldId id="642" r:id="rId65"/>
    <p:sldId id="730" r:id="rId66"/>
    <p:sldId id="489" r:id="rId67"/>
    <p:sldId id="367" r:id="rId68"/>
    <p:sldId id="740" r:id="rId69"/>
    <p:sldId id="741" r:id="rId70"/>
    <p:sldId id="742" r:id="rId71"/>
    <p:sldId id="743" r:id="rId72"/>
    <p:sldId id="744" r:id="rId73"/>
    <p:sldId id="745" r:id="rId74"/>
    <p:sldId id="746" r:id="rId75"/>
    <p:sldId id="747" r:id="rId76"/>
    <p:sldId id="748" r:id="rId77"/>
    <p:sldId id="749" r:id="rId78"/>
    <p:sldId id="750" r:id="rId79"/>
    <p:sldId id="751" r:id="rId80"/>
    <p:sldId id="752" r:id="rId81"/>
    <p:sldId id="361" r:id="rId82"/>
    <p:sldId id="403" r:id="rId83"/>
    <p:sldId id="404" r:id="rId84"/>
    <p:sldId id="681" r:id="rId85"/>
    <p:sldId id="395" r:id="rId86"/>
    <p:sldId id="660" r:id="rId87"/>
    <p:sldId id="731" r:id="rId88"/>
    <p:sldId id="701" r:id="rId89"/>
    <p:sldId id="675" r:id="rId90"/>
    <p:sldId id="732" r:id="rId91"/>
    <p:sldId id="733" r:id="rId92"/>
    <p:sldId id="734" r:id="rId93"/>
    <p:sldId id="735" r:id="rId94"/>
    <p:sldId id="736" r:id="rId95"/>
    <p:sldId id="737" r:id="rId96"/>
    <p:sldId id="738" r:id="rId97"/>
    <p:sldId id="739" r:id="rId98"/>
    <p:sldId id="702" r:id="rId99"/>
    <p:sldId id="671" r:id="rId100"/>
    <p:sldId id="714" r:id="rId101"/>
    <p:sldId id="405" r:id="rId102"/>
    <p:sldId id="704" r:id="rId103"/>
    <p:sldId id="703" r:id="rId104"/>
    <p:sldId id="705" r:id="rId105"/>
    <p:sldId id="706" r:id="rId106"/>
    <p:sldId id="707" r:id="rId107"/>
    <p:sldId id="708" r:id="rId108"/>
    <p:sldId id="516" r:id="rId109"/>
    <p:sldId id="371" r:id="rId110"/>
    <p:sldId id="372" r:id="rId111"/>
    <p:sldId id="373" r:id="rId112"/>
    <p:sldId id="374" r:id="rId113"/>
    <p:sldId id="375" r:id="rId114"/>
    <p:sldId id="376" r:id="rId115"/>
    <p:sldId id="377" r:id="rId116"/>
    <p:sldId id="378" r:id="rId117"/>
    <p:sldId id="379" r:id="rId118"/>
    <p:sldId id="380" r:id="rId119"/>
    <p:sldId id="385" r:id="rId120"/>
    <p:sldId id="381" r:id="rId121"/>
    <p:sldId id="384" r:id="rId122"/>
    <p:sldId id="716" r:id="rId123"/>
    <p:sldId id="498" r:id="rId124"/>
    <p:sldId id="661" r:id="rId125"/>
    <p:sldId id="662" r:id="rId126"/>
    <p:sldId id="663" r:id="rId127"/>
    <p:sldId id="664" r:id="rId128"/>
    <p:sldId id="665" r:id="rId129"/>
    <p:sldId id="677" r:id="rId130"/>
    <p:sldId id="497" r:id="rId131"/>
    <p:sldId id="499" r:id="rId132"/>
    <p:sldId id="500" r:id="rId133"/>
    <p:sldId id="504" r:id="rId134"/>
    <p:sldId id="513" r:id="rId135"/>
    <p:sldId id="667" r:id="rId136"/>
    <p:sldId id="678" r:id="rId137"/>
    <p:sldId id="669" r:id="rId138"/>
    <p:sldId id="679" r:id="rId139"/>
    <p:sldId id="514" r:id="rId140"/>
    <p:sldId id="386" r:id="rId141"/>
    <p:sldId id="630" r:id="rId142"/>
    <p:sldId id="631" r:id="rId143"/>
    <p:sldId id="276" r:id="rId144"/>
  </p:sldIdLst>
  <p:sldSz cx="9144000" cy="6858000" type="screen4x3"/>
  <p:notesSz cx="9926638" cy="6797675"/>
  <p:embeddedFontLst>
    <p:embeddedFont>
      <p:font typeface="標楷體" panose="03000509000000000000" pitchFamily="65" charset="-120"/>
      <p:regular r:id="rId147"/>
    </p:embeddedFont>
    <p:embeddedFont>
      <p:font typeface="微軟正黑體" panose="020B0604030504040204" pitchFamily="34" charset="-120"/>
      <p:regular r:id="rId148"/>
      <p:bold r:id="rId149"/>
    </p:embeddedFont>
    <p:embeddedFont>
      <p:font typeface="Pacifico" panose="020B0604020202020204" charset="0"/>
      <p:regular r:id="rId150"/>
    </p:embeddedFont>
    <p:embeddedFont>
      <p:font typeface="Verdana" panose="020B0604030504040204" pitchFamily="34" charset="0"/>
      <p:regular r:id="rId151"/>
      <p:bold r:id="rId152"/>
      <p:italic r:id="rId153"/>
      <p:boldItalic r:id="rId154"/>
    </p:embeddedFont>
    <p:embeddedFont>
      <p:font typeface="標楷體" panose="03000509000000000000" pitchFamily="65" charset="-120"/>
      <p:regular r:id="rId147"/>
    </p:embeddedFont>
    <p:embeddedFont>
      <p:font typeface="Cambria Math" panose="02040503050406030204" pitchFamily="18" charset="0"/>
      <p:regular r:id="rId155"/>
    </p:embeddedFont>
    <p:embeddedFont>
      <p:font typeface="Calibri" panose="020F0502020204030204" pitchFamily="34" charset="0"/>
      <p:regular r:id="rId156"/>
      <p:bold r:id="rId157"/>
      <p:italic r:id="rId158"/>
      <p:boldItalic r:id="rId159"/>
    </p:embeddedFont>
    <p:embeddedFont>
      <p:font typeface="Gill Sans MT" panose="020B0502020104020203" pitchFamily="34" charset="0"/>
      <p:regular r:id="rId160"/>
      <p:bold r:id="rId161"/>
      <p:italic r:id="rId162"/>
      <p:boldItalic r:id="rId163"/>
    </p:embeddedFont>
    <p:embeddedFont>
      <p:font typeface="Book Antiqua" panose="02040602050305030304" pitchFamily="18" charset="0"/>
      <p:regular r:id="rId164"/>
      <p:bold r:id="rId165"/>
      <p:italic r:id="rId166"/>
      <p:boldItalic r:id="rId167"/>
    </p:embeddedFont>
    <p:embeddedFont>
      <p:font typeface="微軟正黑體" panose="020B0604030504040204" pitchFamily="34" charset="-120"/>
      <p:regular r:id="rId148"/>
      <p:bold r:id="rId149"/>
    </p:embeddedFont>
    <p:embeddedFont>
      <p:font typeface="Webdings" panose="05030102010509060703" pitchFamily="18" charset="2"/>
      <p:regular r:id="rId168"/>
    </p:embeddedFont>
    <p:embeddedFont>
      <p:font typeface="Roboto Condensed Light" panose="020B0604020202020204" charset="0"/>
      <p:regular r:id="rId169"/>
      <p:italic r:id="rId170"/>
    </p:embeddedFont>
    <p:embeddedFont>
      <p:font typeface="Arial Unicode MS" panose="020B0604020202020204" pitchFamily="34" charset="-120"/>
      <p:regular r:id="rId171"/>
    </p:embeddedFont>
  </p:embeddedFontLst>
  <p:defaultTextStyle>
    <a:defPPr>
      <a:defRPr lang="en-US"/>
    </a:defPPr>
    <a:lvl1pPr algn="l" rtl="0" fontAlgn="base">
      <a:spcBef>
        <a:spcPct val="0"/>
      </a:spcBef>
      <a:spcAft>
        <a:spcPct val="0"/>
      </a:spcAft>
      <a:defRPr b="1" kern="1200">
        <a:solidFill>
          <a:schemeClr val="tx1"/>
        </a:solidFill>
        <a:latin typeface="Arial" pitchFamily="34" charset="0"/>
        <a:ea typeface="新細明體" pitchFamily="18" charset="-120"/>
        <a:cs typeface="+mn-cs"/>
      </a:defRPr>
    </a:lvl1pPr>
    <a:lvl2pPr marL="457200" algn="l" rtl="0" fontAlgn="base">
      <a:spcBef>
        <a:spcPct val="0"/>
      </a:spcBef>
      <a:spcAft>
        <a:spcPct val="0"/>
      </a:spcAft>
      <a:defRPr b="1" kern="1200">
        <a:solidFill>
          <a:schemeClr val="tx1"/>
        </a:solidFill>
        <a:latin typeface="Arial" pitchFamily="34" charset="0"/>
        <a:ea typeface="新細明體" pitchFamily="18" charset="-120"/>
        <a:cs typeface="+mn-cs"/>
      </a:defRPr>
    </a:lvl2pPr>
    <a:lvl3pPr marL="914400" algn="l" rtl="0" fontAlgn="base">
      <a:spcBef>
        <a:spcPct val="0"/>
      </a:spcBef>
      <a:spcAft>
        <a:spcPct val="0"/>
      </a:spcAft>
      <a:defRPr b="1" kern="1200">
        <a:solidFill>
          <a:schemeClr val="tx1"/>
        </a:solidFill>
        <a:latin typeface="Arial" pitchFamily="34" charset="0"/>
        <a:ea typeface="新細明體" pitchFamily="18" charset="-120"/>
        <a:cs typeface="+mn-cs"/>
      </a:defRPr>
    </a:lvl3pPr>
    <a:lvl4pPr marL="1371600" algn="l" rtl="0" fontAlgn="base">
      <a:spcBef>
        <a:spcPct val="0"/>
      </a:spcBef>
      <a:spcAft>
        <a:spcPct val="0"/>
      </a:spcAft>
      <a:defRPr b="1" kern="1200">
        <a:solidFill>
          <a:schemeClr val="tx1"/>
        </a:solidFill>
        <a:latin typeface="Arial" pitchFamily="34" charset="0"/>
        <a:ea typeface="新細明體" pitchFamily="18" charset="-120"/>
        <a:cs typeface="+mn-cs"/>
      </a:defRPr>
    </a:lvl4pPr>
    <a:lvl5pPr marL="1828800" algn="l" rtl="0" fontAlgn="base">
      <a:spcBef>
        <a:spcPct val="0"/>
      </a:spcBef>
      <a:spcAft>
        <a:spcPct val="0"/>
      </a:spcAft>
      <a:defRPr b="1" kern="1200">
        <a:solidFill>
          <a:schemeClr val="tx1"/>
        </a:solidFill>
        <a:latin typeface="Arial" pitchFamily="34" charset="0"/>
        <a:ea typeface="新細明體" pitchFamily="18" charset="-120"/>
        <a:cs typeface="+mn-cs"/>
      </a:defRPr>
    </a:lvl5pPr>
    <a:lvl6pPr marL="2286000" algn="l" defTabSz="914400" rtl="0" eaLnBrk="1" latinLnBrk="0" hangingPunct="1">
      <a:defRPr b="1" kern="1200">
        <a:solidFill>
          <a:schemeClr val="tx1"/>
        </a:solidFill>
        <a:latin typeface="Arial" pitchFamily="34" charset="0"/>
        <a:ea typeface="新細明體" pitchFamily="18" charset="-120"/>
        <a:cs typeface="+mn-cs"/>
      </a:defRPr>
    </a:lvl6pPr>
    <a:lvl7pPr marL="2743200" algn="l" defTabSz="914400" rtl="0" eaLnBrk="1" latinLnBrk="0" hangingPunct="1">
      <a:defRPr b="1" kern="1200">
        <a:solidFill>
          <a:schemeClr val="tx1"/>
        </a:solidFill>
        <a:latin typeface="Arial" pitchFamily="34" charset="0"/>
        <a:ea typeface="新細明體" pitchFamily="18" charset="-120"/>
        <a:cs typeface="+mn-cs"/>
      </a:defRPr>
    </a:lvl7pPr>
    <a:lvl8pPr marL="3200400" algn="l" defTabSz="914400" rtl="0" eaLnBrk="1" latinLnBrk="0" hangingPunct="1">
      <a:defRPr b="1" kern="1200">
        <a:solidFill>
          <a:schemeClr val="tx1"/>
        </a:solidFill>
        <a:latin typeface="Arial" pitchFamily="34" charset="0"/>
        <a:ea typeface="新細明體" pitchFamily="18" charset="-120"/>
        <a:cs typeface="+mn-cs"/>
      </a:defRPr>
    </a:lvl8pPr>
    <a:lvl9pPr marL="3657600" algn="l" defTabSz="914400" rtl="0" eaLnBrk="1" latinLnBrk="0" hangingPunct="1">
      <a:defRPr b="1" kern="1200">
        <a:solidFill>
          <a:schemeClr val="tx1"/>
        </a:solidFill>
        <a:latin typeface="Arial" pitchFamily="34" charset="0"/>
        <a:ea typeface="新細明體"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5050"/>
    <a:srgbClr val="A7D9FF"/>
    <a:srgbClr val="FFCC99"/>
    <a:srgbClr val="333399"/>
    <a:srgbClr val="5F5F5F"/>
    <a:srgbClr val="FF7C80"/>
    <a:srgbClr val="006600"/>
    <a:srgbClr val="80808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87" autoAdjust="0"/>
    <p:restoredTop sz="85821" autoAdjust="0"/>
  </p:normalViewPr>
  <p:slideViewPr>
    <p:cSldViewPr>
      <p:cViewPr varScale="1">
        <p:scale>
          <a:sx n="60" d="100"/>
          <a:sy n="60" d="100"/>
        </p:scale>
        <p:origin x="1348" y="48"/>
      </p:cViewPr>
      <p:guideLst>
        <p:guide orient="horz" pos="2160"/>
        <p:guide pos="2880"/>
      </p:guideLst>
    </p:cSldViewPr>
  </p:slideViewPr>
  <p:notesTextViewPr>
    <p:cViewPr>
      <p:scale>
        <a:sx n="1" d="1"/>
        <a:sy n="1" d="1"/>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font" Target="fonts/font13.fntdata"/><Relationship Id="rId170" Type="http://schemas.openxmlformats.org/officeDocument/2006/relationships/font" Target="fonts/font24.fntdata"/><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font" Target="fonts/font3.fntdata"/><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font" Target="fonts/font14.fntdata"/><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font" Target="fonts/font4.fntdata"/><Relationship Id="rId171" Type="http://schemas.openxmlformats.org/officeDocument/2006/relationships/font" Target="fonts/font25.fntdata"/><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font" Target="fonts/font5.fntdata"/><Relationship Id="rId156" Type="http://schemas.openxmlformats.org/officeDocument/2006/relationships/font" Target="fonts/font10.fntdata"/><Relationship Id="rId172" Type="http://schemas.openxmlformats.org/officeDocument/2006/relationships/presProps" Target="presProps.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handoutMaster" Target="handoutMasters/handoutMaster1.xml"/><Relationship Id="rId167" Type="http://schemas.openxmlformats.org/officeDocument/2006/relationships/font" Target="fonts/font21.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font" Target="fonts/font16.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font" Target="fonts/font11.fntdata"/><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font" Target="fonts/font6.fntdata"/><Relationship Id="rId173"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font" Target="fonts/font1.fntdata"/><Relationship Id="rId168" Type="http://schemas.openxmlformats.org/officeDocument/2006/relationships/font" Target="fonts/font22.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font" Target="fonts/font17.fntdata"/><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font" Target="fonts/font12.fntdata"/><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font" Target="fonts/font7.fntdata"/><Relationship Id="rId174" Type="http://schemas.openxmlformats.org/officeDocument/2006/relationships/theme" Target="theme/theme1.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font" Target="fonts/font2.fntdata"/><Relationship Id="rId164" Type="http://schemas.openxmlformats.org/officeDocument/2006/relationships/font" Target="fonts/font18.fntdata"/><Relationship Id="rId169" Type="http://schemas.openxmlformats.org/officeDocument/2006/relationships/font" Target="fonts/font23.fntdata"/><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font" Target="fonts/font8.fntdata"/><Relationship Id="rId175" Type="http://schemas.openxmlformats.org/officeDocument/2006/relationships/tableStyles" Target="tableStyles.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font" Target="fonts/font19.fntdata"/><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font" Target="fonts/font9.fntdata"/><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notesMaster" Target="notesMasters/notesMaster1.xml"/><Relationship Id="rId166" Type="http://schemas.openxmlformats.org/officeDocument/2006/relationships/font" Target="fonts/font20.fntdata"/></Relationships>
</file>

<file path=ppt/diagrams/_rels/data36.xml.rels><?xml version="1.0" encoding="UTF-8" standalone="yes"?>
<Relationships xmlns="http://schemas.openxmlformats.org/package/2006/relationships"><Relationship Id="rId1" Type="http://schemas.openxmlformats.org/officeDocument/2006/relationships/hyperlink" Target="http://www.fitness.org.tw/model01.php" TargetMode="Externa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4#1">
  <dgm:title val=""/>
  <dgm:desc val=""/>
  <dgm:catLst>
    <dgm:cat type="accent6" pri="11400"/>
  </dgm:catLst>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node0">
    <dgm:fillClrLst meth="cycle">
      <a:schemeClr val="accent6">
        <a:shade val="60000"/>
      </a:schemeClr>
    </dgm:fillClrLst>
    <dgm:linClrLst meth="repeat">
      <a:schemeClr val="lt1"/>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4#2">
  <dgm:title val=""/>
  <dgm:desc val=""/>
  <dgm:catLst>
    <dgm:cat type="accent6" pri="11400"/>
  </dgm:catLst>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node0">
    <dgm:fillClrLst meth="cycle">
      <a:schemeClr val="accent6">
        <a:shade val="60000"/>
      </a:schemeClr>
    </dgm:fillClrLst>
    <dgm:linClrLst meth="repeat">
      <a:schemeClr val="lt1"/>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1#4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1#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4#3">
  <dgm:title val=""/>
  <dgm:desc val=""/>
  <dgm:catLst>
    <dgm:cat type="accent6" pri="11400"/>
  </dgm:catLst>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node0">
    <dgm:fillClrLst meth="cycle">
      <a:schemeClr val="accent6">
        <a:shade val="60000"/>
      </a:schemeClr>
    </dgm:fillClrLst>
    <dgm:linClrLst meth="repeat">
      <a:schemeClr val="lt1"/>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1#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colorful1#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colorful1#2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colorful1#2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3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41C5D5-E727-4BEE-9A30-01CCF4EF2F94}" type="doc">
      <dgm:prSet loTypeId="urn:microsoft.com/office/officeart/2005/8/layout/lProcess3" loCatId="process" qsTypeId="urn:microsoft.com/office/officeart/2005/8/quickstyle/3d1" qsCatId="3D" csTypeId="urn:microsoft.com/office/officeart/2005/8/colors/accent6_2" csCatId="accent6" phldr="1"/>
      <dgm:spPr/>
      <dgm:t>
        <a:bodyPr/>
        <a:lstStyle/>
        <a:p>
          <a:endParaRPr lang="zh-TW" altLang="en-US"/>
        </a:p>
      </dgm:t>
    </dgm:pt>
    <dgm:pt modelId="{63EE2A94-607C-4F4B-944B-536F480207FD}">
      <dgm:prSet phldrT="[文字]" custT="1"/>
      <dgm:spPr/>
      <dgm:t>
        <a:bodyPr/>
        <a:lstStyle/>
        <a:p>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理念</a:t>
          </a:r>
        </a:p>
      </dgm:t>
    </dgm:pt>
    <dgm:pt modelId="{E4D375B4-8F98-4D90-B615-C46D197F335D}" type="parTrans" cxnId="{F020C5FB-8AD5-4E73-A293-35091CCD708C}">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4D95BC47-5600-4C14-837C-41ACB7D15D1F}" type="sibTrans" cxnId="{F020C5FB-8AD5-4E73-A293-35091CCD708C}">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FE7A9A60-D43A-4C61-85E6-E2A9580297EE}">
      <dgm:prSet phldrT="[文字]" custT="1"/>
      <dgm:spPr/>
      <dgm:t>
        <a:bodyPr/>
        <a:lstStyle/>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主動學習</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彈性學習</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自主學習</a:t>
          </a:r>
        </a:p>
      </dgm:t>
    </dgm:pt>
    <dgm:pt modelId="{6BEDE39D-476A-4A86-8261-1CFB2BE7F77B}" type="parTrans" cxnId="{4E627160-A03F-4F35-9066-3AC2277E26E8}">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458579C1-E7D1-4A7E-8F92-E0ED732FA0F3}" type="sibTrans" cxnId="{4E627160-A03F-4F35-9066-3AC2277E26E8}">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4E0BBF2B-7B84-4890-8263-5E4E90044350}">
      <dgm:prSet phldrT="[文字]" custT="1"/>
      <dgm:spPr/>
      <dgm:t>
        <a:bodyPr/>
        <a:lstStyle/>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素養能力</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全人教育</a:t>
          </a:r>
        </a:p>
      </dgm:t>
    </dgm:pt>
    <dgm:pt modelId="{2843A53A-1F91-4EB1-B24E-9BF423BF0BD7}" type="parTrans" cxnId="{E5007850-F992-4F24-ADC9-4E403CE4DE3E}">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396A8E47-DC9D-4BEA-9829-FEFD35E6A4F6}" type="sibTrans" cxnId="{E5007850-F992-4F24-ADC9-4E403CE4DE3E}">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1D16585A-BFD0-467A-A8AD-C0417B00A6DF}">
      <dgm:prSet phldrT="[文字]" custT="1"/>
      <dgm:spPr/>
      <dgm:t>
        <a:bodyPr/>
        <a:lstStyle/>
        <a:p>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學習歷程</a:t>
          </a:r>
        </a:p>
      </dgm:t>
    </dgm:pt>
    <dgm:pt modelId="{5250DD42-C990-4280-83E4-769FB56EF8FB}" type="parTrans" cxnId="{F619701A-E4A6-4281-A67E-EB73B7ACD149}">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65585754-2A9E-40C0-B513-3D6AFE58F2C3}" type="sibTrans" cxnId="{F619701A-E4A6-4281-A67E-EB73B7ACD149}">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41DEB51A-0CDB-4F1F-87C9-18172BB8DCD8}">
      <dgm:prSet phldrT="[文字]" custT="1"/>
      <dgm:spPr/>
      <dgm:t>
        <a:bodyPr/>
        <a:lstStyle/>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修課紀錄</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課程成果</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多元表現</a:t>
          </a:r>
        </a:p>
      </dgm:t>
    </dgm:pt>
    <dgm:pt modelId="{0BE5AB7A-D415-4A50-834A-452AB00D17B6}" type="parTrans" cxnId="{5899477A-8ABB-4F9C-BC11-71A21249E114}">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7BF3E949-2C0A-4B22-9E2F-ACBF45E8BAB3}" type="sibTrans" cxnId="{5899477A-8ABB-4F9C-BC11-71A21249E114}">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A32670C4-0D8D-44A9-BCFF-9406867DECAD}">
      <dgm:prSet phldrT="[文字]" custT="1"/>
      <dgm:spPr/>
      <dgm:t>
        <a:bodyPr/>
        <a:lstStyle/>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完整學習</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適性揚才</a:t>
          </a:r>
        </a:p>
      </dgm:t>
    </dgm:pt>
    <dgm:pt modelId="{2002E2F5-72B2-41D8-8574-648B59A18597}" type="parTrans" cxnId="{20885994-BA10-4EC6-B7E7-E147673A11ED}">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9BAD39B2-F0DE-4413-95D1-E4B84D68E97A}" type="sibTrans" cxnId="{20885994-BA10-4EC6-B7E7-E147673A11ED}">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126257DA-3CBC-4DEA-8757-17A0980D6511}">
      <dgm:prSet phldrT="[文字]" custT="1"/>
      <dgm:spPr/>
      <dgm:t>
        <a:bodyPr/>
        <a:lstStyle/>
        <a:p>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考招新制</a:t>
          </a:r>
        </a:p>
      </dgm:t>
    </dgm:pt>
    <dgm:pt modelId="{67264579-E034-4E01-B944-3BEDDA05655D}" type="parTrans" cxnId="{2957885A-472B-4D08-9771-9BA31132F841}">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CF075009-01EE-4203-9B62-3EB955C9064F}" type="sibTrans" cxnId="{2957885A-472B-4D08-9771-9BA31132F841}">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77D32339-8E01-4217-84A5-8514443BDB4C}">
      <dgm:prSet phldrT="[文字]" custT="1"/>
      <dgm:spPr/>
      <dgm:t>
        <a:bodyPr/>
        <a:lstStyle/>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學測</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分科測驗</a:t>
          </a:r>
        </a:p>
      </dgm:t>
    </dgm:pt>
    <dgm:pt modelId="{B7E48B06-B817-46CC-ACE0-62E061245D34}" type="parTrans" cxnId="{42C89A6C-AC92-428D-B49C-32B64EB1CD8F}">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0706B53C-4BD8-402C-9A0C-FA72D152DD28}" type="sibTrans" cxnId="{42C89A6C-AC92-428D-B49C-32B64EB1CD8F}">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94BFB18A-00D2-420D-B063-ED397C761658}">
      <dgm:prSet phldrT="[文字]" custT="1"/>
      <dgm:spPr/>
      <dgm:t>
        <a:bodyPr/>
        <a:lstStyle/>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繁星</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個人申請</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登記分發</a:t>
          </a:r>
        </a:p>
      </dgm:t>
    </dgm:pt>
    <dgm:pt modelId="{3B32D591-39C2-4E2E-8E96-8DA5B101C551}" type="parTrans" cxnId="{9031D04F-550E-444D-A5F6-4A868D136924}">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5598687F-E8DC-4BD3-91A0-1C5EBCD587AF}" type="sibTrans" cxnId="{9031D04F-550E-444D-A5F6-4A868D136924}">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04E32072-0DEB-44DD-BAA9-08375C6A9E69}" type="pres">
      <dgm:prSet presAssocID="{EF41C5D5-E727-4BEE-9A30-01CCF4EF2F94}" presName="Name0" presStyleCnt="0">
        <dgm:presLayoutVars>
          <dgm:chPref val="3"/>
          <dgm:dir/>
          <dgm:animLvl val="lvl"/>
          <dgm:resizeHandles/>
        </dgm:presLayoutVars>
      </dgm:prSet>
      <dgm:spPr/>
      <dgm:t>
        <a:bodyPr/>
        <a:lstStyle/>
        <a:p>
          <a:endParaRPr lang="zh-TW" altLang="en-US"/>
        </a:p>
      </dgm:t>
    </dgm:pt>
    <dgm:pt modelId="{8C5AB1B0-F5FE-4609-992C-F38E610D4F32}" type="pres">
      <dgm:prSet presAssocID="{63EE2A94-607C-4F4B-944B-536F480207FD}" presName="horFlow" presStyleCnt="0"/>
      <dgm:spPr/>
    </dgm:pt>
    <dgm:pt modelId="{BC8224D3-2024-4235-B6F9-369F48166BFF}" type="pres">
      <dgm:prSet presAssocID="{63EE2A94-607C-4F4B-944B-536F480207FD}" presName="bigChev" presStyleLbl="node1" presStyleIdx="0" presStyleCnt="3"/>
      <dgm:spPr/>
      <dgm:t>
        <a:bodyPr/>
        <a:lstStyle/>
        <a:p>
          <a:endParaRPr lang="zh-TW" altLang="en-US"/>
        </a:p>
      </dgm:t>
    </dgm:pt>
    <dgm:pt modelId="{ED776DE2-BEE9-46BB-AD2A-C99DC98ED1C9}" type="pres">
      <dgm:prSet presAssocID="{6BEDE39D-476A-4A86-8261-1CFB2BE7F77B}" presName="parTrans" presStyleCnt="0"/>
      <dgm:spPr/>
    </dgm:pt>
    <dgm:pt modelId="{16900F89-4A22-4946-96F0-F09F2B95E485}" type="pres">
      <dgm:prSet presAssocID="{FE7A9A60-D43A-4C61-85E6-E2A9580297EE}" presName="node" presStyleLbl="alignAccFollowNode1" presStyleIdx="0" presStyleCnt="6" custLinFactNeighborX="26769" custLinFactNeighborY="3120">
        <dgm:presLayoutVars>
          <dgm:bulletEnabled val="1"/>
        </dgm:presLayoutVars>
      </dgm:prSet>
      <dgm:spPr/>
      <dgm:t>
        <a:bodyPr/>
        <a:lstStyle/>
        <a:p>
          <a:endParaRPr lang="zh-TW" altLang="en-US"/>
        </a:p>
      </dgm:t>
    </dgm:pt>
    <dgm:pt modelId="{A80208E9-2A63-42EC-967E-E7DA4E0FB012}" type="pres">
      <dgm:prSet presAssocID="{458579C1-E7D1-4A7E-8F92-E0ED732FA0F3}" presName="sibTrans" presStyleCnt="0"/>
      <dgm:spPr/>
    </dgm:pt>
    <dgm:pt modelId="{BDDAC791-0BA8-4F2A-A33A-D341C8E87EC3}" type="pres">
      <dgm:prSet presAssocID="{4E0BBF2B-7B84-4890-8263-5E4E90044350}" presName="node" presStyleLbl="alignAccFollowNode1" presStyleIdx="1" presStyleCnt="6" custLinFactNeighborX="26769" custLinFactNeighborY="3120">
        <dgm:presLayoutVars>
          <dgm:bulletEnabled val="1"/>
        </dgm:presLayoutVars>
      </dgm:prSet>
      <dgm:spPr/>
      <dgm:t>
        <a:bodyPr/>
        <a:lstStyle/>
        <a:p>
          <a:endParaRPr lang="zh-TW" altLang="en-US"/>
        </a:p>
      </dgm:t>
    </dgm:pt>
    <dgm:pt modelId="{AE249D49-04B1-49AC-98E1-B2AD49150CED}" type="pres">
      <dgm:prSet presAssocID="{63EE2A94-607C-4F4B-944B-536F480207FD}" presName="vSp" presStyleCnt="0"/>
      <dgm:spPr/>
    </dgm:pt>
    <dgm:pt modelId="{F8290CF4-08C5-47D9-A17B-A34E28F68A7F}" type="pres">
      <dgm:prSet presAssocID="{1D16585A-BFD0-467A-A8AD-C0417B00A6DF}" presName="horFlow" presStyleCnt="0"/>
      <dgm:spPr/>
    </dgm:pt>
    <dgm:pt modelId="{FAD14266-868C-4677-ACD0-874EF9B92D79}" type="pres">
      <dgm:prSet presAssocID="{1D16585A-BFD0-467A-A8AD-C0417B00A6DF}" presName="bigChev" presStyleLbl="node1" presStyleIdx="1" presStyleCnt="3"/>
      <dgm:spPr/>
      <dgm:t>
        <a:bodyPr/>
        <a:lstStyle/>
        <a:p>
          <a:endParaRPr lang="zh-TW" altLang="en-US"/>
        </a:p>
      </dgm:t>
    </dgm:pt>
    <dgm:pt modelId="{A0955B94-9066-4A00-8DF5-C71AA9903861}" type="pres">
      <dgm:prSet presAssocID="{0BE5AB7A-D415-4A50-834A-452AB00D17B6}" presName="parTrans" presStyleCnt="0"/>
      <dgm:spPr/>
    </dgm:pt>
    <dgm:pt modelId="{447A7A22-3043-4E29-83E6-F38968827C74}" type="pres">
      <dgm:prSet presAssocID="{41DEB51A-0CDB-4F1F-87C9-18172BB8DCD8}" presName="node" presStyleLbl="alignAccFollowNode1" presStyleIdx="2" presStyleCnt="6" custLinFactNeighborX="26769" custLinFactNeighborY="3120">
        <dgm:presLayoutVars>
          <dgm:bulletEnabled val="1"/>
        </dgm:presLayoutVars>
      </dgm:prSet>
      <dgm:spPr/>
      <dgm:t>
        <a:bodyPr/>
        <a:lstStyle/>
        <a:p>
          <a:endParaRPr lang="zh-TW" altLang="en-US"/>
        </a:p>
      </dgm:t>
    </dgm:pt>
    <dgm:pt modelId="{1F2FC64F-76DB-4B38-9965-2C4E3A220FF0}" type="pres">
      <dgm:prSet presAssocID="{7BF3E949-2C0A-4B22-9E2F-ACBF45E8BAB3}" presName="sibTrans" presStyleCnt="0"/>
      <dgm:spPr/>
    </dgm:pt>
    <dgm:pt modelId="{3C9E24E5-13C0-43C1-B9A0-DB2D4D9769DA}" type="pres">
      <dgm:prSet presAssocID="{A32670C4-0D8D-44A9-BCFF-9406867DECAD}" presName="node" presStyleLbl="alignAccFollowNode1" presStyleIdx="3" presStyleCnt="6" custLinFactNeighborX="26769" custLinFactNeighborY="3120">
        <dgm:presLayoutVars>
          <dgm:bulletEnabled val="1"/>
        </dgm:presLayoutVars>
      </dgm:prSet>
      <dgm:spPr/>
      <dgm:t>
        <a:bodyPr/>
        <a:lstStyle/>
        <a:p>
          <a:endParaRPr lang="zh-TW" altLang="en-US"/>
        </a:p>
      </dgm:t>
    </dgm:pt>
    <dgm:pt modelId="{4D6CD0B8-B16C-40E9-A118-200FFD857EC3}" type="pres">
      <dgm:prSet presAssocID="{1D16585A-BFD0-467A-A8AD-C0417B00A6DF}" presName="vSp" presStyleCnt="0"/>
      <dgm:spPr/>
    </dgm:pt>
    <dgm:pt modelId="{9D0E3793-48B9-4F1E-AC1E-1F9524A504E3}" type="pres">
      <dgm:prSet presAssocID="{126257DA-3CBC-4DEA-8757-17A0980D6511}" presName="horFlow" presStyleCnt="0"/>
      <dgm:spPr/>
    </dgm:pt>
    <dgm:pt modelId="{C9775C91-3084-4ED8-BC04-34A2B7F0EC7E}" type="pres">
      <dgm:prSet presAssocID="{126257DA-3CBC-4DEA-8757-17A0980D6511}" presName="bigChev" presStyleLbl="node1" presStyleIdx="2" presStyleCnt="3"/>
      <dgm:spPr/>
      <dgm:t>
        <a:bodyPr/>
        <a:lstStyle/>
        <a:p>
          <a:endParaRPr lang="zh-TW" altLang="en-US"/>
        </a:p>
      </dgm:t>
    </dgm:pt>
    <dgm:pt modelId="{379AE653-79BE-4905-950D-B1CD4C5BAD9D}" type="pres">
      <dgm:prSet presAssocID="{B7E48B06-B817-46CC-ACE0-62E061245D34}" presName="parTrans" presStyleCnt="0"/>
      <dgm:spPr/>
    </dgm:pt>
    <dgm:pt modelId="{E75AC514-8BF3-400C-82A3-E902ABEDD606}" type="pres">
      <dgm:prSet presAssocID="{77D32339-8E01-4217-84A5-8514443BDB4C}" presName="node" presStyleLbl="alignAccFollowNode1" presStyleIdx="4" presStyleCnt="6" custLinFactNeighborX="26769" custLinFactNeighborY="3120">
        <dgm:presLayoutVars>
          <dgm:bulletEnabled val="1"/>
        </dgm:presLayoutVars>
      </dgm:prSet>
      <dgm:spPr/>
      <dgm:t>
        <a:bodyPr/>
        <a:lstStyle/>
        <a:p>
          <a:endParaRPr lang="zh-TW" altLang="en-US"/>
        </a:p>
      </dgm:t>
    </dgm:pt>
    <dgm:pt modelId="{C0F474EC-CD12-457C-AACF-7104CD0DCA4C}" type="pres">
      <dgm:prSet presAssocID="{0706B53C-4BD8-402C-9A0C-FA72D152DD28}" presName="sibTrans" presStyleCnt="0"/>
      <dgm:spPr/>
    </dgm:pt>
    <dgm:pt modelId="{3374A8BF-1FFC-4BB5-8336-CE336BE3787B}" type="pres">
      <dgm:prSet presAssocID="{94BFB18A-00D2-420D-B063-ED397C761658}" presName="node" presStyleLbl="alignAccFollowNode1" presStyleIdx="5" presStyleCnt="6" custLinFactNeighborX="18910" custLinFactNeighborY="6067">
        <dgm:presLayoutVars>
          <dgm:bulletEnabled val="1"/>
        </dgm:presLayoutVars>
      </dgm:prSet>
      <dgm:spPr/>
      <dgm:t>
        <a:bodyPr/>
        <a:lstStyle/>
        <a:p>
          <a:endParaRPr lang="zh-TW" altLang="en-US"/>
        </a:p>
      </dgm:t>
    </dgm:pt>
  </dgm:ptLst>
  <dgm:cxnLst>
    <dgm:cxn modelId="{20885994-BA10-4EC6-B7E7-E147673A11ED}" srcId="{1D16585A-BFD0-467A-A8AD-C0417B00A6DF}" destId="{A32670C4-0D8D-44A9-BCFF-9406867DECAD}" srcOrd="1" destOrd="0" parTransId="{2002E2F5-72B2-41D8-8574-648B59A18597}" sibTransId="{9BAD39B2-F0DE-4413-95D1-E4B84D68E97A}"/>
    <dgm:cxn modelId="{F020C5FB-8AD5-4E73-A293-35091CCD708C}" srcId="{EF41C5D5-E727-4BEE-9A30-01CCF4EF2F94}" destId="{63EE2A94-607C-4F4B-944B-536F480207FD}" srcOrd="0" destOrd="0" parTransId="{E4D375B4-8F98-4D90-B615-C46D197F335D}" sibTransId="{4D95BC47-5600-4C14-837C-41ACB7D15D1F}"/>
    <dgm:cxn modelId="{2957885A-472B-4D08-9771-9BA31132F841}" srcId="{EF41C5D5-E727-4BEE-9A30-01CCF4EF2F94}" destId="{126257DA-3CBC-4DEA-8757-17A0980D6511}" srcOrd="2" destOrd="0" parTransId="{67264579-E034-4E01-B944-3BEDDA05655D}" sibTransId="{CF075009-01EE-4203-9B62-3EB955C9064F}"/>
    <dgm:cxn modelId="{7B06B152-1734-4B98-8B97-93DA36CFF7C6}" type="presOf" srcId="{4E0BBF2B-7B84-4890-8263-5E4E90044350}" destId="{BDDAC791-0BA8-4F2A-A33A-D341C8E87EC3}" srcOrd="0" destOrd="0" presId="urn:microsoft.com/office/officeart/2005/8/layout/lProcess3"/>
    <dgm:cxn modelId="{5899477A-8ABB-4F9C-BC11-71A21249E114}" srcId="{1D16585A-BFD0-467A-A8AD-C0417B00A6DF}" destId="{41DEB51A-0CDB-4F1F-87C9-18172BB8DCD8}" srcOrd="0" destOrd="0" parTransId="{0BE5AB7A-D415-4A50-834A-452AB00D17B6}" sibTransId="{7BF3E949-2C0A-4B22-9E2F-ACBF45E8BAB3}"/>
    <dgm:cxn modelId="{621470DA-FB0A-4B74-80A8-2CF27BB53573}" type="presOf" srcId="{77D32339-8E01-4217-84A5-8514443BDB4C}" destId="{E75AC514-8BF3-400C-82A3-E902ABEDD606}" srcOrd="0" destOrd="0" presId="urn:microsoft.com/office/officeart/2005/8/layout/lProcess3"/>
    <dgm:cxn modelId="{D7C47E5B-A811-42F8-A21C-47F6AB2A5B90}" type="presOf" srcId="{FE7A9A60-D43A-4C61-85E6-E2A9580297EE}" destId="{16900F89-4A22-4946-96F0-F09F2B95E485}" srcOrd="0" destOrd="0" presId="urn:microsoft.com/office/officeart/2005/8/layout/lProcess3"/>
    <dgm:cxn modelId="{8B25D984-92B1-4845-ADA4-9FC7EC4FD3D7}" type="presOf" srcId="{94BFB18A-00D2-420D-B063-ED397C761658}" destId="{3374A8BF-1FFC-4BB5-8336-CE336BE3787B}" srcOrd="0" destOrd="0" presId="urn:microsoft.com/office/officeart/2005/8/layout/lProcess3"/>
    <dgm:cxn modelId="{4E627160-A03F-4F35-9066-3AC2277E26E8}" srcId="{63EE2A94-607C-4F4B-944B-536F480207FD}" destId="{FE7A9A60-D43A-4C61-85E6-E2A9580297EE}" srcOrd="0" destOrd="0" parTransId="{6BEDE39D-476A-4A86-8261-1CFB2BE7F77B}" sibTransId="{458579C1-E7D1-4A7E-8F92-E0ED732FA0F3}"/>
    <dgm:cxn modelId="{DE1A4E04-BCDA-490D-B786-AA01534B308D}" type="presOf" srcId="{41DEB51A-0CDB-4F1F-87C9-18172BB8DCD8}" destId="{447A7A22-3043-4E29-83E6-F38968827C74}" srcOrd="0" destOrd="0" presId="urn:microsoft.com/office/officeart/2005/8/layout/lProcess3"/>
    <dgm:cxn modelId="{2F51246C-353A-40A6-9CCD-799AA7EEF9AA}" type="presOf" srcId="{A32670C4-0D8D-44A9-BCFF-9406867DECAD}" destId="{3C9E24E5-13C0-43C1-B9A0-DB2D4D9769DA}" srcOrd="0" destOrd="0" presId="urn:microsoft.com/office/officeart/2005/8/layout/lProcess3"/>
    <dgm:cxn modelId="{838C7696-8B54-4CBD-9165-9F0BEE1FFCDE}" type="presOf" srcId="{EF41C5D5-E727-4BEE-9A30-01CCF4EF2F94}" destId="{04E32072-0DEB-44DD-BAA9-08375C6A9E69}" srcOrd="0" destOrd="0" presId="urn:microsoft.com/office/officeart/2005/8/layout/lProcess3"/>
    <dgm:cxn modelId="{E5007850-F992-4F24-ADC9-4E403CE4DE3E}" srcId="{63EE2A94-607C-4F4B-944B-536F480207FD}" destId="{4E0BBF2B-7B84-4890-8263-5E4E90044350}" srcOrd="1" destOrd="0" parTransId="{2843A53A-1F91-4EB1-B24E-9BF423BF0BD7}" sibTransId="{396A8E47-DC9D-4BEA-9829-FEFD35E6A4F6}"/>
    <dgm:cxn modelId="{42C89A6C-AC92-428D-B49C-32B64EB1CD8F}" srcId="{126257DA-3CBC-4DEA-8757-17A0980D6511}" destId="{77D32339-8E01-4217-84A5-8514443BDB4C}" srcOrd="0" destOrd="0" parTransId="{B7E48B06-B817-46CC-ACE0-62E061245D34}" sibTransId="{0706B53C-4BD8-402C-9A0C-FA72D152DD28}"/>
    <dgm:cxn modelId="{0D514DE1-ED7D-4624-94B0-A464FCDF0514}" type="presOf" srcId="{63EE2A94-607C-4F4B-944B-536F480207FD}" destId="{BC8224D3-2024-4235-B6F9-369F48166BFF}" srcOrd="0" destOrd="0" presId="urn:microsoft.com/office/officeart/2005/8/layout/lProcess3"/>
    <dgm:cxn modelId="{673BCEB2-E718-4E93-BDEA-FDBB53CE6842}" type="presOf" srcId="{126257DA-3CBC-4DEA-8757-17A0980D6511}" destId="{C9775C91-3084-4ED8-BC04-34A2B7F0EC7E}" srcOrd="0" destOrd="0" presId="urn:microsoft.com/office/officeart/2005/8/layout/lProcess3"/>
    <dgm:cxn modelId="{9031D04F-550E-444D-A5F6-4A868D136924}" srcId="{126257DA-3CBC-4DEA-8757-17A0980D6511}" destId="{94BFB18A-00D2-420D-B063-ED397C761658}" srcOrd="1" destOrd="0" parTransId="{3B32D591-39C2-4E2E-8E96-8DA5B101C551}" sibTransId="{5598687F-E8DC-4BD3-91A0-1C5EBCD587AF}"/>
    <dgm:cxn modelId="{8B9AC0BE-A9B6-400D-A2ED-F346830E195D}" type="presOf" srcId="{1D16585A-BFD0-467A-A8AD-C0417B00A6DF}" destId="{FAD14266-868C-4677-ACD0-874EF9B92D79}" srcOrd="0" destOrd="0" presId="urn:microsoft.com/office/officeart/2005/8/layout/lProcess3"/>
    <dgm:cxn modelId="{F619701A-E4A6-4281-A67E-EB73B7ACD149}" srcId="{EF41C5D5-E727-4BEE-9A30-01CCF4EF2F94}" destId="{1D16585A-BFD0-467A-A8AD-C0417B00A6DF}" srcOrd="1" destOrd="0" parTransId="{5250DD42-C990-4280-83E4-769FB56EF8FB}" sibTransId="{65585754-2A9E-40C0-B513-3D6AFE58F2C3}"/>
    <dgm:cxn modelId="{41E2EEC2-6723-43B1-833A-0F5165EE420C}" type="presParOf" srcId="{04E32072-0DEB-44DD-BAA9-08375C6A9E69}" destId="{8C5AB1B0-F5FE-4609-992C-F38E610D4F32}" srcOrd="0" destOrd="0" presId="urn:microsoft.com/office/officeart/2005/8/layout/lProcess3"/>
    <dgm:cxn modelId="{4168775A-5B90-4D9A-B339-953638D213B3}" type="presParOf" srcId="{8C5AB1B0-F5FE-4609-992C-F38E610D4F32}" destId="{BC8224D3-2024-4235-B6F9-369F48166BFF}" srcOrd="0" destOrd="0" presId="urn:microsoft.com/office/officeart/2005/8/layout/lProcess3"/>
    <dgm:cxn modelId="{86B7160C-3503-4C83-A10B-33ACEA0247C5}" type="presParOf" srcId="{8C5AB1B0-F5FE-4609-992C-F38E610D4F32}" destId="{ED776DE2-BEE9-46BB-AD2A-C99DC98ED1C9}" srcOrd="1" destOrd="0" presId="urn:microsoft.com/office/officeart/2005/8/layout/lProcess3"/>
    <dgm:cxn modelId="{E632363D-816B-4C46-87D5-7DE4FBD70AE2}" type="presParOf" srcId="{8C5AB1B0-F5FE-4609-992C-F38E610D4F32}" destId="{16900F89-4A22-4946-96F0-F09F2B95E485}" srcOrd="2" destOrd="0" presId="urn:microsoft.com/office/officeart/2005/8/layout/lProcess3"/>
    <dgm:cxn modelId="{01B69A58-E564-4E8D-B968-4256E6F7150D}" type="presParOf" srcId="{8C5AB1B0-F5FE-4609-992C-F38E610D4F32}" destId="{A80208E9-2A63-42EC-967E-E7DA4E0FB012}" srcOrd="3" destOrd="0" presId="urn:microsoft.com/office/officeart/2005/8/layout/lProcess3"/>
    <dgm:cxn modelId="{5A686E5B-C227-427F-A2E8-48A597BE5EC2}" type="presParOf" srcId="{8C5AB1B0-F5FE-4609-992C-F38E610D4F32}" destId="{BDDAC791-0BA8-4F2A-A33A-D341C8E87EC3}" srcOrd="4" destOrd="0" presId="urn:microsoft.com/office/officeart/2005/8/layout/lProcess3"/>
    <dgm:cxn modelId="{A82888EE-AF33-4B4C-B79A-1024D774737A}" type="presParOf" srcId="{04E32072-0DEB-44DD-BAA9-08375C6A9E69}" destId="{AE249D49-04B1-49AC-98E1-B2AD49150CED}" srcOrd="1" destOrd="0" presId="urn:microsoft.com/office/officeart/2005/8/layout/lProcess3"/>
    <dgm:cxn modelId="{EA485CEF-5889-4AEA-A48F-E2604A7F6B4B}" type="presParOf" srcId="{04E32072-0DEB-44DD-BAA9-08375C6A9E69}" destId="{F8290CF4-08C5-47D9-A17B-A34E28F68A7F}" srcOrd="2" destOrd="0" presId="urn:microsoft.com/office/officeart/2005/8/layout/lProcess3"/>
    <dgm:cxn modelId="{ED4C3751-721E-4D2A-AF15-DBDD8641D330}" type="presParOf" srcId="{F8290CF4-08C5-47D9-A17B-A34E28F68A7F}" destId="{FAD14266-868C-4677-ACD0-874EF9B92D79}" srcOrd="0" destOrd="0" presId="urn:microsoft.com/office/officeart/2005/8/layout/lProcess3"/>
    <dgm:cxn modelId="{33AADD0C-F3A5-474C-A356-0531B2C6CD85}" type="presParOf" srcId="{F8290CF4-08C5-47D9-A17B-A34E28F68A7F}" destId="{A0955B94-9066-4A00-8DF5-C71AA9903861}" srcOrd="1" destOrd="0" presId="urn:microsoft.com/office/officeart/2005/8/layout/lProcess3"/>
    <dgm:cxn modelId="{5460B885-F68D-4AE6-868A-96C4366EC197}" type="presParOf" srcId="{F8290CF4-08C5-47D9-A17B-A34E28F68A7F}" destId="{447A7A22-3043-4E29-83E6-F38968827C74}" srcOrd="2" destOrd="0" presId="urn:microsoft.com/office/officeart/2005/8/layout/lProcess3"/>
    <dgm:cxn modelId="{13E5CC16-CDD2-4650-8837-1F2FDBD3E660}" type="presParOf" srcId="{F8290CF4-08C5-47D9-A17B-A34E28F68A7F}" destId="{1F2FC64F-76DB-4B38-9965-2C4E3A220FF0}" srcOrd="3" destOrd="0" presId="urn:microsoft.com/office/officeart/2005/8/layout/lProcess3"/>
    <dgm:cxn modelId="{3E50AA54-F1F0-43BA-84A4-63AECA131E8C}" type="presParOf" srcId="{F8290CF4-08C5-47D9-A17B-A34E28F68A7F}" destId="{3C9E24E5-13C0-43C1-B9A0-DB2D4D9769DA}" srcOrd="4" destOrd="0" presId="urn:microsoft.com/office/officeart/2005/8/layout/lProcess3"/>
    <dgm:cxn modelId="{84E5DA2F-7626-48F0-93F1-5FB29A7EB3F9}" type="presParOf" srcId="{04E32072-0DEB-44DD-BAA9-08375C6A9E69}" destId="{4D6CD0B8-B16C-40E9-A118-200FFD857EC3}" srcOrd="3" destOrd="0" presId="urn:microsoft.com/office/officeart/2005/8/layout/lProcess3"/>
    <dgm:cxn modelId="{CD16704B-90D5-4FEE-B71D-D39B387B8ACE}" type="presParOf" srcId="{04E32072-0DEB-44DD-BAA9-08375C6A9E69}" destId="{9D0E3793-48B9-4F1E-AC1E-1F9524A504E3}" srcOrd="4" destOrd="0" presId="urn:microsoft.com/office/officeart/2005/8/layout/lProcess3"/>
    <dgm:cxn modelId="{906C228D-9CC1-4886-A3B8-3E163DFB7867}" type="presParOf" srcId="{9D0E3793-48B9-4F1E-AC1E-1F9524A504E3}" destId="{C9775C91-3084-4ED8-BC04-34A2B7F0EC7E}" srcOrd="0" destOrd="0" presId="urn:microsoft.com/office/officeart/2005/8/layout/lProcess3"/>
    <dgm:cxn modelId="{4B36FB67-F37B-4155-9557-AA976399CD9A}" type="presParOf" srcId="{9D0E3793-48B9-4F1E-AC1E-1F9524A504E3}" destId="{379AE653-79BE-4905-950D-B1CD4C5BAD9D}" srcOrd="1" destOrd="0" presId="urn:microsoft.com/office/officeart/2005/8/layout/lProcess3"/>
    <dgm:cxn modelId="{DA53305B-CDAE-4EB2-98EB-2B8E713997B8}" type="presParOf" srcId="{9D0E3793-48B9-4F1E-AC1E-1F9524A504E3}" destId="{E75AC514-8BF3-400C-82A3-E902ABEDD606}" srcOrd="2" destOrd="0" presId="urn:microsoft.com/office/officeart/2005/8/layout/lProcess3"/>
    <dgm:cxn modelId="{8CFE2796-9AB2-49F3-8629-E3BFCEA3C948}" type="presParOf" srcId="{9D0E3793-48B9-4F1E-AC1E-1F9524A504E3}" destId="{C0F474EC-CD12-457C-AACF-7104CD0DCA4C}" srcOrd="3" destOrd="0" presId="urn:microsoft.com/office/officeart/2005/8/layout/lProcess3"/>
    <dgm:cxn modelId="{A6853492-8700-45E2-88DE-C7061D4BF547}" type="presParOf" srcId="{9D0E3793-48B9-4F1E-AC1E-1F9524A504E3}" destId="{3374A8BF-1FFC-4BB5-8336-CE336BE3787B}"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A7EEF56-AF01-482D-8897-03805D42A5F0}" type="doc">
      <dgm:prSet loTypeId="urn:microsoft.com/office/officeart/2008/layout/VerticalCurvedList" loCatId="list" qsTypeId="urn:microsoft.com/office/officeart/2005/8/quickstyle/3d2" qsCatId="3D" csTypeId="urn:microsoft.com/office/officeart/2005/8/colors/colorful1#1" csCatId="colorful" phldr="1"/>
      <dgm:spPr/>
      <dgm:t>
        <a:bodyPr/>
        <a:lstStyle/>
        <a:p>
          <a:endParaRPr lang="zh-TW" altLang="en-US"/>
        </a:p>
      </dgm:t>
    </dgm:pt>
    <dgm:pt modelId="{FD86508D-C749-46BE-9C0B-252E0A03175B}">
      <dgm:prSet phldrT="[文字]"/>
      <dgm:spPr>
        <a:xfrm>
          <a:off x="451137" y="298949"/>
          <a:ext cx="6837452" cy="598282"/>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zh-TW" altLang="en-US" b="1" dirty="0">
              <a:solidFill>
                <a:sysClr val="window" lastClr="FFFFFF"/>
              </a:solidFill>
              <a:latin typeface="微軟正黑體" pitchFamily="34" charset="-120"/>
              <a:ea typeface="微軟正黑體" pitchFamily="34" charset="-120"/>
              <a:cs typeface="+mn-cs"/>
            </a:rPr>
            <a:t>原就讀學區未設置適性群別或產業特殊類科</a:t>
          </a:r>
        </a:p>
      </dgm:t>
    </dgm:pt>
    <dgm:pt modelId="{48531431-C640-48EC-9BBD-61F2004D7B4E}" type="parTrans" cxnId="{47FB0F8F-D251-48BA-ADE3-4F1ED0CB1DD2}">
      <dgm:prSet/>
      <dgm:spPr/>
      <dgm:t>
        <a:bodyPr/>
        <a:lstStyle/>
        <a:p>
          <a:endParaRPr lang="zh-TW" altLang="en-US" b="1">
            <a:latin typeface="微軟正黑體" pitchFamily="34" charset="-120"/>
            <a:ea typeface="微軟正黑體" pitchFamily="34" charset="-120"/>
          </a:endParaRPr>
        </a:p>
      </dgm:t>
    </dgm:pt>
    <dgm:pt modelId="{451A33EE-0F18-45FA-A84E-F89B16632175}" type="sibTrans" cxnId="{47FB0F8F-D251-48BA-ADE3-4F1ED0CB1DD2}">
      <dgm:prSet/>
      <dgm:spPr>
        <a:xfrm>
          <a:off x="-5409750" y="-828372"/>
          <a:ext cx="6441470" cy="6441470"/>
        </a:xfrm>
        <a:prstGeom prst="blockArc">
          <a:avLst>
            <a:gd name="adj1" fmla="val 18900000"/>
            <a:gd name="adj2" fmla="val 2700000"/>
            <a:gd name="adj3" fmla="val 335"/>
          </a:avLst>
        </a:prstGeom>
        <a:noFill/>
        <a:ln w="25400" cap="flat" cmpd="sng" algn="ctr">
          <a:solidFill>
            <a:srgbClr val="C0504D">
              <a:hueOff val="0"/>
              <a:satOff val="0"/>
              <a:lumOff val="0"/>
              <a:alphaOff val="0"/>
            </a:srgbClr>
          </a:solidFill>
          <a:prstDash val="solid"/>
        </a:ln>
        <a:effectLst/>
        <a:scene3d>
          <a:camera prst="orthographicFront"/>
          <a:lightRig rig="threePt" dir="t">
            <a:rot lat="0" lon="0" rev="7500000"/>
          </a:lightRig>
        </a:scene3d>
        <a:sp3d z="-40000" prstMaterial="matte"/>
      </dgm:spPr>
      <dgm:t>
        <a:bodyPr/>
        <a:lstStyle/>
        <a:p>
          <a:endParaRPr lang="zh-TW" altLang="en-US" b="1">
            <a:latin typeface="微軟正黑體" pitchFamily="34" charset="-120"/>
            <a:ea typeface="微軟正黑體" pitchFamily="34" charset="-120"/>
          </a:endParaRPr>
        </a:p>
      </dgm:t>
    </dgm:pt>
    <dgm:pt modelId="{AAEA369D-0E0E-4901-AEF7-AE0FABEEDC69}">
      <dgm:prSet phldrT="[文字]"/>
      <dgm:spPr>
        <a:xfrm>
          <a:off x="879848" y="1196085"/>
          <a:ext cx="6408741" cy="598282"/>
        </a:xfrm>
        <a:prstGeom prst="rect">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zh-TW" altLang="en-US" b="1" dirty="0">
              <a:solidFill>
                <a:sysClr val="window" lastClr="FFFFFF"/>
              </a:solidFill>
              <a:latin typeface="微軟正黑體" pitchFamily="34" charset="-120"/>
              <a:ea typeface="微軟正黑體" pitchFamily="34" charset="-120"/>
              <a:cs typeface="+mn-cs"/>
            </a:rPr>
            <a:t>因搬家遷徙至本區居住者</a:t>
          </a:r>
        </a:p>
      </dgm:t>
    </dgm:pt>
    <dgm:pt modelId="{9906F1E7-BC4F-4DDC-AB86-45F57F2515ED}" type="parTrans" cxnId="{E10471CC-FC55-4243-BC6A-F038772703CF}">
      <dgm:prSet/>
      <dgm:spPr/>
      <dgm:t>
        <a:bodyPr/>
        <a:lstStyle/>
        <a:p>
          <a:endParaRPr lang="zh-TW" altLang="en-US" b="1">
            <a:latin typeface="微軟正黑體" pitchFamily="34" charset="-120"/>
            <a:ea typeface="微軟正黑體" pitchFamily="34" charset="-120"/>
          </a:endParaRPr>
        </a:p>
      </dgm:t>
    </dgm:pt>
    <dgm:pt modelId="{7D0EB60E-B984-4F4E-B45C-3725F90C299C}" type="sibTrans" cxnId="{E10471CC-FC55-4243-BC6A-F038772703CF}">
      <dgm:prSet/>
      <dgm:spPr/>
      <dgm:t>
        <a:bodyPr/>
        <a:lstStyle/>
        <a:p>
          <a:endParaRPr lang="zh-TW" altLang="en-US" b="1">
            <a:latin typeface="微軟正黑體" pitchFamily="34" charset="-120"/>
            <a:ea typeface="微軟正黑體" pitchFamily="34" charset="-120"/>
          </a:endParaRPr>
        </a:p>
      </dgm:t>
    </dgm:pt>
    <dgm:pt modelId="{353A6386-A744-4B00-8851-DC63F0946C8F}">
      <dgm:prSet phldrT="[文字]"/>
      <dgm:spPr>
        <a:xfrm>
          <a:off x="1011428" y="2093221"/>
          <a:ext cx="6277161" cy="598282"/>
        </a:xfrm>
        <a:prstGeom prst="rect">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zh-TW" altLang="en-US" b="1" dirty="0">
              <a:solidFill>
                <a:sysClr val="window" lastClr="FFFFFF"/>
              </a:solidFill>
              <a:latin typeface="微軟正黑體" pitchFamily="34" charset="-120"/>
              <a:ea typeface="微軟正黑體" pitchFamily="34" charset="-120"/>
              <a:cs typeface="+mn-cs"/>
            </a:rPr>
            <a:t>跨區學生申請返回本區戶籍所在地就讀</a:t>
          </a:r>
        </a:p>
      </dgm:t>
    </dgm:pt>
    <dgm:pt modelId="{BFCDE4D9-3115-466F-AEF8-C9CEF0548972}" type="parTrans" cxnId="{83DF7D2A-B24A-429F-8A2C-40AA96495D22}">
      <dgm:prSet/>
      <dgm:spPr/>
      <dgm:t>
        <a:bodyPr/>
        <a:lstStyle/>
        <a:p>
          <a:endParaRPr lang="zh-TW" altLang="en-US" b="1">
            <a:latin typeface="微軟正黑體" pitchFamily="34" charset="-120"/>
            <a:ea typeface="微軟正黑體" pitchFamily="34" charset="-120"/>
          </a:endParaRPr>
        </a:p>
      </dgm:t>
    </dgm:pt>
    <dgm:pt modelId="{FE51A1CA-FD74-4705-8B48-FEE720A8E1A7}" type="sibTrans" cxnId="{83DF7D2A-B24A-429F-8A2C-40AA96495D22}">
      <dgm:prSet/>
      <dgm:spPr/>
      <dgm:t>
        <a:bodyPr/>
        <a:lstStyle/>
        <a:p>
          <a:endParaRPr lang="zh-TW" altLang="en-US" b="1">
            <a:latin typeface="微軟正黑體" pitchFamily="34" charset="-120"/>
            <a:ea typeface="微軟正黑體" pitchFamily="34" charset="-120"/>
          </a:endParaRPr>
        </a:p>
      </dgm:t>
    </dgm:pt>
    <dgm:pt modelId="{F31FF26B-48A7-4546-A3CC-EE8BAA38DDE9}">
      <dgm:prSet phldrT="[文字]"/>
      <dgm:spPr>
        <a:xfrm>
          <a:off x="879848" y="2990357"/>
          <a:ext cx="6408741" cy="598282"/>
        </a:xfrm>
        <a:prstGeom prst="rect">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zh-TW" altLang="en-US" b="1" dirty="0">
              <a:solidFill>
                <a:sysClr val="window" lastClr="FFFFFF"/>
              </a:solidFill>
              <a:latin typeface="微軟正黑體" pitchFamily="34" charset="-120"/>
              <a:ea typeface="微軟正黑體" pitchFamily="34" charset="-120"/>
              <a:cs typeface="+mn-cs"/>
            </a:rPr>
            <a:t>臺商子女學校或海外返國就讀</a:t>
          </a:r>
          <a:r>
            <a:rPr lang="en-US" altLang="zh-TW" b="1" dirty="0">
              <a:solidFill>
                <a:sysClr val="window" lastClr="FFFFFF"/>
              </a:solidFill>
              <a:latin typeface="微軟正黑體" pitchFamily="34" charset="-120"/>
              <a:ea typeface="微軟正黑體" pitchFamily="34" charset="-120"/>
              <a:cs typeface="+mn-cs"/>
            </a:rPr>
            <a:t>(</a:t>
          </a:r>
          <a:r>
            <a:rPr lang="zh-TW" altLang="en-US" b="1" dirty="0">
              <a:solidFill>
                <a:sysClr val="window" lastClr="FFFFFF"/>
              </a:solidFill>
              <a:latin typeface="微軟正黑體" pitchFamily="34" charset="-120"/>
              <a:ea typeface="微軟正黑體" pitchFamily="34" charset="-120"/>
              <a:cs typeface="+mn-cs"/>
            </a:rPr>
            <a:t>戶籍不在本縣者</a:t>
          </a:r>
          <a:r>
            <a:rPr lang="en-US" altLang="zh-TW" b="1" dirty="0">
              <a:solidFill>
                <a:sysClr val="window" lastClr="FFFFFF"/>
              </a:solidFill>
              <a:latin typeface="微軟正黑體" pitchFamily="34" charset="-120"/>
              <a:ea typeface="微軟正黑體" pitchFamily="34" charset="-120"/>
              <a:cs typeface="+mn-cs"/>
            </a:rPr>
            <a:t>)</a:t>
          </a:r>
          <a:endParaRPr lang="zh-TW" altLang="en-US" b="1" dirty="0">
            <a:solidFill>
              <a:sysClr val="window" lastClr="FFFFFF"/>
            </a:solidFill>
            <a:latin typeface="微軟正黑體" pitchFamily="34" charset="-120"/>
            <a:ea typeface="微軟正黑體" pitchFamily="34" charset="-120"/>
            <a:cs typeface="+mn-cs"/>
          </a:endParaRPr>
        </a:p>
      </dgm:t>
    </dgm:pt>
    <dgm:pt modelId="{C45A9C26-291B-4888-B81D-D66CDA61F055}" type="parTrans" cxnId="{6F269914-7C65-4B0D-A31F-65625C269472}">
      <dgm:prSet/>
      <dgm:spPr/>
      <dgm:t>
        <a:bodyPr/>
        <a:lstStyle/>
        <a:p>
          <a:endParaRPr lang="zh-TW" altLang="en-US" b="1">
            <a:latin typeface="微軟正黑體" pitchFamily="34" charset="-120"/>
            <a:ea typeface="微軟正黑體" pitchFamily="34" charset="-120"/>
          </a:endParaRPr>
        </a:p>
      </dgm:t>
    </dgm:pt>
    <dgm:pt modelId="{83CF4BBD-C4D6-42E3-8E50-8CF07A10E185}" type="sibTrans" cxnId="{6F269914-7C65-4B0D-A31F-65625C269472}">
      <dgm:prSet/>
      <dgm:spPr/>
      <dgm:t>
        <a:bodyPr/>
        <a:lstStyle/>
        <a:p>
          <a:endParaRPr lang="zh-TW" altLang="en-US" b="1">
            <a:latin typeface="微軟正黑體" pitchFamily="34" charset="-120"/>
            <a:ea typeface="微軟正黑體" pitchFamily="34" charset="-120"/>
          </a:endParaRPr>
        </a:p>
      </dgm:t>
    </dgm:pt>
    <dgm:pt modelId="{23DE841E-1F55-42CA-8FE3-6641073BF411}">
      <dgm:prSet phldrT="[文字]"/>
      <dgm:spPr>
        <a:xfrm>
          <a:off x="451137" y="3887493"/>
          <a:ext cx="6837452" cy="598282"/>
        </a:xfrm>
        <a:prstGeom prst="rect">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zh-TW" altLang="en-US" b="1" dirty="0">
              <a:solidFill>
                <a:sysClr val="window" lastClr="FFFFFF"/>
              </a:solidFill>
              <a:latin typeface="微軟正黑體" pitchFamily="34" charset="-120"/>
              <a:ea typeface="微軟正黑體" pitchFamily="34" charset="-120"/>
              <a:cs typeface="+mn-cs"/>
            </a:rPr>
            <a:t>其他特殊原因</a:t>
          </a:r>
        </a:p>
      </dgm:t>
    </dgm:pt>
    <dgm:pt modelId="{B8B9A280-8CE5-4B42-B1C9-B4F53C372A92}" type="parTrans" cxnId="{CFD04448-C054-4D0D-A2CC-BCA85E86946B}">
      <dgm:prSet/>
      <dgm:spPr/>
      <dgm:t>
        <a:bodyPr/>
        <a:lstStyle/>
        <a:p>
          <a:endParaRPr lang="zh-TW" altLang="en-US">
            <a:latin typeface="微軟正黑體" pitchFamily="34" charset="-120"/>
            <a:ea typeface="微軟正黑體" pitchFamily="34" charset="-120"/>
          </a:endParaRPr>
        </a:p>
      </dgm:t>
    </dgm:pt>
    <dgm:pt modelId="{EEB52794-52A4-4118-859C-9D5B5B121259}" type="sibTrans" cxnId="{CFD04448-C054-4D0D-A2CC-BCA85E86946B}">
      <dgm:prSet/>
      <dgm:spPr/>
      <dgm:t>
        <a:bodyPr/>
        <a:lstStyle/>
        <a:p>
          <a:endParaRPr lang="zh-TW" altLang="en-US">
            <a:latin typeface="微軟正黑體" pitchFamily="34" charset="-120"/>
            <a:ea typeface="微軟正黑體" pitchFamily="34" charset="-120"/>
          </a:endParaRPr>
        </a:p>
      </dgm:t>
    </dgm:pt>
    <dgm:pt modelId="{C456F6BB-C661-4D40-8BB4-C33A27D08A39}" type="pres">
      <dgm:prSet presAssocID="{BA7EEF56-AF01-482D-8897-03805D42A5F0}" presName="Name0" presStyleCnt="0">
        <dgm:presLayoutVars>
          <dgm:chMax val="7"/>
          <dgm:chPref val="7"/>
          <dgm:dir/>
        </dgm:presLayoutVars>
      </dgm:prSet>
      <dgm:spPr/>
      <dgm:t>
        <a:bodyPr/>
        <a:lstStyle/>
        <a:p>
          <a:endParaRPr lang="zh-TW" altLang="en-US"/>
        </a:p>
      </dgm:t>
    </dgm:pt>
    <dgm:pt modelId="{6FEB6BE4-AA9B-4DFF-974D-4A3773B99717}" type="pres">
      <dgm:prSet presAssocID="{BA7EEF56-AF01-482D-8897-03805D42A5F0}" presName="Name1" presStyleCnt="0"/>
      <dgm:spPr/>
    </dgm:pt>
    <dgm:pt modelId="{27425C58-1CE4-48FE-8709-AF0EA22D1C74}" type="pres">
      <dgm:prSet presAssocID="{BA7EEF56-AF01-482D-8897-03805D42A5F0}" presName="cycle" presStyleCnt="0"/>
      <dgm:spPr/>
    </dgm:pt>
    <dgm:pt modelId="{B0293681-D7C8-4846-9D93-348F4CF2A018}" type="pres">
      <dgm:prSet presAssocID="{BA7EEF56-AF01-482D-8897-03805D42A5F0}" presName="srcNode" presStyleLbl="node1" presStyleIdx="0" presStyleCnt="5"/>
      <dgm:spPr/>
    </dgm:pt>
    <dgm:pt modelId="{C848A82E-AB00-4DFB-8002-DA6488437830}" type="pres">
      <dgm:prSet presAssocID="{BA7EEF56-AF01-482D-8897-03805D42A5F0}" presName="conn" presStyleLbl="parChTrans1D2" presStyleIdx="0" presStyleCnt="1"/>
      <dgm:spPr/>
      <dgm:t>
        <a:bodyPr/>
        <a:lstStyle/>
        <a:p>
          <a:endParaRPr lang="zh-TW" altLang="en-US"/>
        </a:p>
      </dgm:t>
    </dgm:pt>
    <dgm:pt modelId="{F0C6216E-3EB7-45F9-A99C-A6D8F768FFE4}" type="pres">
      <dgm:prSet presAssocID="{BA7EEF56-AF01-482D-8897-03805D42A5F0}" presName="extraNode" presStyleLbl="node1" presStyleIdx="0" presStyleCnt="5"/>
      <dgm:spPr/>
    </dgm:pt>
    <dgm:pt modelId="{92766C3A-1B80-4366-92B4-450C7B381070}" type="pres">
      <dgm:prSet presAssocID="{BA7EEF56-AF01-482D-8897-03805D42A5F0}" presName="dstNode" presStyleLbl="node1" presStyleIdx="0" presStyleCnt="5"/>
      <dgm:spPr/>
    </dgm:pt>
    <dgm:pt modelId="{87C32EE2-572F-4BE5-8A0C-937DB636B144}" type="pres">
      <dgm:prSet presAssocID="{FD86508D-C749-46BE-9C0B-252E0A03175B}" presName="text_1" presStyleLbl="node1" presStyleIdx="0" presStyleCnt="5">
        <dgm:presLayoutVars>
          <dgm:bulletEnabled val="1"/>
        </dgm:presLayoutVars>
      </dgm:prSet>
      <dgm:spPr/>
      <dgm:t>
        <a:bodyPr/>
        <a:lstStyle/>
        <a:p>
          <a:endParaRPr lang="zh-TW" altLang="en-US"/>
        </a:p>
      </dgm:t>
    </dgm:pt>
    <dgm:pt modelId="{E583E0BE-2B7F-473F-8D75-0594A505B486}" type="pres">
      <dgm:prSet presAssocID="{FD86508D-C749-46BE-9C0B-252E0A03175B}" presName="accent_1" presStyleCnt="0"/>
      <dgm:spPr/>
    </dgm:pt>
    <dgm:pt modelId="{F86C117C-AAE0-48D2-843F-93FA4FFFAFCD}" type="pres">
      <dgm:prSet presAssocID="{FD86508D-C749-46BE-9C0B-252E0A03175B}" presName="accentRepeatNode" presStyleLbl="solidFgAcc1" presStyleIdx="0" presStyleCnt="5"/>
      <dgm:spPr>
        <a:xfrm>
          <a:off x="77211" y="224164"/>
          <a:ext cx="747852" cy="747852"/>
        </a:xfrm>
        <a:prstGeom prst="ellipse">
          <a:avLst/>
        </a:prstGeom>
        <a:solidFill>
          <a:sysClr val="window" lastClr="FFFFFF">
            <a:hueOff val="0"/>
            <a:satOff val="0"/>
            <a:lumOff val="0"/>
            <a:alphaOff val="0"/>
          </a:sysClr>
        </a:solidFill>
        <a:ln w="9525" cap="flat" cmpd="sng" algn="ctr">
          <a:solidFill>
            <a:srgbClr val="C0504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gm:spPr>
    </dgm:pt>
    <dgm:pt modelId="{E9EB7000-EEF1-41C1-A9AF-46DE3ABA9938}" type="pres">
      <dgm:prSet presAssocID="{AAEA369D-0E0E-4901-AEF7-AE0FABEEDC69}" presName="text_2" presStyleLbl="node1" presStyleIdx="1" presStyleCnt="5">
        <dgm:presLayoutVars>
          <dgm:bulletEnabled val="1"/>
        </dgm:presLayoutVars>
      </dgm:prSet>
      <dgm:spPr/>
      <dgm:t>
        <a:bodyPr/>
        <a:lstStyle/>
        <a:p>
          <a:endParaRPr lang="zh-TW" altLang="en-US"/>
        </a:p>
      </dgm:t>
    </dgm:pt>
    <dgm:pt modelId="{4E123BE5-6808-481A-8057-E071E3954EAE}" type="pres">
      <dgm:prSet presAssocID="{AAEA369D-0E0E-4901-AEF7-AE0FABEEDC69}" presName="accent_2" presStyleCnt="0"/>
      <dgm:spPr/>
    </dgm:pt>
    <dgm:pt modelId="{205BFE64-89B3-4879-8DA6-087207728515}" type="pres">
      <dgm:prSet presAssocID="{AAEA369D-0E0E-4901-AEF7-AE0FABEEDC69}" presName="accentRepeatNode" presStyleLbl="solidFgAcc1" presStyleIdx="1" presStyleCnt="5"/>
      <dgm:spPr>
        <a:xfrm>
          <a:off x="505922" y="1121300"/>
          <a:ext cx="747852" cy="747852"/>
        </a:xfrm>
        <a:prstGeom prst="ellipse">
          <a:avLst/>
        </a:prstGeom>
        <a:solidFill>
          <a:sysClr val="window" lastClr="FFFFFF">
            <a:hueOff val="0"/>
            <a:satOff val="0"/>
            <a:lumOff val="0"/>
            <a:alphaOff val="0"/>
          </a:sysClr>
        </a:solidFill>
        <a:ln w="9525" cap="flat" cmpd="sng" algn="ctr">
          <a:solidFill>
            <a:srgbClr val="9BBB59">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gm:spPr>
    </dgm:pt>
    <dgm:pt modelId="{E4FF4302-3C06-4B82-AB1B-4AE28D155572}" type="pres">
      <dgm:prSet presAssocID="{353A6386-A744-4B00-8851-DC63F0946C8F}" presName="text_3" presStyleLbl="node1" presStyleIdx="2" presStyleCnt="5">
        <dgm:presLayoutVars>
          <dgm:bulletEnabled val="1"/>
        </dgm:presLayoutVars>
      </dgm:prSet>
      <dgm:spPr/>
      <dgm:t>
        <a:bodyPr/>
        <a:lstStyle/>
        <a:p>
          <a:endParaRPr lang="zh-TW" altLang="en-US"/>
        </a:p>
      </dgm:t>
    </dgm:pt>
    <dgm:pt modelId="{1F6B5742-B79B-4869-BD82-D667794F87E2}" type="pres">
      <dgm:prSet presAssocID="{353A6386-A744-4B00-8851-DC63F0946C8F}" presName="accent_3" presStyleCnt="0"/>
      <dgm:spPr/>
    </dgm:pt>
    <dgm:pt modelId="{5B008F7F-FB57-4E27-91DE-4C6153DD672E}" type="pres">
      <dgm:prSet presAssocID="{353A6386-A744-4B00-8851-DC63F0946C8F}" presName="accentRepeatNode" presStyleLbl="solidFgAcc1" presStyleIdx="2" presStyleCnt="5"/>
      <dgm:spPr>
        <a:xfrm>
          <a:off x="637502" y="2018436"/>
          <a:ext cx="747852" cy="747852"/>
        </a:xfrm>
        <a:prstGeom prst="ellipse">
          <a:avLst/>
        </a:prstGeom>
        <a:solidFill>
          <a:sysClr val="window" lastClr="FFFFFF">
            <a:hueOff val="0"/>
            <a:satOff val="0"/>
            <a:lumOff val="0"/>
            <a:alphaOff val="0"/>
          </a:sysClr>
        </a:solidFill>
        <a:ln w="9525" cap="flat" cmpd="sng" algn="ctr">
          <a:solidFill>
            <a:srgbClr val="8064A2">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gm:spPr>
    </dgm:pt>
    <dgm:pt modelId="{CDB21CEF-4B40-4F7A-80A9-601EA1ECCBB0}" type="pres">
      <dgm:prSet presAssocID="{F31FF26B-48A7-4546-A3CC-EE8BAA38DDE9}" presName="text_4" presStyleLbl="node1" presStyleIdx="3" presStyleCnt="5">
        <dgm:presLayoutVars>
          <dgm:bulletEnabled val="1"/>
        </dgm:presLayoutVars>
      </dgm:prSet>
      <dgm:spPr/>
      <dgm:t>
        <a:bodyPr/>
        <a:lstStyle/>
        <a:p>
          <a:endParaRPr lang="zh-TW" altLang="en-US"/>
        </a:p>
      </dgm:t>
    </dgm:pt>
    <dgm:pt modelId="{275BC219-91CF-4D3D-8827-D08A0F7893AD}" type="pres">
      <dgm:prSet presAssocID="{F31FF26B-48A7-4546-A3CC-EE8BAA38DDE9}" presName="accent_4" presStyleCnt="0"/>
      <dgm:spPr/>
    </dgm:pt>
    <dgm:pt modelId="{5A4A8DDD-51A4-4AFB-8689-F8BDCA08A075}" type="pres">
      <dgm:prSet presAssocID="{F31FF26B-48A7-4546-A3CC-EE8BAA38DDE9}" presName="accentRepeatNode" presStyleLbl="solidFgAcc1" presStyleIdx="3" presStyleCnt="5"/>
      <dgm:spPr>
        <a:xfrm>
          <a:off x="505922" y="2915572"/>
          <a:ext cx="747852" cy="747852"/>
        </a:xfrm>
        <a:prstGeom prst="ellipse">
          <a:avLst/>
        </a:prstGeom>
        <a:solidFill>
          <a:sysClr val="window" lastClr="FFFFFF">
            <a:hueOff val="0"/>
            <a:satOff val="0"/>
            <a:lumOff val="0"/>
            <a:alphaOff val="0"/>
          </a:sysClr>
        </a:solidFill>
        <a:ln w="9525" cap="flat" cmpd="sng" algn="ctr">
          <a:solidFill>
            <a:srgbClr val="4BACC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gm:spPr>
    </dgm:pt>
    <dgm:pt modelId="{382CD61E-7CD0-4883-BE6D-7B88BD103B18}" type="pres">
      <dgm:prSet presAssocID="{23DE841E-1F55-42CA-8FE3-6641073BF411}" presName="text_5" presStyleLbl="node1" presStyleIdx="4" presStyleCnt="5">
        <dgm:presLayoutVars>
          <dgm:bulletEnabled val="1"/>
        </dgm:presLayoutVars>
      </dgm:prSet>
      <dgm:spPr/>
      <dgm:t>
        <a:bodyPr/>
        <a:lstStyle/>
        <a:p>
          <a:endParaRPr lang="zh-TW" altLang="en-US"/>
        </a:p>
      </dgm:t>
    </dgm:pt>
    <dgm:pt modelId="{B877E391-6057-46B7-9EC7-F84199AD831C}" type="pres">
      <dgm:prSet presAssocID="{23DE841E-1F55-42CA-8FE3-6641073BF411}" presName="accent_5" presStyleCnt="0"/>
      <dgm:spPr/>
    </dgm:pt>
    <dgm:pt modelId="{E2F369BC-B8E5-43AC-98C5-00BD2BCA4FFB}" type="pres">
      <dgm:prSet presAssocID="{23DE841E-1F55-42CA-8FE3-6641073BF411}" presName="accentRepeatNode" presStyleLbl="solidFgAcc1" presStyleIdx="4" presStyleCnt="5"/>
      <dgm:spPr>
        <a:xfrm>
          <a:off x="77211" y="3812708"/>
          <a:ext cx="747852" cy="747852"/>
        </a:xfrm>
        <a:prstGeom prst="ellipse">
          <a:avLst/>
        </a:prstGeom>
        <a:solidFill>
          <a:sysClr val="window" lastClr="FFFFFF">
            <a:hueOff val="0"/>
            <a:satOff val="0"/>
            <a:lumOff val="0"/>
            <a:alphaOff val="0"/>
          </a:sysClr>
        </a:solidFill>
        <a:ln w="9525" cap="flat" cmpd="sng" algn="ctr">
          <a:solidFill>
            <a:srgbClr val="F7964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gm:spPr>
    </dgm:pt>
  </dgm:ptLst>
  <dgm:cxnLst>
    <dgm:cxn modelId="{E10471CC-FC55-4243-BC6A-F038772703CF}" srcId="{BA7EEF56-AF01-482D-8897-03805D42A5F0}" destId="{AAEA369D-0E0E-4901-AEF7-AE0FABEEDC69}" srcOrd="1" destOrd="0" parTransId="{9906F1E7-BC4F-4DDC-AB86-45F57F2515ED}" sibTransId="{7D0EB60E-B984-4F4E-B45C-3725F90C299C}"/>
    <dgm:cxn modelId="{D0BC0AA3-38A6-4D85-BF9C-A57F863B1AEE}" type="presOf" srcId="{BA7EEF56-AF01-482D-8897-03805D42A5F0}" destId="{C456F6BB-C661-4D40-8BB4-C33A27D08A39}" srcOrd="0" destOrd="0" presId="urn:microsoft.com/office/officeart/2008/layout/VerticalCurvedList"/>
    <dgm:cxn modelId="{6F269914-7C65-4B0D-A31F-65625C269472}" srcId="{BA7EEF56-AF01-482D-8897-03805D42A5F0}" destId="{F31FF26B-48A7-4546-A3CC-EE8BAA38DDE9}" srcOrd="3" destOrd="0" parTransId="{C45A9C26-291B-4888-B81D-D66CDA61F055}" sibTransId="{83CF4BBD-C4D6-42E3-8E50-8CF07A10E185}"/>
    <dgm:cxn modelId="{CABC675C-0B7E-4FC4-BF8C-1EE767802837}" type="presOf" srcId="{353A6386-A744-4B00-8851-DC63F0946C8F}" destId="{E4FF4302-3C06-4B82-AB1B-4AE28D155572}" srcOrd="0" destOrd="0" presId="urn:microsoft.com/office/officeart/2008/layout/VerticalCurvedList"/>
    <dgm:cxn modelId="{CFD04448-C054-4D0D-A2CC-BCA85E86946B}" srcId="{BA7EEF56-AF01-482D-8897-03805D42A5F0}" destId="{23DE841E-1F55-42CA-8FE3-6641073BF411}" srcOrd="4" destOrd="0" parTransId="{B8B9A280-8CE5-4B42-B1C9-B4F53C372A92}" sibTransId="{EEB52794-52A4-4118-859C-9D5B5B121259}"/>
    <dgm:cxn modelId="{8904B3AB-E566-48DD-A64D-0D863A928994}" type="presOf" srcId="{451A33EE-0F18-45FA-A84E-F89B16632175}" destId="{C848A82E-AB00-4DFB-8002-DA6488437830}" srcOrd="0" destOrd="0" presId="urn:microsoft.com/office/officeart/2008/layout/VerticalCurvedList"/>
    <dgm:cxn modelId="{83DF7D2A-B24A-429F-8A2C-40AA96495D22}" srcId="{BA7EEF56-AF01-482D-8897-03805D42A5F0}" destId="{353A6386-A744-4B00-8851-DC63F0946C8F}" srcOrd="2" destOrd="0" parTransId="{BFCDE4D9-3115-466F-AEF8-C9CEF0548972}" sibTransId="{FE51A1CA-FD74-4705-8B48-FEE720A8E1A7}"/>
    <dgm:cxn modelId="{47FB0F8F-D251-48BA-ADE3-4F1ED0CB1DD2}" srcId="{BA7EEF56-AF01-482D-8897-03805D42A5F0}" destId="{FD86508D-C749-46BE-9C0B-252E0A03175B}" srcOrd="0" destOrd="0" parTransId="{48531431-C640-48EC-9BBD-61F2004D7B4E}" sibTransId="{451A33EE-0F18-45FA-A84E-F89B16632175}"/>
    <dgm:cxn modelId="{1898C840-EBC6-44CE-AB86-54D200605520}" type="presOf" srcId="{AAEA369D-0E0E-4901-AEF7-AE0FABEEDC69}" destId="{E9EB7000-EEF1-41C1-A9AF-46DE3ABA9938}" srcOrd="0" destOrd="0" presId="urn:microsoft.com/office/officeart/2008/layout/VerticalCurvedList"/>
    <dgm:cxn modelId="{EC8EA83E-206D-4F42-99BC-C47D534571FF}" type="presOf" srcId="{FD86508D-C749-46BE-9C0B-252E0A03175B}" destId="{87C32EE2-572F-4BE5-8A0C-937DB636B144}" srcOrd="0" destOrd="0" presId="urn:microsoft.com/office/officeart/2008/layout/VerticalCurvedList"/>
    <dgm:cxn modelId="{8834D768-EED4-4914-96BE-ECA5C9BB4AAF}" type="presOf" srcId="{23DE841E-1F55-42CA-8FE3-6641073BF411}" destId="{382CD61E-7CD0-4883-BE6D-7B88BD103B18}" srcOrd="0" destOrd="0" presId="urn:microsoft.com/office/officeart/2008/layout/VerticalCurvedList"/>
    <dgm:cxn modelId="{EE3B3C17-F14F-4906-BC0A-530AB96829D2}" type="presOf" srcId="{F31FF26B-48A7-4546-A3CC-EE8BAA38DDE9}" destId="{CDB21CEF-4B40-4F7A-80A9-601EA1ECCBB0}" srcOrd="0" destOrd="0" presId="urn:microsoft.com/office/officeart/2008/layout/VerticalCurvedList"/>
    <dgm:cxn modelId="{C83ABB71-2074-4AD2-9A22-63B353CC61C4}" type="presParOf" srcId="{C456F6BB-C661-4D40-8BB4-C33A27D08A39}" destId="{6FEB6BE4-AA9B-4DFF-974D-4A3773B99717}" srcOrd="0" destOrd="0" presId="urn:microsoft.com/office/officeart/2008/layout/VerticalCurvedList"/>
    <dgm:cxn modelId="{D9D8D61A-4AA3-4C97-BA28-C117AF3819D1}" type="presParOf" srcId="{6FEB6BE4-AA9B-4DFF-974D-4A3773B99717}" destId="{27425C58-1CE4-48FE-8709-AF0EA22D1C74}" srcOrd="0" destOrd="0" presId="urn:microsoft.com/office/officeart/2008/layout/VerticalCurvedList"/>
    <dgm:cxn modelId="{43B52B85-4E72-4A93-AF32-0CA2BA22681F}" type="presParOf" srcId="{27425C58-1CE4-48FE-8709-AF0EA22D1C74}" destId="{B0293681-D7C8-4846-9D93-348F4CF2A018}" srcOrd="0" destOrd="0" presId="urn:microsoft.com/office/officeart/2008/layout/VerticalCurvedList"/>
    <dgm:cxn modelId="{CB06600E-E082-443D-B1E4-1C9D59B1F073}" type="presParOf" srcId="{27425C58-1CE4-48FE-8709-AF0EA22D1C74}" destId="{C848A82E-AB00-4DFB-8002-DA6488437830}" srcOrd="1" destOrd="0" presId="urn:microsoft.com/office/officeart/2008/layout/VerticalCurvedList"/>
    <dgm:cxn modelId="{A1F94873-93A2-46FF-9063-DF0EA7CFE346}" type="presParOf" srcId="{27425C58-1CE4-48FE-8709-AF0EA22D1C74}" destId="{F0C6216E-3EB7-45F9-A99C-A6D8F768FFE4}" srcOrd="2" destOrd="0" presId="urn:microsoft.com/office/officeart/2008/layout/VerticalCurvedList"/>
    <dgm:cxn modelId="{2CC0148B-69DB-48C2-9DCB-399EDA2B1414}" type="presParOf" srcId="{27425C58-1CE4-48FE-8709-AF0EA22D1C74}" destId="{92766C3A-1B80-4366-92B4-450C7B381070}" srcOrd="3" destOrd="0" presId="urn:microsoft.com/office/officeart/2008/layout/VerticalCurvedList"/>
    <dgm:cxn modelId="{C6553DEC-262D-44C2-9594-9C88DB3261AF}" type="presParOf" srcId="{6FEB6BE4-AA9B-4DFF-974D-4A3773B99717}" destId="{87C32EE2-572F-4BE5-8A0C-937DB636B144}" srcOrd="1" destOrd="0" presId="urn:microsoft.com/office/officeart/2008/layout/VerticalCurvedList"/>
    <dgm:cxn modelId="{6F939B2E-CFB0-4A09-B0C0-2FAECB8B2DD9}" type="presParOf" srcId="{6FEB6BE4-AA9B-4DFF-974D-4A3773B99717}" destId="{E583E0BE-2B7F-473F-8D75-0594A505B486}" srcOrd="2" destOrd="0" presId="urn:microsoft.com/office/officeart/2008/layout/VerticalCurvedList"/>
    <dgm:cxn modelId="{8026632F-53AF-4211-A64B-B0BAEFBEE8E3}" type="presParOf" srcId="{E583E0BE-2B7F-473F-8D75-0594A505B486}" destId="{F86C117C-AAE0-48D2-843F-93FA4FFFAFCD}" srcOrd="0" destOrd="0" presId="urn:microsoft.com/office/officeart/2008/layout/VerticalCurvedList"/>
    <dgm:cxn modelId="{B911576E-EE82-439C-929B-D564E53A0C3C}" type="presParOf" srcId="{6FEB6BE4-AA9B-4DFF-974D-4A3773B99717}" destId="{E9EB7000-EEF1-41C1-A9AF-46DE3ABA9938}" srcOrd="3" destOrd="0" presId="urn:microsoft.com/office/officeart/2008/layout/VerticalCurvedList"/>
    <dgm:cxn modelId="{A58CA491-8D85-4F65-87B6-223BBAA93C1B}" type="presParOf" srcId="{6FEB6BE4-AA9B-4DFF-974D-4A3773B99717}" destId="{4E123BE5-6808-481A-8057-E071E3954EAE}" srcOrd="4" destOrd="0" presId="urn:microsoft.com/office/officeart/2008/layout/VerticalCurvedList"/>
    <dgm:cxn modelId="{8BB52E62-7FF6-4339-8252-6F9175943281}" type="presParOf" srcId="{4E123BE5-6808-481A-8057-E071E3954EAE}" destId="{205BFE64-89B3-4879-8DA6-087207728515}" srcOrd="0" destOrd="0" presId="urn:microsoft.com/office/officeart/2008/layout/VerticalCurvedList"/>
    <dgm:cxn modelId="{209A3E2A-FDCA-4A60-AF51-891619C65A85}" type="presParOf" srcId="{6FEB6BE4-AA9B-4DFF-974D-4A3773B99717}" destId="{E4FF4302-3C06-4B82-AB1B-4AE28D155572}" srcOrd="5" destOrd="0" presId="urn:microsoft.com/office/officeart/2008/layout/VerticalCurvedList"/>
    <dgm:cxn modelId="{0529E6CD-5F01-4FC2-B343-6B3929A49EAB}" type="presParOf" srcId="{6FEB6BE4-AA9B-4DFF-974D-4A3773B99717}" destId="{1F6B5742-B79B-4869-BD82-D667794F87E2}" srcOrd="6" destOrd="0" presId="urn:microsoft.com/office/officeart/2008/layout/VerticalCurvedList"/>
    <dgm:cxn modelId="{73E257E3-75F1-40E5-8892-4B394CA8115E}" type="presParOf" srcId="{1F6B5742-B79B-4869-BD82-D667794F87E2}" destId="{5B008F7F-FB57-4E27-91DE-4C6153DD672E}" srcOrd="0" destOrd="0" presId="urn:microsoft.com/office/officeart/2008/layout/VerticalCurvedList"/>
    <dgm:cxn modelId="{70198FB4-D662-4161-A818-7C31CE8E1AE6}" type="presParOf" srcId="{6FEB6BE4-AA9B-4DFF-974D-4A3773B99717}" destId="{CDB21CEF-4B40-4F7A-80A9-601EA1ECCBB0}" srcOrd="7" destOrd="0" presId="urn:microsoft.com/office/officeart/2008/layout/VerticalCurvedList"/>
    <dgm:cxn modelId="{446F06A5-C548-4A1F-A4BF-21FBF6C07475}" type="presParOf" srcId="{6FEB6BE4-AA9B-4DFF-974D-4A3773B99717}" destId="{275BC219-91CF-4D3D-8827-D08A0F7893AD}" srcOrd="8" destOrd="0" presId="urn:microsoft.com/office/officeart/2008/layout/VerticalCurvedList"/>
    <dgm:cxn modelId="{29258E7E-807F-4F0B-9D53-12860A2C1385}" type="presParOf" srcId="{275BC219-91CF-4D3D-8827-D08A0F7893AD}" destId="{5A4A8DDD-51A4-4AFB-8689-F8BDCA08A075}" srcOrd="0" destOrd="0" presId="urn:microsoft.com/office/officeart/2008/layout/VerticalCurvedList"/>
    <dgm:cxn modelId="{CD871084-FCF7-403B-8CF9-68B1FE63B9EE}" type="presParOf" srcId="{6FEB6BE4-AA9B-4DFF-974D-4A3773B99717}" destId="{382CD61E-7CD0-4883-BE6D-7B88BD103B18}" srcOrd="9" destOrd="0" presId="urn:microsoft.com/office/officeart/2008/layout/VerticalCurvedList"/>
    <dgm:cxn modelId="{E00FC7DA-C280-4784-AACF-2BCC0855AC66}" type="presParOf" srcId="{6FEB6BE4-AA9B-4DFF-974D-4A3773B99717}" destId="{B877E391-6057-46B7-9EC7-F84199AD831C}" srcOrd="10" destOrd="0" presId="urn:microsoft.com/office/officeart/2008/layout/VerticalCurvedList"/>
    <dgm:cxn modelId="{D30F74C2-EBA9-436B-8EFB-47203B363E60}" type="presParOf" srcId="{B877E391-6057-46B7-9EC7-F84199AD831C}" destId="{E2F369BC-B8E5-43AC-98C5-00BD2BCA4FF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806D2A7-1DCB-48B6-859B-B7630E69A82D}" type="doc">
      <dgm:prSet loTypeId="urn:microsoft.com/office/officeart/2005/8/layout/process2" loCatId="process" qsTypeId="urn:microsoft.com/office/officeart/2005/8/quickstyle/3d2" qsCatId="3D" csTypeId="urn:microsoft.com/office/officeart/2005/8/colors/colorful4" csCatId="colorful" phldr="1"/>
      <dgm:spPr/>
      <dgm:t>
        <a:bodyPr/>
        <a:lstStyle/>
        <a:p>
          <a:endParaRPr lang="zh-TW" altLang="en-US"/>
        </a:p>
      </dgm:t>
    </dgm:pt>
    <dgm:pt modelId="{2586631C-72DF-4590-96CF-FD05EA0B4F37}">
      <dgm:prSet phldrT="[文字]" custT="1"/>
      <dgm:spPr>
        <a:xfrm>
          <a:off x="0" y="43407"/>
          <a:ext cx="4248472" cy="770572"/>
        </a:xfrm>
        <a:prstGeom prst="roundRect">
          <a:avLst>
            <a:gd name="adj" fmla="val 10000"/>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algn="l">
            <a:lnSpc>
              <a:spcPct val="75000"/>
            </a:lnSpc>
            <a:spcBef>
              <a:spcPts val="0"/>
            </a:spcBef>
            <a:spcAft>
              <a:spcPts val="0"/>
            </a:spcAft>
          </a:pPr>
          <a:r>
            <a:rPr lang="zh-TW" altLang="en-US" sz="2000" b="1" dirty="0">
              <a:solidFill>
                <a:sysClr val="window" lastClr="FFFFFF"/>
              </a:solidFill>
              <a:latin typeface="微軟正黑體" pitchFamily="34" charset="-120"/>
              <a:ea typeface="微軟正黑體" pitchFamily="34" charset="-120"/>
              <a:cs typeface="+mn-cs"/>
            </a:rPr>
            <a:t>一、進入本區</a:t>
          </a:r>
          <a:r>
            <a:rPr lang="zh-TW" altLang="en-US" sz="2000" b="1" dirty="0">
              <a:solidFill>
                <a:srgbClr val="FFFF00"/>
              </a:solidFill>
              <a:latin typeface="微軟正黑體" pitchFamily="34" charset="-120"/>
              <a:ea typeface="微軟正黑體" pitchFamily="34" charset="-120"/>
              <a:cs typeface="+mn-cs"/>
            </a:rPr>
            <a:t>免試入學作業平台</a:t>
          </a:r>
        </a:p>
      </dgm:t>
    </dgm:pt>
    <dgm:pt modelId="{8A4CDA5B-756D-4991-B1A3-4E1508806D4D}" type="parTrans" cxnId="{EAA98120-33F6-4E41-9FAE-09BD74776E5C}">
      <dgm:prSet/>
      <dgm:spPr/>
      <dgm:t>
        <a:bodyPr/>
        <a:lstStyle/>
        <a:p>
          <a:pPr>
            <a:lnSpc>
              <a:spcPct val="75000"/>
            </a:lnSpc>
            <a:spcBef>
              <a:spcPts val="0"/>
            </a:spcBef>
            <a:spcAft>
              <a:spcPts val="0"/>
            </a:spcAft>
          </a:pPr>
          <a:endParaRPr lang="zh-TW" altLang="en-US" sz="2000" b="1">
            <a:latin typeface="微軟正黑體" pitchFamily="34" charset="-120"/>
            <a:ea typeface="微軟正黑體" pitchFamily="34" charset="-120"/>
          </a:endParaRPr>
        </a:p>
      </dgm:t>
    </dgm:pt>
    <dgm:pt modelId="{AC491ACA-D578-4C8F-819E-9466480387FF}" type="sibTrans" cxnId="{EAA98120-33F6-4E41-9FAE-09BD74776E5C}">
      <dgm:prSet custT="1"/>
      <dgm:spPr>
        <a:xfrm rot="5400000">
          <a:off x="1979753" y="833244"/>
          <a:ext cx="288964" cy="346757"/>
        </a:xfrm>
        <a:prstGeom prst="rightArrow">
          <a:avLst>
            <a:gd name="adj1" fmla="val 60000"/>
            <a:gd name="adj2" fmla="val 50000"/>
          </a:avLst>
        </a:prstGeom>
        <a:solidFill>
          <a:srgbClr val="8064A2">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pPr>
            <a:lnSpc>
              <a:spcPct val="75000"/>
            </a:lnSpc>
            <a:spcBef>
              <a:spcPts val="0"/>
            </a:spcBef>
            <a:spcAft>
              <a:spcPts val="0"/>
            </a:spcAft>
          </a:pPr>
          <a:endParaRPr lang="zh-TW" altLang="en-US" sz="2000" b="1">
            <a:solidFill>
              <a:sysClr val="window" lastClr="FFFFFF"/>
            </a:solidFill>
            <a:latin typeface="微軟正黑體" pitchFamily="34" charset="-120"/>
            <a:ea typeface="微軟正黑體" pitchFamily="34" charset="-120"/>
            <a:cs typeface="+mn-cs"/>
          </a:endParaRPr>
        </a:p>
      </dgm:t>
    </dgm:pt>
    <dgm:pt modelId="{28452A2B-1902-4CD9-8EC4-102AA633AB98}">
      <dgm:prSet phldrT="[文字]" custT="1"/>
      <dgm:spPr>
        <a:xfrm>
          <a:off x="0" y="1199266"/>
          <a:ext cx="4248472" cy="770572"/>
        </a:xfrm>
        <a:prstGeom prst="roundRect">
          <a:avLst>
            <a:gd name="adj" fmla="val 10000"/>
          </a:avLst>
        </a:prstGeom>
        <a:gradFill rotWithShape="0">
          <a:gsLst>
            <a:gs pos="0">
              <a:srgbClr val="8064A2">
                <a:hueOff val="-1116192"/>
                <a:satOff val="6725"/>
                <a:lumOff val="539"/>
                <a:alphaOff val="0"/>
                <a:shade val="51000"/>
                <a:satMod val="130000"/>
              </a:srgbClr>
            </a:gs>
            <a:gs pos="80000">
              <a:srgbClr val="8064A2">
                <a:hueOff val="-1116192"/>
                <a:satOff val="6725"/>
                <a:lumOff val="539"/>
                <a:alphaOff val="0"/>
                <a:shade val="93000"/>
                <a:satMod val="130000"/>
              </a:srgbClr>
            </a:gs>
            <a:gs pos="100000">
              <a:srgbClr val="8064A2">
                <a:hueOff val="-1116192"/>
                <a:satOff val="6725"/>
                <a:lumOff val="539"/>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algn="l">
            <a:lnSpc>
              <a:spcPct val="75000"/>
            </a:lnSpc>
            <a:spcBef>
              <a:spcPts val="0"/>
            </a:spcBef>
            <a:spcAft>
              <a:spcPts val="0"/>
            </a:spcAft>
          </a:pPr>
          <a:r>
            <a:rPr lang="zh-TW" altLang="en-US" sz="2000" b="1" dirty="0">
              <a:solidFill>
                <a:sysClr val="window" lastClr="FFFFFF"/>
              </a:solidFill>
              <a:latin typeface="微軟正黑體" pitchFamily="34" charset="-120"/>
              <a:ea typeface="微軟正黑體" pitchFamily="34" charset="-120"/>
              <a:cs typeface="+mn-cs"/>
            </a:rPr>
            <a:t>二、點選</a:t>
          </a:r>
          <a:r>
            <a:rPr lang="zh-TW" altLang="en-US" sz="2000" b="1" dirty="0">
              <a:solidFill>
                <a:srgbClr val="FFFF00"/>
              </a:solidFill>
              <a:latin typeface="微軟正黑體" pitchFamily="34" charset="-120"/>
              <a:ea typeface="微軟正黑體" pitchFamily="34" charset="-120"/>
              <a:cs typeface="+mn-cs"/>
            </a:rPr>
            <a:t>變更就學區</a:t>
          </a:r>
        </a:p>
      </dgm:t>
    </dgm:pt>
    <dgm:pt modelId="{BB29FA2C-D36D-41FA-B9C2-F6994DC6511F}" type="parTrans" cxnId="{35E03E03-EDD0-4C10-86A8-8A13603A3644}">
      <dgm:prSet/>
      <dgm:spPr/>
      <dgm:t>
        <a:bodyPr/>
        <a:lstStyle/>
        <a:p>
          <a:pPr>
            <a:lnSpc>
              <a:spcPct val="75000"/>
            </a:lnSpc>
            <a:spcBef>
              <a:spcPts val="0"/>
            </a:spcBef>
            <a:spcAft>
              <a:spcPts val="0"/>
            </a:spcAft>
          </a:pPr>
          <a:endParaRPr lang="zh-TW" altLang="en-US" sz="2000" b="1">
            <a:latin typeface="微軟正黑體" pitchFamily="34" charset="-120"/>
            <a:ea typeface="微軟正黑體" pitchFamily="34" charset="-120"/>
          </a:endParaRPr>
        </a:p>
      </dgm:t>
    </dgm:pt>
    <dgm:pt modelId="{60603511-9ED8-4649-BE98-C6AE74C8948E}" type="sibTrans" cxnId="{35E03E03-EDD0-4C10-86A8-8A13603A3644}">
      <dgm:prSet custT="1"/>
      <dgm:spPr>
        <a:xfrm rot="5400000">
          <a:off x="1979753" y="1989103"/>
          <a:ext cx="288964" cy="346757"/>
        </a:xfrm>
        <a:prstGeom prst="rightArrow">
          <a:avLst>
            <a:gd name="adj1" fmla="val 60000"/>
            <a:gd name="adj2" fmla="val 50000"/>
          </a:avLst>
        </a:prstGeom>
        <a:solidFill>
          <a:srgbClr val="8064A2">
            <a:hueOff val="-1488257"/>
            <a:satOff val="8966"/>
            <a:lumOff val="719"/>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pPr>
            <a:lnSpc>
              <a:spcPct val="75000"/>
            </a:lnSpc>
            <a:spcBef>
              <a:spcPts val="0"/>
            </a:spcBef>
            <a:spcAft>
              <a:spcPts val="0"/>
            </a:spcAft>
          </a:pPr>
          <a:endParaRPr lang="zh-TW" altLang="en-US" sz="2000" b="1">
            <a:solidFill>
              <a:sysClr val="window" lastClr="FFFFFF"/>
            </a:solidFill>
            <a:latin typeface="微軟正黑體" pitchFamily="34" charset="-120"/>
            <a:ea typeface="微軟正黑體" pitchFamily="34" charset="-120"/>
            <a:cs typeface="+mn-cs"/>
          </a:endParaRPr>
        </a:p>
      </dgm:t>
    </dgm:pt>
    <dgm:pt modelId="{D2D792E5-DA99-4717-B720-F93FC9AAD518}">
      <dgm:prSet phldrT="[文字]" custT="1"/>
      <dgm:spPr>
        <a:xfrm>
          <a:off x="0" y="2355125"/>
          <a:ext cx="4248472" cy="770572"/>
        </a:xfrm>
        <a:prstGeom prst="roundRect">
          <a:avLst>
            <a:gd name="adj" fmla="val 10000"/>
          </a:avLst>
        </a:prstGeom>
        <a:gradFill rotWithShape="0">
          <a:gsLst>
            <a:gs pos="0">
              <a:srgbClr val="8064A2">
                <a:hueOff val="-2232385"/>
                <a:satOff val="13449"/>
                <a:lumOff val="1078"/>
                <a:alphaOff val="0"/>
                <a:shade val="51000"/>
                <a:satMod val="130000"/>
              </a:srgbClr>
            </a:gs>
            <a:gs pos="80000">
              <a:srgbClr val="8064A2">
                <a:hueOff val="-2232385"/>
                <a:satOff val="13449"/>
                <a:lumOff val="1078"/>
                <a:alphaOff val="0"/>
                <a:shade val="93000"/>
                <a:satMod val="130000"/>
              </a:srgbClr>
            </a:gs>
            <a:gs pos="100000">
              <a:srgbClr val="8064A2">
                <a:hueOff val="-2232385"/>
                <a:satOff val="13449"/>
                <a:lumOff val="1078"/>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marL="539750" indent="-539750" algn="l">
            <a:lnSpc>
              <a:spcPct val="75000"/>
            </a:lnSpc>
            <a:spcBef>
              <a:spcPts val="0"/>
            </a:spcBef>
            <a:spcAft>
              <a:spcPts val="0"/>
            </a:spcAft>
          </a:pPr>
          <a:r>
            <a:rPr lang="zh-TW" altLang="en-US" sz="2000" b="1" dirty="0">
              <a:solidFill>
                <a:sysClr val="window" lastClr="FFFFFF"/>
              </a:solidFill>
              <a:latin typeface="微軟正黑體" pitchFamily="34" charset="-120"/>
              <a:ea typeface="微軟正黑體" pitchFamily="34" charset="-120"/>
              <a:cs typeface="+mn-cs"/>
            </a:rPr>
            <a:t>三、閱讀個人資料授權宣告，並勾選</a:t>
          </a:r>
          <a:r>
            <a:rPr lang="zh-TW" altLang="en-US" sz="2000" b="1" u="wavy" dirty="0">
              <a:solidFill>
                <a:srgbClr val="FFFF00"/>
              </a:solidFill>
              <a:latin typeface="微軟正黑體" pitchFamily="34" charset="-120"/>
              <a:ea typeface="微軟正黑體" pitchFamily="34" charset="-120"/>
              <a:cs typeface="+mn-cs"/>
            </a:rPr>
            <a:t>我已閱讀，並同意授權</a:t>
          </a:r>
          <a:r>
            <a:rPr lang="zh-TW" altLang="en-US" sz="2000" b="1" dirty="0">
              <a:solidFill>
                <a:sysClr val="window" lastClr="FFFFFF"/>
              </a:solidFill>
              <a:latin typeface="微軟正黑體" pitchFamily="34" charset="-120"/>
              <a:ea typeface="微軟正黑體" pitchFamily="34" charset="-120"/>
              <a:cs typeface="+mn-cs"/>
            </a:rPr>
            <a:t>選項</a:t>
          </a:r>
        </a:p>
      </dgm:t>
    </dgm:pt>
    <dgm:pt modelId="{081339C0-D662-41F2-B739-9829E22F8982}" type="parTrans" cxnId="{8886E415-7F0D-45B6-8C05-6956B0089383}">
      <dgm:prSet/>
      <dgm:spPr/>
      <dgm:t>
        <a:bodyPr/>
        <a:lstStyle/>
        <a:p>
          <a:pPr>
            <a:lnSpc>
              <a:spcPct val="75000"/>
            </a:lnSpc>
            <a:spcBef>
              <a:spcPts val="0"/>
            </a:spcBef>
            <a:spcAft>
              <a:spcPts val="0"/>
            </a:spcAft>
          </a:pPr>
          <a:endParaRPr lang="zh-TW" altLang="en-US" sz="2000" b="1">
            <a:latin typeface="微軟正黑體" pitchFamily="34" charset="-120"/>
            <a:ea typeface="微軟正黑體" pitchFamily="34" charset="-120"/>
          </a:endParaRPr>
        </a:p>
      </dgm:t>
    </dgm:pt>
    <dgm:pt modelId="{E15451D7-AE88-44D7-BD90-6F7B5F87DDF4}" type="sibTrans" cxnId="{8886E415-7F0D-45B6-8C05-6956B0089383}">
      <dgm:prSet custT="1"/>
      <dgm:spPr>
        <a:xfrm rot="5400000">
          <a:off x="1979753" y="3144962"/>
          <a:ext cx="288964" cy="346757"/>
        </a:xfrm>
        <a:prstGeom prst="rightArrow">
          <a:avLst>
            <a:gd name="adj1" fmla="val 60000"/>
            <a:gd name="adj2" fmla="val 50000"/>
          </a:avLst>
        </a:prstGeom>
        <a:solidFill>
          <a:srgbClr val="8064A2">
            <a:hueOff val="-2976513"/>
            <a:satOff val="17933"/>
            <a:lumOff val="1437"/>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pPr>
            <a:lnSpc>
              <a:spcPct val="75000"/>
            </a:lnSpc>
            <a:spcBef>
              <a:spcPts val="0"/>
            </a:spcBef>
            <a:spcAft>
              <a:spcPts val="0"/>
            </a:spcAft>
          </a:pPr>
          <a:endParaRPr lang="zh-TW" altLang="en-US" sz="2000" b="1">
            <a:solidFill>
              <a:sysClr val="window" lastClr="FFFFFF"/>
            </a:solidFill>
            <a:latin typeface="微軟正黑體" pitchFamily="34" charset="-120"/>
            <a:ea typeface="微軟正黑體" pitchFamily="34" charset="-120"/>
            <a:cs typeface="+mn-cs"/>
          </a:endParaRPr>
        </a:p>
      </dgm:t>
    </dgm:pt>
    <dgm:pt modelId="{D26754FA-106F-4544-AEAD-2C15D5CEDE10}">
      <dgm:prSet phldrT="[文字]" custT="1"/>
      <dgm:spPr>
        <a:xfrm>
          <a:off x="0" y="3510984"/>
          <a:ext cx="4248472" cy="770572"/>
        </a:xfrm>
        <a:prstGeom prst="roundRect">
          <a:avLst>
            <a:gd name="adj" fmla="val 10000"/>
          </a:avLst>
        </a:prstGeom>
        <a:gradFill rotWithShape="0">
          <a:gsLst>
            <a:gs pos="0">
              <a:srgbClr val="8064A2">
                <a:hueOff val="-3348577"/>
                <a:satOff val="20174"/>
                <a:lumOff val="1617"/>
                <a:alphaOff val="0"/>
                <a:shade val="51000"/>
                <a:satMod val="130000"/>
              </a:srgbClr>
            </a:gs>
            <a:gs pos="80000">
              <a:srgbClr val="8064A2">
                <a:hueOff val="-3348577"/>
                <a:satOff val="20174"/>
                <a:lumOff val="1617"/>
                <a:alphaOff val="0"/>
                <a:shade val="93000"/>
                <a:satMod val="130000"/>
              </a:srgbClr>
            </a:gs>
            <a:gs pos="100000">
              <a:srgbClr val="8064A2">
                <a:hueOff val="-3348577"/>
                <a:satOff val="20174"/>
                <a:lumOff val="1617"/>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marL="452438" indent="-452438" algn="l"/>
          <a:r>
            <a:rPr lang="zh-TW" altLang="en-US" sz="2000" b="1" dirty="0">
              <a:solidFill>
                <a:sysClr val="window" lastClr="FFFFFF"/>
              </a:solidFill>
              <a:latin typeface="微軟正黑體" pitchFamily="34" charset="-120"/>
              <a:ea typeface="微軟正黑體" pitchFamily="34" charset="-120"/>
              <a:cs typeface="+mn-cs"/>
            </a:rPr>
            <a:t>四、輸入</a:t>
          </a:r>
          <a:r>
            <a:rPr lang="zh-TW" altLang="en-US" sz="2000" b="1" dirty="0">
              <a:solidFill>
                <a:srgbClr val="FFFF00"/>
              </a:solidFill>
              <a:latin typeface="微軟正黑體" pitchFamily="34" charset="-120"/>
              <a:ea typeface="微軟正黑體" pitchFamily="34" charset="-120"/>
              <a:cs typeface="+mn-cs"/>
            </a:rPr>
            <a:t>國中教育會考准考證號碼</a:t>
          </a:r>
          <a:r>
            <a:rPr lang="zh-TW" altLang="en-US" sz="2000" b="1" dirty="0">
              <a:solidFill>
                <a:sysClr val="window" lastClr="FFFFFF"/>
              </a:solidFill>
              <a:latin typeface="微軟正黑體" pitchFamily="34" charset="-120"/>
              <a:ea typeface="微軟正黑體" pitchFamily="34" charset="-120"/>
              <a:cs typeface="+mn-cs"/>
            </a:rPr>
            <a:t>及</a:t>
          </a:r>
          <a:r>
            <a:rPr lang="zh-TW" altLang="en-US" sz="2000" b="1" dirty="0">
              <a:solidFill>
                <a:srgbClr val="FFFF00"/>
              </a:solidFill>
              <a:latin typeface="微軟正黑體" pitchFamily="34" charset="-120"/>
              <a:ea typeface="微軟正黑體" pitchFamily="34" charset="-120"/>
              <a:cs typeface="+mn-cs"/>
            </a:rPr>
            <a:t>身分證統一編號</a:t>
          </a:r>
          <a:r>
            <a:rPr lang="zh-TW" altLang="en-US" sz="2000" b="1" dirty="0">
              <a:solidFill>
                <a:schemeClr val="bg1"/>
              </a:solidFill>
              <a:latin typeface="微軟正黑體" pitchFamily="34" charset="-120"/>
              <a:ea typeface="微軟正黑體" pitchFamily="34" charset="-120"/>
              <a:cs typeface="+mn-cs"/>
            </a:rPr>
            <a:t>進行驗證</a:t>
          </a:r>
        </a:p>
      </dgm:t>
    </dgm:pt>
    <dgm:pt modelId="{07323900-56F8-4AEC-B9B2-19071EABBDF1}" type="parTrans" cxnId="{428A3596-8AA5-477C-AFDD-861F75677519}">
      <dgm:prSet/>
      <dgm:spPr/>
      <dgm:t>
        <a:bodyPr/>
        <a:lstStyle/>
        <a:p>
          <a:endParaRPr lang="zh-TW" altLang="en-US" sz="2000" b="1">
            <a:latin typeface="微軟正黑體" pitchFamily="34" charset="-120"/>
            <a:ea typeface="微軟正黑體" pitchFamily="34" charset="-120"/>
          </a:endParaRPr>
        </a:p>
      </dgm:t>
    </dgm:pt>
    <dgm:pt modelId="{59B4A5AB-B253-4038-805F-6631BE6519E9}" type="sibTrans" cxnId="{428A3596-8AA5-477C-AFDD-861F75677519}">
      <dgm:prSet custT="1"/>
      <dgm:spPr>
        <a:xfrm rot="5400000">
          <a:off x="1994795" y="4280765"/>
          <a:ext cx="258880" cy="346757"/>
        </a:xfrm>
        <a:prstGeom prst="rightArrow">
          <a:avLst>
            <a:gd name="adj1" fmla="val 60000"/>
            <a:gd name="adj2" fmla="val 50000"/>
          </a:avLst>
        </a:prstGeom>
        <a:solidFill>
          <a:srgbClr val="8064A2">
            <a:hueOff val="-4464770"/>
            <a:satOff val="26899"/>
            <a:lumOff val="2156"/>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endParaRPr lang="zh-TW" altLang="en-US" sz="2000" b="1">
            <a:solidFill>
              <a:sysClr val="window" lastClr="FFFFFF"/>
            </a:solidFill>
            <a:latin typeface="微軟正黑體" pitchFamily="34" charset="-120"/>
            <a:ea typeface="微軟正黑體" pitchFamily="34" charset="-120"/>
            <a:cs typeface="+mn-cs"/>
          </a:endParaRPr>
        </a:p>
      </dgm:t>
    </dgm:pt>
    <dgm:pt modelId="{C794CB2A-8943-4ED0-BB2B-4626EA71955D}">
      <dgm:prSet phldrT="[文字]" custT="1"/>
      <dgm:spPr>
        <a:xfrm>
          <a:off x="0" y="4626731"/>
          <a:ext cx="4248472" cy="770572"/>
        </a:xfrm>
        <a:prstGeom prst="roundRect">
          <a:avLst>
            <a:gd name="adj" fmla="val 10000"/>
          </a:avLst>
        </a:prstGeom>
        <a:gradFill rotWithShape="0">
          <a:gsLst>
            <a:gs pos="0">
              <a:srgbClr val="8064A2">
                <a:hueOff val="-4464770"/>
                <a:satOff val="26899"/>
                <a:lumOff val="2156"/>
                <a:alphaOff val="0"/>
                <a:shade val="51000"/>
                <a:satMod val="130000"/>
              </a:srgbClr>
            </a:gs>
            <a:gs pos="80000">
              <a:srgbClr val="8064A2">
                <a:hueOff val="-4464770"/>
                <a:satOff val="26899"/>
                <a:lumOff val="2156"/>
                <a:alphaOff val="0"/>
                <a:shade val="93000"/>
                <a:satMod val="130000"/>
              </a:srgbClr>
            </a:gs>
            <a:gs pos="100000">
              <a:srgbClr val="8064A2">
                <a:hueOff val="-4464770"/>
                <a:satOff val="26899"/>
                <a:lumOff val="2156"/>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marL="539750" indent="-539750" algn="l"/>
          <a:r>
            <a:rPr lang="zh-TW" altLang="en-US" sz="2000" b="1" dirty="0">
              <a:solidFill>
                <a:sysClr val="window" lastClr="FFFFFF"/>
              </a:solidFill>
              <a:latin typeface="微軟正黑體" pitchFamily="34" charset="-120"/>
              <a:ea typeface="微軟正黑體" pitchFamily="34" charset="-120"/>
              <a:cs typeface="+mn-cs"/>
            </a:rPr>
            <a:t>五、未參加國中會考者請以</a:t>
          </a:r>
          <a:r>
            <a:rPr lang="zh-TW" altLang="en-US" sz="2000" b="1" dirty="0">
              <a:solidFill>
                <a:srgbClr val="FFFF00"/>
              </a:solidFill>
              <a:latin typeface="微軟正黑體" pitchFamily="34" charset="-120"/>
              <a:ea typeface="微軟正黑體" pitchFamily="34" charset="-120"/>
              <a:cs typeface="+mn-cs"/>
            </a:rPr>
            <a:t>身分證統一編號</a:t>
          </a:r>
          <a:r>
            <a:rPr lang="zh-TW" altLang="en-US" sz="2000" b="1" dirty="0">
              <a:solidFill>
                <a:sysClr val="window" lastClr="FFFFFF"/>
              </a:solidFill>
              <a:latin typeface="微軟正黑體" pitchFamily="34" charset="-120"/>
              <a:ea typeface="微軟正黑體" pitchFamily="34" charset="-120"/>
              <a:cs typeface="+mn-cs"/>
            </a:rPr>
            <a:t>進行</a:t>
          </a:r>
          <a:r>
            <a:rPr lang="zh-TW" altLang="en-US" sz="2000" b="1" dirty="0">
              <a:solidFill>
                <a:srgbClr val="FFFF00"/>
              </a:solidFill>
              <a:latin typeface="微軟正黑體" pitchFamily="34" charset="-120"/>
              <a:ea typeface="微軟正黑體" pitchFamily="34" charset="-120"/>
              <a:cs typeface="+mn-cs"/>
            </a:rPr>
            <a:t>註冊</a:t>
          </a:r>
        </a:p>
      </dgm:t>
    </dgm:pt>
    <dgm:pt modelId="{A7078AFB-3A9A-4EFD-A3DB-AB3FE7E380FD}" type="parTrans" cxnId="{4A2A2AAD-8555-47D5-9112-69596F1007C8}">
      <dgm:prSet/>
      <dgm:spPr/>
      <dgm:t>
        <a:bodyPr/>
        <a:lstStyle/>
        <a:p>
          <a:endParaRPr lang="zh-TW" altLang="en-US" sz="2000" b="1">
            <a:latin typeface="微軟正黑體" pitchFamily="34" charset="-120"/>
            <a:ea typeface="微軟正黑體" pitchFamily="34" charset="-120"/>
          </a:endParaRPr>
        </a:p>
      </dgm:t>
    </dgm:pt>
    <dgm:pt modelId="{1479E8B9-18FE-4A55-B6D3-23F2E32A48FE}" type="sibTrans" cxnId="{4A2A2AAD-8555-47D5-9112-69596F1007C8}">
      <dgm:prSet/>
      <dgm:spPr/>
      <dgm:t>
        <a:bodyPr/>
        <a:lstStyle/>
        <a:p>
          <a:endParaRPr lang="zh-TW" altLang="en-US" sz="2000" b="1">
            <a:latin typeface="微軟正黑體" pitchFamily="34" charset="-120"/>
            <a:ea typeface="微軟正黑體" pitchFamily="34" charset="-120"/>
          </a:endParaRPr>
        </a:p>
      </dgm:t>
    </dgm:pt>
    <dgm:pt modelId="{EF986BB8-4BD7-4A7F-8A6F-C8241FAEA631}" type="pres">
      <dgm:prSet presAssocID="{F806D2A7-1DCB-48B6-859B-B7630E69A82D}" presName="linearFlow" presStyleCnt="0">
        <dgm:presLayoutVars>
          <dgm:resizeHandles val="exact"/>
        </dgm:presLayoutVars>
      </dgm:prSet>
      <dgm:spPr/>
      <dgm:t>
        <a:bodyPr/>
        <a:lstStyle/>
        <a:p>
          <a:endParaRPr lang="zh-TW" altLang="en-US"/>
        </a:p>
      </dgm:t>
    </dgm:pt>
    <dgm:pt modelId="{FE0F0CF2-F7C9-4715-A649-B5EBA4586B74}" type="pres">
      <dgm:prSet presAssocID="{2586631C-72DF-4590-96CF-FD05EA0B4F37}" presName="node" presStyleLbl="node1" presStyleIdx="0" presStyleCnt="5" custScaleX="149346" custLinFactNeighborY="10411">
        <dgm:presLayoutVars>
          <dgm:bulletEnabled val="1"/>
        </dgm:presLayoutVars>
      </dgm:prSet>
      <dgm:spPr/>
      <dgm:t>
        <a:bodyPr/>
        <a:lstStyle/>
        <a:p>
          <a:endParaRPr lang="zh-TW" altLang="en-US"/>
        </a:p>
      </dgm:t>
    </dgm:pt>
    <dgm:pt modelId="{94372483-7177-43C0-BF99-82560AE20F47}" type="pres">
      <dgm:prSet presAssocID="{AC491ACA-D578-4C8F-819E-9466480387FF}" presName="sibTrans" presStyleLbl="sibTrans2D1" presStyleIdx="0" presStyleCnt="4"/>
      <dgm:spPr/>
      <dgm:t>
        <a:bodyPr/>
        <a:lstStyle/>
        <a:p>
          <a:endParaRPr lang="zh-TW" altLang="en-US"/>
        </a:p>
      </dgm:t>
    </dgm:pt>
    <dgm:pt modelId="{5EA27AC1-E1EA-49A5-AAE2-ADE50ABD8A1F}" type="pres">
      <dgm:prSet presAssocID="{AC491ACA-D578-4C8F-819E-9466480387FF}" presName="connectorText" presStyleLbl="sibTrans2D1" presStyleIdx="0" presStyleCnt="4"/>
      <dgm:spPr/>
      <dgm:t>
        <a:bodyPr/>
        <a:lstStyle/>
        <a:p>
          <a:endParaRPr lang="zh-TW" altLang="en-US"/>
        </a:p>
      </dgm:t>
    </dgm:pt>
    <dgm:pt modelId="{7EE6A867-2857-4402-AB47-BA0B105F9C2E}" type="pres">
      <dgm:prSet presAssocID="{28452A2B-1902-4CD9-8EC4-102AA633AB98}" presName="node" presStyleLbl="node1" presStyleIdx="1" presStyleCnt="5" custScaleX="149346" custLinFactNeighborY="10411">
        <dgm:presLayoutVars>
          <dgm:bulletEnabled val="1"/>
        </dgm:presLayoutVars>
      </dgm:prSet>
      <dgm:spPr/>
      <dgm:t>
        <a:bodyPr/>
        <a:lstStyle/>
        <a:p>
          <a:endParaRPr lang="zh-TW" altLang="en-US"/>
        </a:p>
      </dgm:t>
    </dgm:pt>
    <dgm:pt modelId="{D494690B-D544-4BFA-B42B-D33B6B8D7F60}" type="pres">
      <dgm:prSet presAssocID="{60603511-9ED8-4649-BE98-C6AE74C8948E}" presName="sibTrans" presStyleLbl="sibTrans2D1" presStyleIdx="1" presStyleCnt="4"/>
      <dgm:spPr/>
      <dgm:t>
        <a:bodyPr/>
        <a:lstStyle/>
        <a:p>
          <a:endParaRPr lang="zh-TW" altLang="en-US"/>
        </a:p>
      </dgm:t>
    </dgm:pt>
    <dgm:pt modelId="{22B9DAB6-963F-47B3-93A6-442F3F49F7BB}" type="pres">
      <dgm:prSet presAssocID="{60603511-9ED8-4649-BE98-C6AE74C8948E}" presName="connectorText" presStyleLbl="sibTrans2D1" presStyleIdx="1" presStyleCnt="4"/>
      <dgm:spPr/>
      <dgm:t>
        <a:bodyPr/>
        <a:lstStyle/>
        <a:p>
          <a:endParaRPr lang="zh-TW" altLang="en-US"/>
        </a:p>
      </dgm:t>
    </dgm:pt>
    <dgm:pt modelId="{B034C1C6-7DF2-463C-9B68-FD62C95B7EE7}" type="pres">
      <dgm:prSet presAssocID="{D2D792E5-DA99-4717-B720-F93FC9AAD518}" presName="node" presStyleLbl="node1" presStyleIdx="2" presStyleCnt="5" custScaleX="149346" custLinFactNeighborY="10411">
        <dgm:presLayoutVars>
          <dgm:bulletEnabled val="1"/>
        </dgm:presLayoutVars>
      </dgm:prSet>
      <dgm:spPr/>
      <dgm:t>
        <a:bodyPr/>
        <a:lstStyle/>
        <a:p>
          <a:endParaRPr lang="zh-TW" altLang="en-US"/>
        </a:p>
      </dgm:t>
    </dgm:pt>
    <dgm:pt modelId="{D9FDFAA5-4B68-4C47-A5E4-0FB5CC5F22EC}" type="pres">
      <dgm:prSet presAssocID="{E15451D7-AE88-44D7-BD90-6F7B5F87DDF4}" presName="sibTrans" presStyleLbl="sibTrans2D1" presStyleIdx="2" presStyleCnt="4"/>
      <dgm:spPr/>
      <dgm:t>
        <a:bodyPr/>
        <a:lstStyle/>
        <a:p>
          <a:endParaRPr lang="zh-TW" altLang="en-US"/>
        </a:p>
      </dgm:t>
    </dgm:pt>
    <dgm:pt modelId="{7BE42010-7684-4A9A-9739-0282900D3D82}" type="pres">
      <dgm:prSet presAssocID="{E15451D7-AE88-44D7-BD90-6F7B5F87DDF4}" presName="connectorText" presStyleLbl="sibTrans2D1" presStyleIdx="2" presStyleCnt="4"/>
      <dgm:spPr/>
      <dgm:t>
        <a:bodyPr/>
        <a:lstStyle/>
        <a:p>
          <a:endParaRPr lang="zh-TW" altLang="en-US"/>
        </a:p>
      </dgm:t>
    </dgm:pt>
    <dgm:pt modelId="{3743BC11-AFF0-4A3A-B18F-05E12EE3678B}" type="pres">
      <dgm:prSet presAssocID="{D26754FA-106F-4544-AEAD-2C15D5CEDE10}" presName="node" presStyleLbl="node1" presStyleIdx="3" presStyleCnt="5" custScaleX="149346" custLinFactNeighborY="10411">
        <dgm:presLayoutVars>
          <dgm:bulletEnabled val="1"/>
        </dgm:presLayoutVars>
      </dgm:prSet>
      <dgm:spPr/>
      <dgm:t>
        <a:bodyPr/>
        <a:lstStyle/>
        <a:p>
          <a:endParaRPr lang="zh-TW" altLang="en-US"/>
        </a:p>
      </dgm:t>
    </dgm:pt>
    <dgm:pt modelId="{E6CA3294-8BF0-4D27-97C1-991E18460532}" type="pres">
      <dgm:prSet presAssocID="{59B4A5AB-B253-4038-805F-6631BE6519E9}" presName="sibTrans" presStyleLbl="sibTrans2D1" presStyleIdx="3" presStyleCnt="4"/>
      <dgm:spPr/>
      <dgm:t>
        <a:bodyPr/>
        <a:lstStyle/>
        <a:p>
          <a:endParaRPr lang="zh-TW" altLang="en-US"/>
        </a:p>
      </dgm:t>
    </dgm:pt>
    <dgm:pt modelId="{1B1A4596-E86D-41A9-B811-3B3FBBF34D4E}" type="pres">
      <dgm:prSet presAssocID="{59B4A5AB-B253-4038-805F-6631BE6519E9}" presName="connectorText" presStyleLbl="sibTrans2D1" presStyleIdx="3" presStyleCnt="4"/>
      <dgm:spPr/>
      <dgm:t>
        <a:bodyPr/>
        <a:lstStyle/>
        <a:p>
          <a:endParaRPr lang="zh-TW" altLang="en-US"/>
        </a:p>
      </dgm:t>
    </dgm:pt>
    <dgm:pt modelId="{2868515F-6C95-4847-AB09-092DAFFCC335}" type="pres">
      <dgm:prSet presAssocID="{C794CB2A-8943-4ED0-BB2B-4626EA71955D}" presName="node" presStyleLbl="node1" presStyleIdx="4" presStyleCnt="5" custScaleX="149346">
        <dgm:presLayoutVars>
          <dgm:bulletEnabled val="1"/>
        </dgm:presLayoutVars>
      </dgm:prSet>
      <dgm:spPr/>
      <dgm:t>
        <a:bodyPr/>
        <a:lstStyle/>
        <a:p>
          <a:endParaRPr lang="zh-TW" altLang="en-US"/>
        </a:p>
      </dgm:t>
    </dgm:pt>
  </dgm:ptLst>
  <dgm:cxnLst>
    <dgm:cxn modelId="{BC57F15C-08A0-46AF-A049-F051F8D34A5A}" type="presOf" srcId="{2586631C-72DF-4590-96CF-FD05EA0B4F37}" destId="{FE0F0CF2-F7C9-4715-A649-B5EBA4586B74}" srcOrd="0" destOrd="0" presId="urn:microsoft.com/office/officeart/2005/8/layout/process2"/>
    <dgm:cxn modelId="{8886E415-7F0D-45B6-8C05-6956B0089383}" srcId="{F806D2A7-1DCB-48B6-859B-B7630E69A82D}" destId="{D2D792E5-DA99-4717-B720-F93FC9AAD518}" srcOrd="2" destOrd="0" parTransId="{081339C0-D662-41F2-B739-9829E22F8982}" sibTransId="{E15451D7-AE88-44D7-BD90-6F7B5F87DDF4}"/>
    <dgm:cxn modelId="{F191E0A7-C3A8-4E76-9C68-E48AE79BC11F}" type="presOf" srcId="{E15451D7-AE88-44D7-BD90-6F7B5F87DDF4}" destId="{7BE42010-7684-4A9A-9739-0282900D3D82}" srcOrd="1" destOrd="0" presId="urn:microsoft.com/office/officeart/2005/8/layout/process2"/>
    <dgm:cxn modelId="{35E03E03-EDD0-4C10-86A8-8A13603A3644}" srcId="{F806D2A7-1DCB-48B6-859B-B7630E69A82D}" destId="{28452A2B-1902-4CD9-8EC4-102AA633AB98}" srcOrd="1" destOrd="0" parTransId="{BB29FA2C-D36D-41FA-B9C2-F6994DC6511F}" sibTransId="{60603511-9ED8-4649-BE98-C6AE74C8948E}"/>
    <dgm:cxn modelId="{4A2A2AAD-8555-47D5-9112-69596F1007C8}" srcId="{F806D2A7-1DCB-48B6-859B-B7630E69A82D}" destId="{C794CB2A-8943-4ED0-BB2B-4626EA71955D}" srcOrd="4" destOrd="0" parTransId="{A7078AFB-3A9A-4EFD-A3DB-AB3FE7E380FD}" sibTransId="{1479E8B9-18FE-4A55-B6D3-23F2E32A48FE}"/>
    <dgm:cxn modelId="{A0640600-9C2E-4FC3-9017-00AF5313FD50}" type="presOf" srcId="{60603511-9ED8-4649-BE98-C6AE74C8948E}" destId="{D494690B-D544-4BFA-B42B-D33B6B8D7F60}" srcOrd="0" destOrd="0" presId="urn:microsoft.com/office/officeart/2005/8/layout/process2"/>
    <dgm:cxn modelId="{E080835C-E3FC-4A41-BFFB-E929A762B214}" type="presOf" srcId="{E15451D7-AE88-44D7-BD90-6F7B5F87DDF4}" destId="{D9FDFAA5-4B68-4C47-A5E4-0FB5CC5F22EC}" srcOrd="0" destOrd="0" presId="urn:microsoft.com/office/officeart/2005/8/layout/process2"/>
    <dgm:cxn modelId="{DDECA230-BDCA-4CC1-8ABB-64E2981C147B}" type="presOf" srcId="{F806D2A7-1DCB-48B6-859B-B7630E69A82D}" destId="{EF986BB8-4BD7-4A7F-8A6F-C8241FAEA631}" srcOrd="0" destOrd="0" presId="urn:microsoft.com/office/officeart/2005/8/layout/process2"/>
    <dgm:cxn modelId="{AFB5BE00-61A7-4004-A578-C49E6D738E7E}" type="presOf" srcId="{D26754FA-106F-4544-AEAD-2C15D5CEDE10}" destId="{3743BC11-AFF0-4A3A-B18F-05E12EE3678B}" srcOrd="0" destOrd="0" presId="urn:microsoft.com/office/officeart/2005/8/layout/process2"/>
    <dgm:cxn modelId="{7CDC736A-BF16-4126-8838-C6635B377C99}" type="presOf" srcId="{AC491ACA-D578-4C8F-819E-9466480387FF}" destId="{94372483-7177-43C0-BF99-82560AE20F47}" srcOrd="0" destOrd="0" presId="urn:microsoft.com/office/officeart/2005/8/layout/process2"/>
    <dgm:cxn modelId="{72E6E328-D0C2-4600-BACD-B3267235A07E}" type="presOf" srcId="{60603511-9ED8-4649-BE98-C6AE74C8948E}" destId="{22B9DAB6-963F-47B3-93A6-442F3F49F7BB}" srcOrd="1" destOrd="0" presId="urn:microsoft.com/office/officeart/2005/8/layout/process2"/>
    <dgm:cxn modelId="{F8903725-D16B-46AD-A782-2E43EAF538A3}" type="presOf" srcId="{28452A2B-1902-4CD9-8EC4-102AA633AB98}" destId="{7EE6A867-2857-4402-AB47-BA0B105F9C2E}" srcOrd="0" destOrd="0" presId="urn:microsoft.com/office/officeart/2005/8/layout/process2"/>
    <dgm:cxn modelId="{428A3596-8AA5-477C-AFDD-861F75677519}" srcId="{F806D2A7-1DCB-48B6-859B-B7630E69A82D}" destId="{D26754FA-106F-4544-AEAD-2C15D5CEDE10}" srcOrd="3" destOrd="0" parTransId="{07323900-56F8-4AEC-B9B2-19071EABBDF1}" sibTransId="{59B4A5AB-B253-4038-805F-6631BE6519E9}"/>
    <dgm:cxn modelId="{943FB8FD-790F-4BE3-B7CE-4D82191E533F}" type="presOf" srcId="{AC491ACA-D578-4C8F-819E-9466480387FF}" destId="{5EA27AC1-E1EA-49A5-AAE2-ADE50ABD8A1F}" srcOrd="1" destOrd="0" presId="urn:microsoft.com/office/officeart/2005/8/layout/process2"/>
    <dgm:cxn modelId="{B4A1CCF6-AA83-49C3-9E4D-68EFCFB85EC7}" type="presOf" srcId="{D2D792E5-DA99-4717-B720-F93FC9AAD518}" destId="{B034C1C6-7DF2-463C-9B68-FD62C95B7EE7}" srcOrd="0" destOrd="0" presId="urn:microsoft.com/office/officeart/2005/8/layout/process2"/>
    <dgm:cxn modelId="{52DC6C9C-D3E2-4CA0-905D-C0197F00518B}" type="presOf" srcId="{59B4A5AB-B253-4038-805F-6631BE6519E9}" destId="{1B1A4596-E86D-41A9-B811-3B3FBBF34D4E}" srcOrd="1" destOrd="0" presId="urn:microsoft.com/office/officeart/2005/8/layout/process2"/>
    <dgm:cxn modelId="{3FD58E3B-4F75-4FA9-9104-627FE7DED41B}" type="presOf" srcId="{59B4A5AB-B253-4038-805F-6631BE6519E9}" destId="{E6CA3294-8BF0-4D27-97C1-991E18460532}" srcOrd="0" destOrd="0" presId="urn:microsoft.com/office/officeart/2005/8/layout/process2"/>
    <dgm:cxn modelId="{607FF005-0C9F-4A9D-9554-CD023E10D2F1}" type="presOf" srcId="{C794CB2A-8943-4ED0-BB2B-4626EA71955D}" destId="{2868515F-6C95-4847-AB09-092DAFFCC335}" srcOrd="0" destOrd="0" presId="urn:microsoft.com/office/officeart/2005/8/layout/process2"/>
    <dgm:cxn modelId="{EAA98120-33F6-4E41-9FAE-09BD74776E5C}" srcId="{F806D2A7-1DCB-48B6-859B-B7630E69A82D}" destId="{2586631C-72DF-4590-96CF-FD05EA0B4F37}" srcOrd="0" destOrd="0" parTransId="{8A4CDA5B-756D-4991-B1A3-4E1508806D4D}" sibTransId="{AC491ACA-D578-4C8F-819E-9466480387FF}"/>
    <dgm:cxn modelId="{8FB03CDE-6C96-432F-A166-718441D4BD3B}" type="presParOf" srcId="{EF986BB8-4BD7-4A7F-8A6F-C8241FAEA631}" destId="{FE0F0CF2-F7C9-4715-A649-B5EBA4586B74}" srcOrd="0" destOrd="0" presId="urn:microsoft.com/office/officeart/2005/8/layout/process2"/>
    <dgm:cxn modelId="{98697E84-E4F2-43D3-AA86-13D7A1D2D54A}" type="presParOf" srcId="{EF986BB8-4BD7-4A7F-8A6F-C8241FAEA631}" destId="{94372483-7177-43C0-BF99-82560AE20F47}" srcOrd="1" destOrd="0" presId="urn:microsoft.com/office/officeart/2005/8/layout/process2"/>
    <dgm:cxn modelId="{5F9D5B21-1A2C-466E-875D-2C1C0915FDA3}" type="presParOf" srcId="{94372483-7177-43C0-BF99-82560AE20F47}" destId="{5EA27AC1-E1EA-49A5-AAE2-ADE50ABD8A1F}" srcOrd="0" destOrd="0" presId="urn:microsoft.com/office/officeart/2005/8/layout/process2"/>
    <dgm:cxn modelId="{70935557-5A87-416C-8114-CD17A2E3C82C}" type="presParOf" srcId="{EF986BB8-4BD7-4A7F-8A6F-C8241FAEA631}" destId="{7EE6A867-2857-4402-AB47-BA0B105F9C2E}" srcOrd="2" destOrd="0" presId="urn:microsoft.com/office/officeart/2005/8/layout/process2"/>
    <dgm:cxn modelId="{7A191AAC-B1CB-4C9A-9A66-2DC52DEA13C9}" type="presParOf" srcId="{EF986BB8-4BD7-4A7F-8A6F-C8241FAEA631}" destId="{D494690B-D544-4BFA-B42B-D33B6B8D7F60}" srcOrd="3" destOrd="0" presId="urn:microsoft.com/office/officeart/2005/8/layout/process2"/>
    <dgm:cxn modelId="{400A2031-8D58-4496-86CC-5130055D91A8}" type="presParOf" srcId="{D494690B-D544-4BFA-B42B-D33B6B8D7F60}" destId="{22B9DAB6-963F-47B3-93A6-442F3F49F7BB}" srcOrd="0" destOrd="0" presId="urn:microsoft.com/office/officeart/2005/8/layout/process2"/>
    <dgm:cxn modelId="{9AAFB63A-FBD9-42A8-B3AA-E5637F470E9C}" type="presParOf" srcId="{EF986BB8-4BD7-4A7F-8A6F-C8241FAEA631}" destId="{B034C1C6-7DF2-463C-9B68-FD62C95B7EE7}" srcOrd="4" destOrd="0" presId="urn:microsoft.com/office/officeart/2005/8/layout/process2"/>
    <dgm:cxn modelId="{5D71733A-E58F-4793-BC86-22F429D426C1}" type="presParOf" srcId="{EF986BB8-4BD7-4A7F-8A6F-C8241FAEA631}" destId="{D9FDFAA5-4B68-4C47-A5E4-0FB5CC5F22EC}" srcOrd="5" destOrd="0" presId="urn:microsoft.com/office/officeart/2005/8/layout/process2"/>
    <dgm:cxn modelId="{E3D6C10A-3485-4FCD-9752-74AC10BE4DAC}" type="presParOf" srcId="{D9FDFAA5-4B68-4C47-A5E4-0FB5CC5F22EC}" destId="{7BE42010-7684-4A9A-9739-0282900D3D82}" srcOrd="0" destOrd="0" presId="urn:microsoft.com/office/officeart/2005/8/layout/process2"/>
    <dgm:cxn modelId="{6B6380E6-6012-4598-BC5C-D77DFC409301}" type="presParOf" srcId="{EF986BB8-4BD7-4A7F-8A6F-C8241FAEA631}" destId="{3743BC11-AFF0-4A3A-B18F-05E12EE3678B}" srcOrd="6" destOrd="0" presId="urn:microsoft.com/office/officeart/2005/8/layout/process2"/>
    <dgm:cxn modelId="{FD582C99-037C-4755-AAD2-164B6C89122E}" type="presParOf" srcId="{EF986BB8-4BD7-4A7F-8A6F-C8241FAEA631}" destId="{E6CA3294-8BF0-4D27-97C1-991E18460532}" srcOrd="7" destOrd="0" presId="urn:microsoft.com/office/officeart/2005/8/layout/process2"/>
    <dgm:cxn modelId="{9EE326CA-F595-4995-AF97-E656CD78858B}" type="presParOf" srcId="{E6CA3294-8BF0-4D27-97C1-991E18460532}" destId="{1B1A4596-E86D-41A9-B811-3B3FBBF34D4E}" srcOrd="0" destOrd="0" presId="urn:microsoft.com/office/officeart/2005/8/layout/process2"/>
    <dgm:cxn modelId="{0FDF3D91-8A3B-473C-BC8D-1F54166D75A8}" type="presParOf" srcId="{EF986BB8-4BD7-4A7F-8A6F-C8241FAEA631}" destId="{2868515F-6C95-4847-AB09-092DAFFCC335}" srcOrd="8"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806D2A7-1DCB-48B6-859B-B7630E69A82D}" type="doc">
      <dgm:prSet loTypeId="urn:microsoft.com/office/officeart/2005/8/layout/process2" loCatId="process" qsTypeId="urn:microsoft.com/office/officeart/2005/8/quickstyle/3d2" qsCatId="3D" csTypeId="urn:microsoft.com/office/officeart/2005/8/colors/colorful1#6" csCatId="colorful" phldr="1"/>
      <dgm:spPr/>
      <dgm:t>
        <a:bodyPr/>
        <a:lstStyle/>
        <a:p>
          <a:endParaRPr lang="zh-TW" altLang="en-US"/>
        </a:p>
      </dgm:t>
    </dgm:pt>
    <dgm:pt modelId="{2586631C-72DF-4590-96CF-FD05EA0B4F37}">
      <dgm:prSet phldrT="[文字]" custT="1"/>
      <dgm:spPr>
        <a:xfrm>
          <a:off x="0" y="43407"/>
          <a:ext cx="4248472" cy="770572"/>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algn="l">
            <a:lnSpc>
              <a:spcPct val="75000"/>
            </a:lnSpc>
            <a:spcBef>
              <a:spcPts val="0"/>
            </a:spcBef>
            <a:spcAft>
              <a:spcPts val="0"/>
            </a:spcAft>
          </a:pPr>
          <a:r>
            <a:rPr lang="zh-TW" altLang="en-US" sz="2000" b="1" dirty="0">
              <a:solidFill>
                <a:sysClr val="window" lastClr="FFFFFF"/>
              </a:solidFill>
              <a:latin typeface="微軟正黑體" pitchFamily="34" charset="-120"/>
              <a:ea typeface="微軟正黑體" pitchFamily="34" charset="-120"/>
              <a:cs typeface="+mn-cs"/>
            </a:rPr>
            <a:t>六、選取</a:t>
          </a:r>
          <a:r>
            <a:rPr lang="zh-TW" altLang="en-US" sz="2000" b="1" u="wavy" dirty="0">
              <a:solidFill>
                <a:srgbClr val="FFFF00"/>
              </a:solidFill>
              <a:latin typeface="微軟正黑體" pitchFamily="34" charset="-120"/>
              <a:ea typeface="微軟正黑體" pitchFamily="34" charset="-120"/>
              <a:cs typeface="+mn-cs"/>
            </a:rPr>
            <a:t>欲參加之就學區</a:t>
          </a:r>
          <a:endParaRPr lang="zh-TW" altLang="en-US" sz="2000" b="1" dirty="0">
            <a:solidFill>
              <a:srgbClr val="FFFF00"/>
            </a:solidFill>
            <a:latin typeface="微軟正黑體" pitchFamily="34" charset="-120"/>
            <a:ea typeface="微軟正黑體" pitchFamily="34" charset="-120"/>
            <a:cs typeface="+mn-cs"/>
          </a:endParaRPr>
        </a:p>
      </dgm:t>
    </dgm:pt>
    <dgm:pt modelId="{8A4CDA5B-756D-4991-B1A3-4E1508806D4D}" type="parTrans" cxnId="{EAA98120-33F6-4E41-9FAE-09BD74776E5C}">
      <dgm:prSet/>
      <dgm:spPr/>
      <dgm:t>
        <a:bodyPr/>
        <a:lstStyle/>
        <a:p>
          <a:pPr>
            <a:lnSpc>
              <a:spcPct val="75000"/>
            </a:lnSpc>
            <a:spcBef>
              <a:spcPts val="0"/>
            </a:spcBef>
            <a:spcAft>
              <a:spcPts val="0"/>
            </a:spcAft>
          </a:pPr>
          <a:endParaRPr lang="zh-TW" altLang="en-US" sz="2000" b="1">
            <a:latin typeface="微軟正黑體" pitchFamily="34" charset="-120"/>
            <a:ea typeface="微軟正黑體" pitchFamily="34" charset="-120"/>
          </a:endParaRPr>
        </a:p>
      </dgm:t>
    </dgm:pt>
    <dgm:pt modelId="{AC491ACA-D578-4C8F-819E-9466480387FF}" type="sibTrans" cxnId="{EAA98120-33F6-4E41-9FAE-09BD74776E5C}">
      <dgm:prSet custT="1"/>
      <dgm:spPr>
        <a:xfrm rot="5400000">
          <a:off x="1979753" y="833244"/>
          <a:ext cx="288964" cy="346757"/>
        </a:xfrm>
        <a:prstGeom prst="rightArrow">
          <a:avLst>
            <a:gd name="adj1" fmla="val 60000"/>
            <a:gd name="adj2" fmla="val 50000"/>
          </a:avLst>
        </a:prstGeom>
        <a:solidFill>
          <a:srgbClr val="C0504D">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pPr>
            <a:lnSpc>
              <a:spcPct val="75000"/>
            </a:lnSpc>
            <a:spcBef>
              <a:spcPts val="0"/>
            </a:spcBef>
            <a:spcAft>
              <a:spcPts val="0"/>
            </a:spcAft>
          </a:pPr>
          <a:endParaRPr lang="zh-TW" altLang="en-US" sz="2000" b="1">
            <a:solidFill>
              <a:sysClr val="window" lastClr="FFFFFF"/>
            </a:solidFill>
            <a:latin typeface="微軟正黑體" pitchFamily="34" charset="-120"/>
            <a:ea typeface="微軟正黑體" pitchFamily="34" charset="-120"/>
            <a:cs typeface="+mn-cs"/>
          </a:endParaRPr>
        </a:p>
      </dgm:t>
    </dgm:pt>
    <dgm:pt modelId="{28452A2B-1902-4CD9-8EC4-102AA633AB98}">
      <dgm:prSet phldrT="[文字]" custT="1"/>
      <dgm:spPr>
        <a:xfrm>
          <a:off x="0" y="1199266"/>
          <a:ext cx="4248472" cy="770572"/>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algn="l">
            <a:lnSpc>
              <a:spcPct val="75000"/>
            </a:lnSpc>
            <a:spcBef>
              <a:spcPts val="0"/>
            </a:spcBef>
            <a:spcAft>
              <a:spcPts val="0"/>
            </a:spcAft>
          </a:pPr>
          <a:r>
            <a:rPr lang="zh-TW" altLang="en-US" sz="2000" b="1" dirty="0">
              <a:solidFill>
                <a:sysClr val="window" lastClr="FFFFFF"/>
              </a:solidFill>
              <a:latin typeface="微軟正黑體" pitchFamily="34" charset="-120"/>
              <a:ea typeface="微軟正黑體" pitchFamily="34" charset="-120"/>
              <a:cs typeface="+mn-cs"/>
            </a:rPr>
            <a:t>七、選取</a:t>
          </a:r>
          <a:r>
            <a:rPr lang="zh-TW" altLang="en-US" sz="2000" b="1" u="wavy" dirty="0">
              <a:solidFill>
                <a:srgbClr val="FFFF00"/>
              </a:solidFill>
              <a:latin typeface="微軟正黑體" pitchFamily="34" charset="-120"/>
              <a:ea typeface="微軟正黑體" pitchFamily="34" charset="-120"/>
              <a:cs typeface="+mn-cs"/>
            </a:rPr>
            <a:t>申請原因</a:t>
          </a:r>
          <a:endParaRPr lang="zh-TW" altLang="en-US" sz="2000" b="1" dirty="0">
            <a:solidFill>
              <a:srgbClr val="FFFF00"/>
            </a:solidFill>
            <a:latin typeface="微軟正黑體" pitchFamily="34" charset="-120"/>
            <a:ea typeface="微軟正黑體" pitchFamily="34" charset="-120"/>
            <a:cs typeface="+mn-cs"/>
          </a:endParaRPr>
        </a:p>
      </dgm:t>
    </dgm:pt>
    <dgm:pt modelId="{BB29FA2C-D36D-41FA-B9C2-F6994DC6511F}" type="parTrans" cxnId="{35E03E03-EDD0-4C10-86A8-8A13603A3644}">
      <dgm:prSet/>
      <dgm:spPr/>
      <dgm:t>
        <a:bodyPr/>
        <a:lstStyle/>
        <a:p>
          <a:pPr>
            <a:lnSpc>
              <a:spcPct val="75000"/>
            </a:lnSpc>
            <a:spcBef>
              <a:spcPts val="0"/>
            </a:spcBef>
            <a:spcAft>
              <a:spcPts val="0"/>
            </a:spcAft>
          </a:pPr>
          <a:endParaRPr lang="zh-TW" altLang="en-US" sz="2000" b="1">
            <a:latin typeface="微軟正黑體" pitchFamily="34" charset="-120"/>
            <a:ea typeface="微軟正黑體" pitchFamily="34" charset="-120"/>
          </a:endParaRPr>
        </a:p>
      </dgm:t>
    </dgm:pt>
    <dgm:pt modelId="{60603511-9ED8-4649-BE98-C6AE74C8948E}" type="sibTrans" cxnId="{35E03E03-EDD0-4C10-86A8-8A13603A3644}">
      <dgm:prSet custT="1"/>
      <dgm:spPr>
        <a:xfrm rot="5400000">
          <a:off x="1979753" y="1989103"/>
          <a:ext cx="288964" cy="346757"/>
        </a:xfrm>
        <a:prstGeom prst="rightArrow">
          <a:avLst>
            <a:gd name="adj1" fmla="val 60000"/>
            <a:gd name="adj2" fmla="val 50000"/>
          </a:avLst>
        </a:prstGeom>
        <a:solidFill>
          <a:srgbClr val="9BBB59">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pPr>
            <a:lnSpc>
              <a:spcPct val="75000"/>
            </a:lnSpc>
            <a:spcBef>
              <a:spcPts val="0"/>
            </a:spcBef>
            <a:spcAft>
              <a:spcPts val="0"/>
            </a:spcAft>
          </a:pPr>
          <a:endParaRPr lang="zh-TW" altLang="en-US" sz="2000" b="1">
            <a:solidFill>
              <a:sysClr val="window" lastClr="FFFFFF"/>
            </a:solidFill>
            <a:latin typeface="微軟正黑體" pitchFamily="34" charset="-120"/>
            <a:ea typeface="微軟正黑體" pitchFamily="34" charset="-120"/>
            <a:cs typeface="+mn-cs"/>
          </a:endParaRPr>
        </a:p>
      </dgm:t>
    </dgm:pt>
    <dgm:pt modelId="{D2D792E5-DA99-4717-B720-F93FC9AAD518}">
      <dgm:prSet phldrT="[文字]" custT="1"/>
      <dgm:spPr>
        <a:xfrm>
          <a:off x="0" y="2355125"/>
          <a:ext cx="4248472" cy="770572"/>
        </a:xfrm>
        <a:prstGeom prst="roundRect">
          <a:avLst>
            <a:gd name="adj" fmla="val 10000"/>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algn="l">
            <a:lnSpc>
              <a:spcPct val="75000"/>
            </a:lnSpc>
            <a:spcBef>
              <a:spcPts val="0"/>
            </a:spcBef>
            <a:spcAft>
              <a:spcPts val="0"/>
            </a:spcAft>
          </a:pPr>
          <a:r>
            <a:rPr lang="zh-TW" altLang="en-US" sz="2000" b="1" dirty="0">
              <a:solidFill>
                <a:sysClr val="window" lastClr="FFFFFF"/>
              </a:solidFill>
              <a:latin typeface="微軟正黑體" pitchFamily="34" charset="-120"/>
              <a:ea typeface="微軟正黑體" pitchFamily="34" charset="-120"/>
              <a:cs typeface="+mn-cs"/>
            </a:rPr>
            <a:t>八、確認</a:t>
          </a:r>
          <a:r>
            <a:rPr lang="zh-TW" altLang="en-US" sz="2000" b="1" dirty="0">
              <a:solidFill>
                <a:srgbClr val="FFFF00"/>
              </a:solidFill>
              <a:latin typeface="微軟正黑體" pitchFamily="34" charset="-120"/>
              <a:ea typeface="微軟正黑體" pitchFamily="34" charset="-120"/>
              <a:cs typeface="+mn-cs"/>
            </a:rPr>
            <a:t>儲存後列印變更就學區申請書</a:t>
          </a:r>
        </a:p>
      </dgm:t>
    </dgm:pt>
    <dgm:pt modelId="{081339C0-D662-41F2-B739-9829E22F8982}" type="parTrans" cxnId="{8886E415-7F0D-45B6-8C05-6956B0089383}">
      <dgm:prSet/>
      <dgm:spPr/>
      <dgm:t>
        <a:bodyPr/>
        <a:lstStyle/>
        <a:p>
          <a:pPr>
            <a:lnSpc>
              <a:spcPct val="75000"/>
            </a:lnSpc>
            <a:spcBef>
              <a:spcPts val="0"/>
            </a:spcBef>
            <a:spcAft>
              <a:spcPts val="0"/>
            </a:spcAft>
          </a:pPr>
          <a:endParaRPr lang="zh-TW" altLang="en-US" sz="2000" b="1">
            <a:latin typeface="微軟正黑體" pitchFamily="34" charset="-120"/>
            <a:ea typeface="微軟正黑體" pitchFamily="34" charset="-120"/>
          </a:endParaRPr>
        </a:p>
      </dgm:t>
    </dgm:pt>
    <dgm:pt modelId="{E15451D7-AE88-44D7-BD90-6F7B5F87DDF4}" type="sibTrans" cxnId="{8886E415-7F0D-45B6-8C05-6956B0089383}">
      <dgm:prSet custT="1"/>
      <dgm:spPr>
        <a:xfrm rot="5400000">
          <a:off x="1979753" y="3144962"/>
          <a:ext cx="288964" cy="346757"/>
        </a:xfrm>
        <a:prstGeom prst="rightArrow">
          <a:avLst>
            <a:gd name="adj1" fmla="val 60000"/>
            <a:gd name="adj2" fmla="val 50000"/>
          </a:avLst>
        </a:prstGeom>
        <a:solidFill>
          <a:srgbClr val="8064A2">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pPr>
            <a:lnSpc>
              <a:spcPct val="75000"/>
            </a:lnSpc>
            <a:spcBef>
              <a:spcPts val="0"/>
            </a:spcBef>
            <a:spcAft>
              <a:spcPts val="0"/>
            </a:spcAft>
          </a:pPr>
          <a:endParaRPr lang="zh-TW" altLang="en-US" sz="2000" b="1">
            <a:solidFill>
              <a:sysClr val="window" lastClr="FFFFFF"/>
            </a:solidFill>
            <a:latin typeface="微軟正黑體" pitchFamily="34" charset="-120"/>
            <a:ea typeface="微軟正黑體" pitchFamily="34" charset="-120"/>
            <a:cs typeface="+mn-cs"/>
          </a:endParaRPr>
        </a:p>
      </dgm:t>
    </dgm:pt>
    <dgm:pt modelId="{D26754FA-106F-4544-AEAD-2C15D5CEDE10}">
      <dgm:prSet phldrT="[文字]" custT="1"/>
      <dgm:spPr>
        <a:xfrm>
          <a:off x="0" y="3510984"/>
          <a:ext cx="4248472" cy="770572"/>
        </a:xfrm>
        <a:prstGeom prst="roundRect">
          <a:avLst>
            <a:gd name="adj" fmla="val 10000"/>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marL="539750" indent="-539750" algn="l"/>
          <a:r>
            <a:rPr lang="zh-TW" altLang="en-US" sz="2000" b="1" dirty="0">
              <a:solidFill>
                <a:sysClr val="window" lastClr="FFFFFF"/>
              </a:solidFill>
              <a:latin typeface="微軟正黑體" pitchFamily="34" charset="-120"/>
              <a:ea typeface="微軟正黑體" pitchFamily="34" charset="-120"/>
              <a:cs typeface="+mn-cs"/>
            </a:rPr>
            <a:t>九、</a:t>
          </a:r>
          <a:r>
            <a:rPr lang="zh-TW" altLang="en-US" sz="2000" b="1" dirty="0">
              <a:solidFill>
                <a:srgbClr val="FFFF00"/>
              </a:solidFill>
              <a:latin typeface="微軟正黑體" pitchFamily="34" charset="-120"/>
              <a:ea typeface="微軟正黑體" pitchFamily="34" charset="-120"/>
              <a:cs typeface="+mn-cs"/>
            </a:rPr>
            <a:t>申請人、學生父母雙方</a:t>
          </a:r>
          <a:r>
            <a:rPr lang="en-US" sz="2000" b="1" dirty="0">
              <a:solidFill>
                <a:srgbClr val="FFFF00"/>
              </a:solidFill>
              <a:latin typeface="微軟正黑體" pitchFamily="34" charset="-120"/>
              <a:ea typeface="微軟正黑體" pitchFamily="34" charset="-120"/>
              <a:cs typeface="+mn-cs"/>
            </a:rPr>
            <a:t>(</a:t>
          </a:r>
          <a:r>
            <a:rPr lang="zh-TW" altLang="en-US" sz="2000" b="1" dirty="0">
              <a:solidFill>
                <a:srgbClr val="FFFF00"/>
              </a:solidFill>
              <a:latin typeface="微軟正黑體" pitchFamily="34" charset="-120"/>
              <a:ea typeface="微軟正黑體" pitchFamily="34" charset="-120"/>
              <a:cs typeface="+mn-cs"/>
            </a:rPr>
            <a:t>或監護人</a:t>
          </a:r>
          <a:r>
            <a:rPr lang="en-US" sz="2000" b="1" dirty="0">
              <a:solidFill>
                <a:srgbClr val="FFFF00"/>
              </a:solidFill>
              <a:latin typeface="微軟正黑體" pitchFamily="34" charset="-120"/>
              <a:ea typeface="微軟正黑體" pitchFamily="34" charset="-120"/>
              <a:cs typeface="+mn-cs"/>
            </a:rPr>
            <a:t>)</a:t>
          </a:r>
          <a:r>
            <a:rPr lang="zh-TW" altLang="en-US" sz="2000" b="1" dirty="0">
              <a:solidFill>
                <a:srgbClr val="FFFF00"/>
              </a:solidFill>
              <a:latin typeface="微軟正黑體" pitchFamily="34" charset="-120"/>
              <a:ea typeface="微軟正黑體" pitchFamily="34" charset="-120"/>
              <a:cs typeface="+mn-cs"/>
            </a:rPr>
            <a:t>簽章</a:t>
          </a:r>
        </a:p>
      </dgm:t>
    </dgm:pt>
    <dgm:pt modelId="{07323900-56F8-4AEC-B9B2-19071EABBDF1}" type="parTrans" cxnId="{428A3596-8AA5-477C-AFDD-861F75677519}">
      <dgm:prSet/>
      <dgm:spPr/>
      <dgm:t>
        <a:bodyPr/>
        <a:lstStyle/>
        <a:p>
          <a:endParaRPr lang="zh-TW" altLang="en-US" sz="2000" b="1">
            <a:latin typeface="微軟正黑體" pitchFamily="34" charset="-120"/>
            <a:ea typeface="微軟正黑體" pitchFamily="34" charset="-120"/>
          </a:endParaRPr>
        </a:p>
      </dgm:t>
    </dgm:pt>
    <dgm:pt modelId="{59B4A5AB-B253-4038-805F-6631BE6519E9}" type="sibTrans" cxnId="{428A3596-8AA5-477C-AFDD-861F75677519}">
      <dgm:prSet custT="1"/>
      <dgm:spPr>
        <a:xfrm rot="5400000">
          <a:off x="1994795" y="4280765"/>
          <a:ext cx="258880" cy="346757"/>
        </a:xfrm>
        <a:prstGeom prst="rightArrow">
          <a:avLst>
            <a:gd name="adj1" fmla="val 60000"/>
            <a:gd name="adj2" fmla="val 50000"/>
          </a:avLst>
        </a:prstGeom>
        <a:solidFill>
          <a:srgbClr val="4BACC6">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endParaRPr lang="zh-TW" altLang="en-US" sz="2000" b="1">
            <a:solidFill>
              <a:sysClr val="window" lastClr="FFFFFF"/>
            </a:solidFill>
            <a:latin typeface="微軟正黑體" pitchFamily="34" charset="-120"/>
            <a:ea typeface="微軟正黑體" pitchFamily="34" charset="-120"/>
            <a:cs typeface="+mn-cs"/>
          </a:endParaRPr>
        </a:p>
      </dgm:t>
    </dgm:pt>
    <dgm:pt modelId="{C794CB2A-8943-4ED0-BB2B-4626EA71955D}">
      <dgm:prSet phldrT="[文字]" custT="1"/>
      <dgm:spPr>
        <a:xfrm>
          <a:off x="0" y="4626731"/>
          <a:ext cx="4248472" cy="770572"/>
        </a:xfrm>
        <a:prstGeom prst="roundRect">
          <a:avLst>
            <a:gd name="adj" fmla="val 10000"/>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marL="539750" indent="-539750" algn="l">
            <a:spcAft>
              <a:spcPts val="0"/>
            </a:spcAft>
          </a:pPr>
          <a:r>
            <a:rPr lang="zh-TW" altLang="en-US" sz="1400" b="1" dirty="0">
              <a:solidFill>
                <a:sysClr val="window" lastClr="FFFFFF"/>
              </a:solidFill>
              <a:latin typeface="微軟正黑體" pitchFamily="34" charset="-120"/>
              <a:ea typeface="微軟正黑體" pitchFamily="34" charset="-120"/>
              <a:cs typeface="+mn-cs"/>
            </a:rPr>
            <a:t>十、備妥</a:t>
          </a:r>
          <a:r>
            <a:rPr lang="zh-TW" altLang="en-US" sz="1400" b="1" dirty="0">
              <a:solidFill>
                <a:srgbClr val="FFFF00"/>
              </a:solidFill>
              <a:latin typeface="微軟正黑體" pitchFamily="34" charset="-120"/>
              <a:ea typeface="微軟正黑體" pitchFamily="34" charset="-120"/>
              <a:cs typeface="+mn-cs"/>
            </a:rPr>
            <a:t>證明文件與申請書</a:t>
          </a:r>
          <a:r>
            <a:rPr lang="zh-TW" altLang="en-US" sz="1400" b="1" dirty="0">
              <a:solidFill>
                <a:sysClr val="window" lastClr="FFFFFF"/>
              </a:solidFill>
              <a:latin typeface="微軟正黑體" pitchFamily="34" charset="-120"/>
              <a:ea typeface="微軟正黑體" pitchFamily="34" charset="-120"/>
              <a:cs typeface="+mn-cs"/>
            </a:rPr>
            <a:t>，送</a:t>
          </a:r>
          <a:r>
            <a:rPr lang="zh-TW" altLang="en-US" sz="1400" b="1" dirty="0">
              <a:solidFill>
                <a:srgbClr val="FFFF00"/>
              </a:solidFill>
              <a:latin typeface="微軟正黑體" pitchFamily="34" charset="-120"/>
              <a:ea typeface="微軟正黑體" pitchFamily="34" charset="-120"/>
              <a:cs typeface="+mn-cs"/>
            </a:rPr>
            <a:t>國中教務處</a:t>
          </a:r>
          <a:r>
            <a:rPr lang="zh-TW" altLang="en-US" sz="1400" b="1" dirty="0">
              <a:solidFill>
                <a:sysClr val="window" lastClr="FFFFFF"/>
              </a:solidFill>
              <a:latin typeface="微軟正黑體" pitchFamily="34" charset="-120"/>
              <a:ea typeface="微軟正黑體" pitchFamily="34" charset="-120"/>
              <a:cs typeface="+mn-cs"/>
            </a:rPr>
            <a:t>提出申請</a:t>
          </a:r>
          <a:endParaRPr lang="en-US" altLang="zh-TW" sz="1400" b="1" dirty="0">
            <a:solidFill>
              <a:sysClr val="window" lastClr="FFFFFF"/>
            </a:solidFill>
            <a:latin typeface="微軟正黑體" pitchFamily="34" charset="-120"/>
            <a:ea typeface="微軟正黑體" pitchFamily="34" charset="-120"/>
            <a:cs typeface="+mn-cs"/>
          </a:endParaRPr>
        </a:p>
        <a:p>
          <a:pPr marL="539750" indent="-539750" algn="l">
            <a:spcAft>
              <a:spcPts val="0"/>
            </a:spcAft>
          </a:pPr>
          <a:r>
            <a:rPr lang="zh-TW" altLang="en-US" sz="1400" b="1" dirty="0">
              <a:solidFill>
                <a:sysClr val="window" lastClr="FFFFFF"/>
              </a:solidFill>
              <a:latin typeface="微軟正黑體" pitchFamily="34" charset="-120"/>
              <a:ea typeface="微軟正黑體" pitchFamily="34" charset="-120"/>
              <a:cs typeface="+mn-cs"/>
            </a:rPr>
            <a:t>       </a:t>
          </a:r>
          <a:r>
            <a:rPr lang="en-US" altLang="zh-TW" sz="1400" b="1" dirty="0">
              <a:solidFill>
                <a:sysClr val="window" lastClr="FFFFFF"/>
              </a:solidFill>
              <a:latin typeface="微軟正黑體" pitchFamily="34" charset="-120"/>
              <a:ea typeface="微軟正黑體" pitchFamily="34" charset="-120"/>
              <a:cs typeface="+mn-cs"/>
            </a:rPr>
            <a:t>(</a:t>
          </a:r>
          <a:r>
            <a:rPr lang="zh-TW" altLang="en-US" sz="1400" b="1" dirty="0">
              <a:solidFill>
                <a:sysClr val="window" lastClr="FFFFFF"/>
              </a:solidFill>
              <a:latin typeface="微軟正黑體" pitchFamily="34" charset="-120"/>
              <a:ea typeface="微軟正黑體" pitchFamily="34" charset="-120"/>
              <a:cs typeface="+mn-cs"/>
            </a:rPr>
            <a:t>非應屆生自行送至欲參加之就學區免試入學主</a:t>
          </a:r>
          <a:endParaRPr lang="en-US" altLang="zh-TW" sz="1400" b="1" dirty="0">
            <a:solidFill>
              <a:sysClr val="window" lastClr="FFFFFF"/>
            </a:solidFill>
            <a:latin typeface="微軟正黑體" pitchFamily="34" charset="-120"/>
            <a:ea typeface="微軟正黑體" pitchFamily="34" charset="-120"/>
            <a:cs typeface="+mn-cs"/>
          </a:endParaRPr>
        </a:p>
        <a:p>
          <a:pPr marL="539750" indent="-539750" algn="l">
            <a:spcAft>
              <a:spcPts val="0"/>
            </a:spcAft>
          </a:pPr>
          <a:r>
            <a:rPr lang="zh-TW" altLang="en-US" sz="1400" b="1" dirty="0">
              <a:solidFill>
                <a:sysClr val="window" lastClr="FFFFFF"/>
              </a:solidFill>
              <a:latin typeface="微軟正黑體" pitchFamily="34" charset="-120"/>
              <a:ea typeface="微軟正黑體" pitchFamily="34" charset="-120"/>
              <a:cs typeface="+mn-cs"/>
            </a:rPr>
            <a:t>       委學校</a:t>
          </a:r>
          <a:r>
            <a:rPr lang="en-US" altLang="zh-TW" sz="1400" b="1" dirty="0">
              <a:solidFill>
                <a:sysClr val="window" lastClr="FFFFFF"/>
              </a:solidFill>
              <a:latin typeface="微軟正黑體" pitchFamily="34" charset="-120"/>
              <a:ea typeface="微軟正黑體" pitchFamily="34" charset="-120"/>
              <a:cs typeface="+mn-cs"/>
            </a:rPr>
            <a:t>)</a:t>
          </a:r>
          <a:endParaRPr lang="zh-TW" altLang="en-US" sz="1400" b="1" dirty="0">
            <a:solidFill>
              <a:sysClr val="window" lastClr="FFFFFF"/>
            </a:solidFill>
            <a:latin typeface="微軟正黑體" pitchFamily="34" charset="-120"/>
            <a:ea typeface="微軟正黑體" pitchFamily="34" charset="-120"/>
            <a:cs typeface="+mn-cs"/>
          </a:endParaRPr>
        </a:p>
      </dgm:t>
    </dgm:pt>
    <dgm:pt modelId="{A7078AFB-3A9A-4EFD-A3DB-AB3FE7E380FD}" type="parTrans" cxnId="{4A2A2AAD-8555-47D5-9112-69596F1007C8}">
      <dgm:prSet/>
      <dgm:spPr/>
      <dgm:t>
        <a:bodyPr/>
        <a:lstStyle/>
        <a:p>
          <a:endParaRPr lang="zh-TW" altLang="en-US" sz="2000" b="1">
            <a:latin typeface="微軟正黑體" pitchFamily="34" charset="-120"/>
            <a:ea typeface="微軟正黑體" pitchFamily="34" charset="-120"/>
          </a:endParaRPr>
        </a:p>
      </dgm:t>
    </dgm:pt>
    <dgm:pt modelId="{1479E8B9-18FE-4A55-B6D3-23F2E32A48FE}" type="sibTrans" cxnId="{4A2A2AAD-8555-47D5-9112-69596F1007C8}">
      <dgm:prSet/>
      <dgm:spPr/>
      <dgm:t>
        <a:bodyPr/>
        <a:lstStyle/>
        <a:p>
          <a:endParaRPr lang="zh-TW" altLang="en-US" sz="2000" b="1">
            <a:latin typeface="微軟正黑體" pitchFamily="34" charset="-120"/>
            <a:ea typeface="微軟正黑體" pitchFamily="34" charset="-120"/>
          </a:endParaRPr>
        </a:p>
      </dgm:t>
    </dgm:pt>
    <dgm:pt modelId="{EF986BB8-4BD7-4A7F-8A6F-C8241FAEA631}" type="pres">
      <dgm:prSet presAssocID="{F806D2A7-1DCB-48B6-859B-B7630E69A82D}" presName="linearFlow" presStyleCnt="0">
        <dgm:presLayoutVars>
          <dgm:resizeHandles val="exact"/>
        </dgm:presLayoutVars>
      </dgm:prSet>
      <dgm:spPr/>
      <dgm:t>
        <a:bodyPr/>
        <a:lstStyle/>
        <a:p>
          <a:endParaRPr lang="zh-TW" altLang="en-US"/>
        </a:p>
      </dgm:t>
    </dgm:pt>
    <dgm:pt modelId="{FE0F0CF2-F7C9-4715-A649-B5EBA4586B74}" type="pres">
      <dgm:prSet presAssocID="{2586631C-72DF-4590-96CF-FD05EA0B4F37}" presName="node" presStyleLbl="node1" presStyleIdx="0" presStyleCnt="5" custScaleX="149346" custLinFactNeighborY="17834">
        <dgm:presLayoutVars>
          <dgm:bulletEnabled val="1"/>
        </dgm:presLayoutVars>
      </dgm:prSet>
      <dgm:spPr/>
      <dgm:t>
        <a:bodyPr/>
        <a:lstStyle/>
        <a:p>
          <a:endParaRPr lang="zh-TW" altLang="en-US"/>
        </a:p>
      </dgm:t>
    </dgm:pt>
    <dgm:pt modelId="{94372483-7177-43C0-BF99-82560AE20F47}" type="pres">
      <dgm:prSet presAssocID="{AC491ACA-D578-4C8F-819E-9466480387FF}" presName="sibTrans" presStyleLbl="sibTrans2D1" presStyleIdx="0" presStyleCnt="4"/>
      <dgm:spPr/>
      <dgm:t>
        <a:bodyPr/>
        <a:lstStyle/>
        <a:p>
          <a:endParaRPr lang="zh-TW" altLang="en-US"/>
        </a:p>
      </dgm:t>
    </dgm:pt>
    <dgm:pt modelId="{5EA27AC1-E1EA-49A5-AAE2-ADE50ABD8A1F}" type="pres">
      <dgm:prSet presAssocID="{AC491ACA-D578-4C8F-819E-9466480387FF}" presName="connectorText" presStyleLbl="sibTrans2D1" presStyleIdx="0" presStyleCnt="4"/>
      <dgm:spPr/>
      <dgm:t>
        <a:bodyPr/>
        <a:lstStyle/>
        <a:p>
          <a:endParaRPr lang="zh-TW" altLang="en-US"/>
        </a:p>
      </dgm:t>
    </dgm:pt>
    <dgm:pt modelId="{7EE6A867-2857-4402-AB47-BA0B105F9C2E}" type="pres">
      <dgm:prSet presAssocID="{28452A2B-1902-4CD9-8EC4-102AA633AB98}" presName="node" presStyleLbl="node1" presStyleIdx="1" presStyleCnt="5" custScaleX="149346" custLinFactNeighborY="10411">
        <dgm:presLayoutVars>
          <dgm:bulletEnabled val="1"/>
        </dgm:presLayoutVars>
      </dgm:prSet>
      <dgm:spPr/>
      <dgm:t>
        <a:bodyPr/>
        <a:lstStyle/>
        <a:p>
          <a:endParaRPr lang="zh-TW" altLang="en-US"/>
        </a:p>
      </dgm:t>
    </dgm:pt>
    <dgm:pt modelId="{D494690B-D544-4BFA-B42B-D33B6B8D7F60}" type="pres">
      <dgm:prSet presAssocID="{60603511-9ED8-4649-BE98-C6AE74C8948E}" presName="sibTrans" presStyleLbl="sibTrans2D1" presStyleIdx="1" presStyleCnt="4"/>
      <dgm:spPr/>
      <dgm:t>
        <a:bodyPr/>
        <a:lstStyle/>
        <a:p>
          <a:endParaRPr lang="zh-TW" altLang="en-US"/>
        </a:p>
      </dgm:t>
    </dgm:pt>
    <dgm:pt modelId="{22B9DAB6-963F-47B3-93A6-442F3F49F7BB}" type="pres">
      <dgm:prSet presAssocID="{60603511-9ED8-4649-BE98-C6AE74C8948E}" presName="connectorText" presStyleLbl="sibTrans2D1" presStyleIdx="1" presStyleCnt="4"/>
      <dgm:spPr/>
      <dgm:t>
        <a:bodyPr/>
        <a:lstStyle/>
        <a:p>
          <a:endParaRPr lang="zh-TW" altLang="en-US"/>
        </a:p>
      </dgm:t>
    </dgm:pt>
    <dgm:pt modelId="{B034C1C6-7DF2-463C-9B68-FD62C95B7EE7}" type="pres">
      <dgm:prSet presAssocID="{D2D792E5-DA99-4717-B720-F93FC9AAD518}" presName="node" presStyleLbl="node1" presStyleIdx="2" presStyleCnt="5" custScaleX="149346" custLinFactNeighborY="10411">
        <dgm:presLayoutVars>
          <dgm:bulletEnabled val="1"/>
        </dgm:presLayoutVars>
      </dgm:prSet>
      <dgm:spPr/>
      <dgm:t>
        <a:bodyPr/>
        <a:lstStyle/>
        <a:p>
          <a:endParaRPr lang="zh-TW" altLang="en-US"/>
        </a:p>
      </dgm:t>
    </dgm:pt>
    <dgm:pt modelId="{D9FDFAA5-4B68-4C47-A5E4-0FB5CC5F22EC}" type="pres">
      <dgm:prSet presAssocID="{E15451D7-AE88-44D7-BD90-6F7B5F87DDF4}" presName="sibTrans" presStyleLbl="sibTrans2D1" presStyleIdx="2" presStyleCnt="4"/>
      <dgm:spPr/>
      <dgm:t>
        <a:bodyPr/>
        <a:lstStyle/>
        <a:p>
          <a:endParaRPr lang="zh-TW" altLang="en-US"/>
        </a:p>
      </dgm:t>
    </dgm:pt>
    <dgm:pt modelId="{7BE42010-7684-4A9A-9739-0282900D3D82}" type="pres">
      <dgm:prSet presAssocID="{E15451D7-AE88-44D7-BD90-6F7B5F87DDF4}" presName="connectorText" presStyleLbl="sibTrans2D1" presStyleIdx="2" presStyleCnt="4"/>
      <dgm:spPr/>
      <dgm:t>
        <a:bodyPr/>
        <a:lstStyle/>
        <a:p>
          <a:endParaRPr lang="zh-TW" altLang="en-US"/>
        </a:p>
      </dgm:t>
    </dgm:pt>
    <dgm:pt modelId="{3743BC11-AFF0-4A3A-B18F-05E12EE3678B}" type="pres">
      <dgm:prSet presAssocID="{D26754FA-106F-4544-AEAD-2C15D5CEDE10}" presName="node" presStyleLbl="node1" presStyleIdx="3" presStyleCnt="5" custScaleX="149346" custLinFactNeighborY="10411">
        <dgm:presLayoutVars>
          <dgm:bulletEnabled val="1"/>
        </dgm:presLayoutVars>
      </dgm:prSet>
      <dgm:spPr/>
      <dgm:t>
        <a:bodyPr/>
        <a:lstStyle/>
        <a:p>
          <a:endParaRPr lang="zh-TW" altLang="en-US"/>
        </a:p>
      </dgm:t>
    </dgm:pt>
    <dgm:pt modelId="{E6CA3294-8BF0-4D27-97C1-991E18460532}" type="pres">
      <dgm:prSet presAssocID="{59B4A5AB-B253-4038-805F-6631BE6519E9}" presName="sibTrans" presStyleLbl="sibTrans2D1" presStyleIdx="3" presStyleCnt="4"/>
      <dgm:spPr/>
      <dgm:t>
        <a:bodyPr/>
        <a:lstStyle/>
        <a:p>
          <a:endParaRPr lang="zh-TW" altLang="en-US"/>
        </a:p>
      </dgm:t>
    </dgm:pt>
    <dgm:pt modelId="{1B1A4596-E86D-41A9-B811-3B3FBBF34D4E}" type="pres">
      <dgm:prSet presAssocID="{59B4A5AB-B253-4038-805F-6631BE6519E9}" presName="connectorText" presStyleLbl="sibTrans2D1" presStyleIdx="3" presStyleCnt="4"/>
      <dgm:spPr/>
      <dgm:t>
        <a:bodyPr/>
        <a:lstStyle/>
        <a:p>
          <a:endParaRPr lang="zh-TW" altLang="en-US"/>
        </a:p>
      </dgm:t>
    </dgm:pt>
    <dgm:pt modelId="{2868515F-6C95-4847-AB09-092DAFFCC335}" type="pres">
      <dgm:prSet presAssocID="{C794CB2A-8943-4ED0-BB2B-4626EA71955D}" presName="node" presStyleLbl="node1" presStyleIdx="4" presStyleCnt="5" custScaleX="149346">
        <dgm:presLayoutVars>
          <dgm:bulletEnabled val="1"/>
        </dgm:presLayoutVars>
      </dgm:prSet>
      <dgm:spPr/>
      <dgm:t>
        <a:bodyPr/>
        <a:lstStyle/>
        <a:p>
          <a:endParaRPr lang="zh-TW" altLang="en-US"/>
        </a:p>
      </dgm:t>
    </dgm:pt>
  </dgm:ptLst>
  <dgm:cxnLst>
    <dgm:cxn modelId="{8886E415-7F0D-45B6-8C05-6956B0089383}" srcId="{F806D2A7-1DCB-48B6-859B-B7630E69A82D}" destId="{D2D792E5-DA99-4717-B720-F93FC9AAD518}" srcOrd="2" destOrd="0" parTransId="{081339C0-D662-41F2-B739-9829E22F8982}" sibTransId="{E15451D7-AE88-44D7-BD90-6F7B5F87DDF4}"/>
    <dgm:cxn modelId="{257DA2FC-4E39-49E6-8048-97CD393C288C}" type="presOf" srcId="{AC491ACA-D578-4C8F-819E-9466480387FF}" destId="{94372483-7177-43C0-BF99-82560AE20F47}" srcOrd="0" destOrd="0" presId="urn:microsoft.com/office/officeart/2005/8/layout/process2"/>
    <dgm:cxn modelId="{317BA99B-A979-44B6-BB85-08C7A17F6DCA}" type="presOf" srcId="{2586631C-72DF-4590-96CF-FD05EA0B4F37}" destId="{FE0F0CF2-F7C9-4715-A649-B5EBA4586B74}" srcOrd="0" destOrd="0" presId="urn:microsoft.com/office/officeart/2005/8/layout/process2"/>
    <dgm:cxn modelId="{35E03E03-EDD0-4C10-86A8-8A13603A3644}" srcId="{F806D2A7-1DCB-48B6-859B-B7630E69A82D}" destId="{28452A2B-1902-4CD9-8EC4-102AA633AB98}" srcOrd="1" destOrd="0" parTransId="{BB29FA2C-D36D-41FA-B9C2-F6994DC6511F}" sibTransId="{60603511-9ED8-4649-BE98-C6AE74C8948E}"/>
    <dgm:cxn modelId="{CF1257B0-B1EB-4DBD-909A-9A77E24B228C}" type="presOf" srcId="{E15451D7-AE88-44D7-BD90-6F7B5F87DDF4}" destId="{7BE42010-7684-4A9A-9739-0282900D3D82}" srcOrd="1" destOrd="0" presId="urn:microsoft.com/office/officeart/2005/8/layout/process2"/>
    <dgm:cxn modelId="{4A2A2AAD-8555-47D5-9112-69596F1007C8}" srcId="{F806D2A7-1DCB-48B6-859B-B7630E69A82D}" destId="{C794CB2A-8943-4ED0-BB2B-4626EA71955D}" srcOrd="4" destOrd="0" parTransId="{A7078AFB-3A9A-4EFD-A3DB-AB3FE7E380FD}" sibTransId="{1479E8B9-18FE-4A55-B6D3-23F2E32A48FE}"/>
    <dgm:cxn modelId="{121FEA9A-26E8-43FB-93DA-3FA23C710087}" type="presOf" srcId="{D2D792E5-DA99-4717-B720-F93FC9AAD518}" destId="{B034C1C6-7DF2-463C-9B68-FD62C95B7EE7}" srcOrd="0" destOrd="0" presId="urn:microsoft.com/office/officeart/2005/8/layout/process2"/>
    <dgm:cxn modelId="{6D1CE84B-E388-4051-AF4C-1E38D14E1683}" type="presOf" srcId="{C794CB2A-8943-4ED0-BB2B-4626EA71955D}" destId="{2868515F-6C95-4847-AB09-092DAFFCC335}" srcOrd="0" destOrd="0" presId="urn:microsoft.com/office/officeart/2005/8/layout/process2"/>
    <dgm:cxn modelId="{D9C9D2A4-3E17-45C8-8D25-944A79751165}" type="presOf" srcId="{E15451D7-AE88-44D7-BD90-6F7B5F87DDF4}" destId="{D9FDFAA5-4B68-4C47-A5E4-0FB5CC5F22EC}" srcOrd="0" destOrd="0" presId="urn:microsoft.com/office/officeart/2005/8/layout/process2"/>
    <dgm:cxn modelId="{2E8D488E-3690-4602-BC2A-67AD345EB73C}" type="presOf" srcId="{AC491ACA-D578-4C8F-819E-9466480387FF}" destId="{5EA27AC1-E1EA-49A5-AAE2-ADE50ABD8A1F}" srcOrd="1" destOrd="0" presId="urn:microsoft.com/office/officeart/2005/8/layout/process2"/>
    <dgm:cxn modelId="{428A3596-8AA5-477C-AFDD-861F75677519}" srcId="{F806D2A7-1DCB-48B6-859B-B7630E69A82D}" destId="{D26754FA-106F-4544-AEAD-2C15D5CEDE10}" srcOrd="3" destOrd="0" parTransId="{07323900-56F8-4AEC-B9B2-19071EABBDF1}" sibTransId="{59B4A5AB-B253-4038-805F-6631BE6519E9}"/>
    <dgm:cxn modelId="{EFF712FF-0E45-4C38-996E-6BC5DD7239B3}" type="presOf" srcId="{60603511-9ED8-4649-BE98-C6AE74C8948E}" destId="{D494690B-D544-4BFA-B42B-D33B6B8D7F60}" srcOrd="0" destOrd="0" presId="urn:microsoft.com/office/officeart/2005/8/layout/process2"/>
    <dgm:cxn modelId="{5C3279A1-B56F-48BC-AD3C-248C76F92F00}" type="presOf" srcId="{59B4A5AB-B253-4038-805F-6631BE6519E9}" destId="{E6CA3294-8BF0-4D27-97C1-991E18460532}" srcOrd="0" destOrd="0" presId="urn:microsoft.com/office/officeart/2005/8/layout/process2"/>
    <dgm:cxn modelId="{63CF6E80-382E-4C81-ACE0-E650759A8F2E}" type="presOf" srcId="{60603511-9ED8-4649-BE98-C6AE74C8948E}" destId="{22B9DAB6-963F-47B3-93A6-442F3F49F7BB}" srcOrd="1" destOrd="0" presId="urn:microsoft.com/office/officeart/2005/8/layout/process2"/>
    <dgm:cxn modelId="{DBF29D62-F3CC-4CE8-9AF3-74584583A1BB}" type="presOf" srcId="{F806D2A7-1DCB-48B6-859B-B7630E69A82D}" destId="{EF986BB8-4BD7-4A7F-8A6F-C8241FAEA631}" srcOrd="0" destOrd="0" presId="urn:microsoft.com/office/officeart/2005/8/layout/process2"/>
    <dgm:cxn modelId="{7B850820-ADD2-409A-BF05-C6183E037BB5}" type="presOf" srcId="{28452A2B-1902-4CD9-8EC4-102AA633AB98}" destId="{7EE6A867-2857-4402-AB47-BA0B105F9C2E}" srcOrd="0" destOrd="0" presId="urn:microsoft.com/office/officeart/2005/8/layout/process2"/>
    <dgm:cxn modelId="{528DD14D-75E9-4B97-BAA1-7D8AB64973C8}" type="presOf" srcId="{D26754FA-106F-4544-AEAD-2C15D5CEDE10}" destId="{3743BC11-AFF0-4A3A-B18F-05E12EE3678B}" srcOrd="0" destOrd="0" presId="urn:microsoft.com/office/officeart/2005/8/layout/process2"/>
    <dgm:cxn modelId="{EAA98120-33F6-4E41-9FAE-09BD74776E5C}" srcId="{F806D2A7-1DCB-48B6-859B-B7630E69A82D}" destId="{2586631C-72DF-4590-96CF-FD05EA0B4F37}" srcOrd="0" destOrd="0" parTransId="{8A4CDA5B-756D-4991-B1A3-4E1508806D4D}" sibTransId="{AC491ACA-D578-4C8F-819E-9466480387FF}"/>
    <dgm:cxn modelId="{3ADF5178-EA5F-44F9-82D9-5FBB76FB37AF}" type="presOf" srcId="{59B4A5AB-B253-4038-805F-6631BE6519E9}" destId="{1B1A4596-E86D-41A9-B811-3B3FBBF34D4E}" srcOrd="1" destOrd="0" presId="urn:microsoft.com/office/officeart/2005/8/layout/process2"/>
    <dgm:cxn modelId="{D0C462A9-0EE3-4570-8CBE-C2D6C1415082}" type="presParOf" srcId="{EF986BB8-4BD7-4A7F-8A6F-C8241FAEA631}" destId="{FE0F0CF2-F7C9-4715-A649-B5EBA4586B74}" srcOrd="0" destOrd="0" presId="urn:microsoft.com/office/officeart/2005/8/layout/process2"/>
    <dgm:cxn modelId="{06D827FA-4BFD-4275-9FBA-E53099ECED03}" type="presParOf" srcId="{EF986BB8-4BD7-4A7F-8A6F-C8241FAEA631}" destId="{94372483-7177-43C0-BF99-82560AE20F47}" srcOrd="1" destOrd="0" presId="urn:microsoft.com/office/officeart/2005/8/layout/process2"/>
    <dgm:cxn modelId="{2CAD08D2-A3D9-4F3D-A3FB-D86AB42254BE}" type="presParOf" srcId="{94372483-7177-43C0-BF99-82560AE20F47}" destId="{5EA27AC1-E1EA-49A5-AAE2-ADE50ABD8A1F}" srcOrd="0" destOrd="0" presId="urn:microsoft.com/office/officeart/2005/8/layout/process2"/>
    <dgm:cxn modelId="{363C2516-68D7-43D7-8D70-3FF8032497F6}" type="presParOf" srcId="{EF986BB8-4BD7-4A7F-8A6F-C8241FAEA631}" destId="{7EE6A867-2857-4402-AB47-BA0B105F9C2E}" srcOrd="2" destOrd="0" presId="urn:microsoft.com/office/officeart/2005/8/layout/process2"/>
    <dgm:cxn modelId="{134D1E67-BF28-4B62-8128-D29FB40E2AC4}" type="presParOf" srcId="{EF986BB8-4BD7-4A7F-8A6F-C8241FAEA631}" destId="{D494690B-D544-4BFA-B42B-D33B6B8D7F60}" srcOrd="3" destOrd="0" presId="urn:microsoft.com/office/officeart/2005/8/layout/process2"/>
    <dgm:cxn modelId="{B8F3B1F7-D721-4595-80EE-7F0F4C30D420}" type="presParOf" srcId="{D494690B-D544-4BFA-B42B-D33B6B8D7F60}" destId="{22B9DAB6-963F-47B3-93A6-442F3F49F7BB}" srcOrd="0" destOrd="0" presId="urn:microsoft.com/office/officeart/2005/8/layout/process2"/>
    <dgm:cxn modelId="{E1C3FBA1-57BA-414B-9DA7-FA016A47B2BD}" type="presParOf" srcId="{EF986BB8-4BD7-4A7F-8A6F-C8241FAEA631}" destId="{B034C1C6-7DF2-463C-9B68-FD62C95B7EE7}" srcOrd="4" destOrd="0" presId="urn:microsoft.com/office/officeart/2005/8/layout/process2"/>
    <dgm:cxn modelId="{10132D5A-1A23-4554-9ADE-27AA352016EE}" type="presParOf" srcId="{EF986BB8-4BD7-4A7F-8A6F-C8241FAEA631}" destId="{D9FDFAA5-4B68-4C47-A5E4-0FB5CC5F22EC}" srcOrd="5" destOrd="0" presId="urn:microsoft.com/office/officeart/2005/8/layout/process2"/>
    <dgm:cxn modelId="{BE4B52AD-0FC3-45DF-A140-B6E6C7C533E6}" type="presParOf" srcId="{D9FDFAA5-4B68-4C47-A5E4-0FB5CC5F22EC}" destId="{7BE42010-7684-4A9A-9739-0282900D3D82}" srcOrd="0" destOrd="0" presId="urn:microsoft.com/office/officeart/2005/8/layout/process2"/>
    <dgm:cxn modelId="{F5A23079-6208-430F-9013-AAFD65DB4234}" type="presParOf" srcId="{EF986BB8-4BD7-4A7F-8A6F-C8241FAEA631}" destId="{3743BC11-AFF0-4A3A-B18F-05E12EE3678B}" srcOrd="6" destOrd="0" presId="urn:microsoft.com/office/officeart/2005/8/layout/process2"/>
    <dgm:cxn modelId="{C20E409A-13FF-4EF1-B015-FE21A8D0048E}" type="presParOf" srcId="{EF986BB8-4BD7-4A7F-8A6F-C8241FAEA631}" destId="{E6CA3294-8BF0-4D27-97C1-991E18460532}" srcOrd="7" destOrd="0" presId="urn:microsoft.com/office/officeart/2005/8/layout/process2"/>
    <dgm:cxn modelId="{90CF6D81-649F-44F5-80C9-0557E19C4FA3}" type="presParOf" srcId="{E6CA3294-8BF0-4D27-97C1-991E18460532}" destId="{1B1A4596-E86D-41A9-B811-3B3FBBF34D4E}" srcOrd="0" destOrd="0" presId="urn:microsoft.com/office/officeart/2005/8/layout/process2"/>
    <dgm:cxn modelId="{9F702372-8C30-40A1-A219-741481D68BAE}" type="presParOf" srcId="{EF986BB8-4BD7-4A7F-8A6F-C8241FAEA631}" destId="{2868515F-6C95-4847-AB09-092DAFFCC335}" srcOrd="8" destOrd="0" presId="urn:microsoft.com/office/officeart/2005/8/layout/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6042859-7BD1-43F8-91B4-9B7159021193}"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TW" altLang="en-US"/>
        </a:p>
      </dgm:t>
    </dgm:pt>
    <dgm:pt modelId="{36EF0EC0-60A4-4C1A-9356-01B0251FFD65}">
      <dgm:prSet phldrT="[文字]" custT="1"/>
      <dgm:spPr>
        <a:xfrm>
          <a:off x="33725" y="887765"/>
          <a:ext cx="1447510" cy="1381541"/>
        </a:xfrm>
      </dgm:spPr>
      <dgm:t>
        <a:bodyPr vert="vert"/>
        <a:lstStyle/>
        <a:p>
          <a:r>
            <a:rPr lang="zh-TW" altLang="en-US" sz="2800" b="1">
              <a:latin typeface="微軟正黑體" pitchFamily="34" charset="-120"/>
              <a:ea typeface="微軟正黑體" pitchFamily="34" charset="-120"/>
              <a:cs typeface="+mn-cs"/>
            </a:rPr>
            <a:t>總積分</a:t>
          </a:r>
          <a:r>
            <a:rPr lang="en-US" altLang="zh-TW" sz="2800" b="1">
              <a:latin typeface="微軟正黑體" pitchFamily="34" charset="-120"/>
              <a:ea typeface="微軟正黑體" pitchFamily="34" charset="-120"/>
              <a:cs typeface="+mn-cs"/>
            </a:rPr>
            <a:t>79</a:t>
          </a:r>
          <a:r>
            <a:rPr lang="zh-TW" altLang="en-US" sz="2800" b="1">
              <a:latin typeface="微軟正黑體" pitchFamily="34" charset="-120"/>
              <a:ea typeface="微軟正黑體" pitchFamily="34" charset="-120"/>
              <a:cs typeface="+mn-cs"/>
            </a:rPr>
            <a:t>分</a:t>
          </a:r>
          <a:endParaRPr lang="zh-TW" altLang="en-US" sz="2800" b="1" dirty="0">
            <a:latin typeface="微軟正黑體" pitchFamily="34" charset="-120"/>
            <a:ea typeface="微軟正黑體" pitchFamily="34" charset="-120"/>
            <a:cs typeface="+mn-cs"/>
          </a:endParaRPr>
        </a:p>
      </dgm:t>
    </dgm:pt>
    <dgm:pt modelId="{63B15F2D-0DE7-49B5-BA24-46DB5A1E0C74}" type="parTrans" cxnId="{14059885-84DD-4F1E-9ED5-F996EEE8ACA8}">
      <dgm:prSet/>
      <dgm:spPr/>
      <dgm:t>
        <a:bodyPr/>
        <a:lstStyle/>
        <a:p>
          <a:endParaRPr lang="zh-TW" altLang="en-US" sz="2800" b="1">
            <a:latin typeface="微軟正黑體" pitchFamily="34" charset="-120"/>
            <a:ea typeface="微軟正黑體" pitchFamily="34" charset="-120"/>
          </a:endParaRPr>
        </a:p>
      </dgm:t>
    </dgm:pt>
    <dgm:pt modelId="{3586689E-4824-4357-B5C5-C6CBA22C5BE4}" type="sibTrans" cxnId="{14059885-84DD-4F1E-9ED5-F996EEE8ACA8}">
      <dgm:prSet/>
      <dgm:spPr/>
      <dgm:t>
        <a:bodyPr/>
        <a:lstStyle/>
        <a:p>
          <a:endParaRPr lang="zh-TW" altLang="en-US" sz="2800" b="1">
            <a:latin typeface="微軟正黑體" pitchFamily="34" charset="-120"/>
            <a:ea typeface="微軟正黑體" pitchFamily="34" charset="-120"/>
          </a:endParaRPr>
        </a:p>
      </dgm:t>
    </dgm:pt>
    <dgm:pt modelId="{45E39A56-40CC-4E96-9015-DA7B915A0C87}">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0BCEE368-3431-44B9-BC39-8D043A9AFB6B}" type="parTrans" cxnId="{C91C2303-9485-4AB5-A3FD-EAF9AFF3A4E2}">
      <dgm:prSet/>
      <dgm:spPr/>
      <dgm:t>
        <a:bodyPr/>
        <a:lstStyle/>
        <a:p>
          <a:endParaRPr lang="zh-TW" altLang="en-US"/>
        </a:p>
      </dgm:t>
    </dgm:pt>
    <dgm:pt modelId="{B3B5EC6A-4611-4D4A-B888-EBC306378333}" type="sibTrans" cxnId="{C91C2303-9485-4AB5-A3FD-EAF9AFF3A4E2}">
      <dgm:prSet/>
      <dgm:spPr/>
      <dgm:t>
        <a:bodyPr/>
        <a:lstStyle/>
        <a:p>
          <a:endParaRPr lang="zh-TW" altLang="en-US"/>
        </a:p>
      </dgm:t>
    </dgm:pt>
    <dgm:pt modelId="{BB5ED96F-427D-43EC-B451-2BF560A2541D}">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9</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F34A9759-A1C7-4A33-B2A7-7B973735D614}" type="parTrans" cxnId="{A724CD7C-143F-48A9-B4D2-6BDE68A0B95D}">
      <dgm:prSet/>
      <dgm:spPr/>
      <dgm:t>
        <a:bodyPr/>
        <a:lstStyle/>
        <a:p>
          <a:endParaRPr lang="zh-TW" altLang="en-US"/>
        </a:p>
      </dgm:t>
    </dgm:pt>
    <dgm:pt modelId="{4ABD601C-F62F-4820-BD14-2C8A189D0F56}" type="sibTrans" cxnId="{A724CD7C-143F-48A9-B4D2-6BDE68A0B95D}">
      <dgm:prSet/>
      <dgm:spPr/>
      <dgm:t>
        <a:bodyPr/>
        <a:lstStyle/>
        <a:p>
          <a:endParaRPr lang="zh-TW" altLang="en-US"/>
        </a:p>
      </dgm:t>
    </dgm:pt>
    <dgm:pt modelId="{66707873-FE4E-4F02-A241-93CC8F117438}">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志願序（</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rPr>
            <a:t>7</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dirty="0"/>
        </a:p>
      </dgm:t>
    </dgm:pt>
    <dgm:pt modelId="{980E9C16-A76E-4416-A46E-D2E80524CBA2}" type="parTrans" cxnId="{C671EFB0-25CC-4F55-9C7E-FC254CA17625}">
      <dgm:prSet/>
      <dgm:spPr/>
      <dgm:t>
        <a:bodyPr/>
        <a:lstStyle/>
        <a:p>
          <a:endParaRPr lang="zh-TW" altLang="en-US"/>
        </a:p>
      </dgm:t>
    </dgm:pt>
    <dgm:pt modelId="{B18122E7-9A1B-46BA-A0B1-63A02023E335}" type="sibTrans" cxnId="{C671EFB0-25CC-4F55-9C7E-FC254CA17625}">
      <dgm:prSet/>
      <dgm:spPr/>
      <dgm:t>
        <a:bodyPr/>
        <a:lstStyle/>
        <a:p>
          <a:endParaRPr lang="zh-TW" altLang="en-US"/>
        </a:p>
      </dgm:t>
    </dgm:pt>
    <dgm:pt modelId="{135AEF2C-5110-4C4E-8844-0F140ACF302D}">
      <dgm:prSet custT="1"/>
      <dgm:spPr/>
      <dgm:t>
        <a:bodyPr/>
        <a:lstStyle/>
        <a:p>
          <a:r>
            <a:rPr kumimoji="1" lang="zh-TW" altLang="en-US" sz="1600" b="1" i="0" u="none" strike="noStrike" cap="none" normalizeH="0" baseline="0" dirty="0">
              <a:ln/>
              <a:effectLst/>
              <a:latin typeface="微軟正黑體" panose="020B0604030504040204" pitchFamily="34" charset="-120"/>
              <a:ea typeface="微軟正黑體" panose="020B0604030504040204" pitchFamily="34" charset="-120"/>
            </a:rPr>
            <a:t>畢業資格（</a:t>
          </a:r>
          <a:r>
            <a:rPr kumimoji="1" lang="en-US" altLang="zh-TW" sz="1600" b="1" i="0" u="none" strike="noStrike" cap="none" normalizeH="0" baseline="0" dirty="0">
              <a:ln/>
              <a:effectLst/>
              <a:latin typeface="微軟正黑體" panose="020B0604030504040204" pitchFamily="34" charset="-120"/>
              <a:ea typeface="微軟正黑體" panose="020B0604030504040204" pitchFamily="34" charset="-120"/>
            </a:rPr>
            <a:t>2</a:t>
          </a:r>
          <a:r>
            <a:rPr kumimoji="1" lang="zh-TW" altLang="en-US" sz="1600" b="1" i="0" u="none" strike="noStrike" cap="none" normalizeH="0" baseline="0" dirty="0">
              <a:ln/>
              <a:effectLst/>
              <a:latin typeface="微軟正黑體" panose="020B0604030504040204" pitchFamily="34" charset="-120"/>
              <a:ea typeface="微軟正黑體" panose="020B0604030504040204" pitchFamily="34" charset="-120"/>
            </a:rPr>
            <a:t>分）</a:t>
          </a:r>
          <a:endParaRPr lang="zh-TW" altLang="en-US" sz="1600" dirty="0"/>
        </a:p>
      </dgm:t>
    </dgm:pt>
    <dgm:pt modelId="{CE0711CA-AB88-42F3-9B58-9D9798B18A1F}" type="parTrans" cxnId="{F742B27B-D9C2-4099-9C03-81E666F7A21C}">
      <dgm:prSet/>
      <dgm:spPr/>
      <dgm:t>
        <a:bodyPr/>
        <a:lstStyle/>
        <a:p>
          <a:endParaRPr lang="zh-TW" altLang="en-US"/>
        </a:p>
      </dgm:t>
    </dgm:pt>
    <dgm:pt modelId="{39B8DE6E-6F71-49D8-BF1C-603F1EE00125}" type="sibTrans" cxnId="{F742B27B-D9C2-4099-9C03-81E666F7A21C}">
      <dgm:prSet/>
      <dgm:spPr/>
      <dgm:t>
        <a:bodyPr/>
        <a:lstStyle/>
        <a:p>
          <a:endParaRPr lang="zh-TW" altLang="en-US"/>
        </a:p>
      </dgm:t>
    </dgm:pt>
    <dgm:pt modelId="{1C39AB6F-243F-410C-8C0A-F831AA0B0142}">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C7CE2D37-D75A-401F-9AC1-CFEFF8361B00}" type="parTrans" cxnId="{EA9242C8-CD55-4814-A5CB-864B73AFAB63}">
      <dgm:prSet/>
      <dgm:spPr/>
      <dgm:t>
        <a:bodyPr/>
        <a:lstStyle/>
        <a:p>
          <a:endParaRPr lang="zh-TW" altLang="en-US"/>
        </a:p>
      </dgm:t>
    </dgm:pt>
    <dgm:pt modelId="{F2DCA00F-F18A-4D4B-A367-A8E610BBF095}" type="sibTrans" cxnId="{EA9242C8-CD55-4814-A5CB-864B73AFAB63}">
      <dgm:prSet/>
      <dgm:spPr/>
      <dgm:t>
        <a:bodyPr/>
        <a:lstStyle/>
        <a:p>
          <a:endParaRPr lang="zh-TW" altLang="en-US"/>
        </a:p>
      </dgm:t>
    </dgm:pt>
    <dgm:pt modelId="{39EC5172-4BC3-4BA1-952B-BAC716F7257E}">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6</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5A6311CB-0A7F-4017-AD33-666B10CA6727}" type="parTrans" cxnId="{572AA447-3FFC-4C0D-89CD-90E184956B5E}">
      <dgm:prSet/>
      <dgm:spPr/>
      <dgm:t>
        <a:bodyPr/>
        <a:lstStyle/>
        <a:p>
          <a:endParaRPr lang="zh-TW" altLang="en-US"/>
        </a:p>
      </dgm:t>
    </dgm:pt>
    <dgm:pt modelId="{D54592D1-C22A-422C-B5CD-635005D252FD}" type="sibTrans" cxnId="{572AA447-3FFC-4C0D-89CD-90E184956B5E}">
      <dgm:prSet/>
      <dgm:spPr/>
      <dgm:t>
        <a:bodyPr/>
        <a:lstStyle/>
        <a:p>
          <a:endParaRPr lang="zh-TW" altLang="en-US"/>
        </a:p>
      </dgm:t>
    </dgm:pt>
    <dgm:pt modelId="{2C4F72F7-6691-4BDA-A6E5-6FBEA6CDBC29}">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(2</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a:t>
          </a:r>
          <a:endParaRPr lang="zh-TW" altLang="en-US" dirty="0"/>
        </a:p>
      </dgm:t>
    </dgm:pt>
    <dgm:pt modelId="{423E522E-F39B-4288-92D4-75938BD88936}" type="parTrans" cxnId="{1455DB6A-9EC0-45AB-BB38-819DCE49C408}">
      <dgm:prSet/>
      <dgm:spPr/>
      <dgm:t>
        <a:bodyPr/>
        <a:lstStyle/>
        <a:p>
          <a:endParaRPr lang="zh-TW" altLang="en-US"/>
        </a:p>
      </dgm:t>
    </dgm:pt>
    <dgm:pt modelId="{A5F0C0CC-BAF2-4644-92F0-94E5B639786B}" type="sibTrans" cxnId="{1455DB6A-9EC0-45AB-BB38-819DCE49C408}">
      <dgm:prSet/>
      <dgm:spPr/>
      <dgm:t>
        <a:bodyPr/>
        <a:lstStyle/>
        <a:p>
          <a:endParaRPr lang="zh-TW" altLang="en-US"/>
        </a:p>
      </dgm:t>
    </dgm:pt>
    <dgm:pt modelId="{A032B66E-986F-441B-9E05-57F38F87657D}" type="pres">
      <dgm:prSet presAssocID="{76042859-7BD1-43F8-91B4-9B7159021193}" presName="Name0" presStyleCnt="0">
        <dgm:presLayoutVars>
          <dgm:chPref val="1"/>
          <dgm:dir/>
          <dgm:animOne val="branch"/>
          <dgm:animLvl val="lvl"/>
          <dgm:resizeHandles val="exact"/>
        </dgm:presLayoutVars>
      </dgm:prSet>
      <dgm:spPr/>
      <dgm:t>
        <a:bodyPr/>
        <a:lstStyle/>
        <a:p>
          <a:endParaRPr lang="zh-TW" altLang="en-US"/>
        </a:p>
      </dgm:t>
    </dgm:pt>
    <dgm:pt modelId="{5D73B763-97F2-4FE2-8750-A25AF6D10FB0}" type="pres">
      <dgm:prSet presAssocID="{36EF0EC0-60A4-4C1A-9356-01B0251FFD65}" presName="root1" presStyleCnt="0"/>
      <dgm:spPr/>
    </dgm:pt>
    <dgm:pt modelId="{D2007AEC-647D-47B0-B4C8-FF0881230684}" type="pres">
      <dgm:prSet presAssocID="{36EF0EC0-60A4-4C1A-9356-01B0251FFD65}" presName="LevelOneTextNode" presStyleLbl="node0" presStyleIdx="0" presStyleCnt="1" custScaleX="295691">
        <dgm:presLayoutVars>
          <dgm:chPref val="3"/>
        </dgm:presLayoutVars>
      </dgm:prSet>
      <dgm:spPr>
        <a:prstGeom prst="roundRect">
          <a:avLst>
            <a:gd name="adj" fmla="val 10000"/>
          </a:avLst>
        </a:prstGeom>
      </dgm:spPr>
      <dgm:t>
        <a:bodyPr/>
        <a:lstStyle/>
        <a:p>
          <a:endParaRPr lang="zh-TW" altLang="en-US"/>
        </a:p>
      </dgm:t>
    </dgm:pt>
    <dgm:pt modelId="{8E71E436-8ADE-40C4-88B0-22C302001D0D}" type="pres">
      <dgm:prSet presAssocID="{36EF0EC0-60A4-4C1A-9356-01B0251FFD65}" presName="level2hierChild" presStyleCnt="0"/>
      <dgm:spPr/>
    </dgm:pt>
    <dgm:pt modelId="{4DCC8F3E-F709-4B42-99CB-9E754E86A040}" type="pres">
      <dgm:prSet presAssocID="{CE0711CA-AB88-42F3-9B58-9D9798B18A1F}" presName="conn2-1" presStyleLbl="parChTrans1D2" presStyleIdx="0" presStyleCnt="7"/>
      <dgm:spPr/>
      <dgm:t>
        <a:bodyPr/>
        <a:lstStyle/>
        <a:p>
          <a:endParaRPr lang="zh-TW" altLang="en-US"/>
        </a:p>
      </dgm:t>
    </dgm:pt>
    <dgm:pt modelId="{925884E4-ECEB-467E-BFE0-3FFC322DBD5B}" type="pres">
      <dgm:prSet presAssocID="{CE0711CA-AB88-42F3-9B58-9D9798B18A1F}" presName="connTx" presStyleLbl="parChTrans1D2" presStyleIdx="0" presStyleCnt="7"/>
      <dgm:spPr/>
      <dgm:t>
        <a:bodyPr/>
        <a:lstStyle/>
        <a:p>
          <a:endParaRPr lang="zh-TW" altLang="en-US"/>
        </a:p>
      </dgm:t>
    </dgm:pt>
    <dgm:pt modelId="{68E97C6D-41E7-44CD-AD5C-C15A777C8E4D}" type="pres">
      <dgm:prSet presAssocID="{135AEF2C-5110-4C4E-8844-0F140ACF302D}" presName="root2" presStyleCnt="0"/>
      <dgm:spPr/>
    </dgm:pt>
    <dgm:pt modelId="{C36D933B-DC2E-49DB-B383-FA9682E4DD3D}" type="pres">
      <dgm:prSet presAssocID="{135AEF2C-5110-4C4E-8844-0F140ACF302D}" presName="LevelTwoTextNode" presStyleLbl="node2" presStyleIdx="0" presStyleCnt="7" custScaleX="125691">
        <dgm:presLayoutVars>
          <dgm:chPref val="3"/>
        </dgm:presLayoutVars>
      </dgm:prSet>
      <dgm:spPr/>
      <dgm:t>
        <a:bodyPr/>
        <a:lstStyle/>
        <a:p>
          <a:endParaRPr lang="zh-TW" altLang="en-US"/>
        </a:p>
      </dgm:t>
    </dgm:pt>
    <dgm:pt modelId="{F8B0B9E3-1D37-4CEB-83C6-ACD6FE844456}" type="pres">
      <dgm:prSet presAssocID="{135AEF2C-5110-4C4E-8844-0F140ACF302D}" presName="level3hierChild" presStyleCnt="0"/>
      <dgm:spPr/>
    </dgm:pt>
    <dgm:pt modelId="{95FB0B6A-82E2-49A0-84C8-EF6168BE495D}" type="pres">
      <dgm:prSet presAssocID="{980E9C16-A76E-4416-A46E-D2E80524CBA2}" presName="conn2-1" presStyleLbl="parChTrans1D2" presStyleIdx="1" presStyleCnt="7"/>
      <dgm:spPr/>
      <dgm:t>
        <a:bodyPr/>
        <a:lstStyle/>
        <a:p>
          <a:endParaRPr lang="zh-TW" altLang="en-US"/>
        </a:p>
      </dgm:t>
    </dgm:pt>
    <dgm:pt modelId="{C40967AF-C170-466B-A4E4-8F5A191E2A7E}" type="pres">
      <dgm:prSet presAssocID="{980E9C16-A76E-4416-A46E-D2E80524CBA2}" presName="connTx" presStyleLbl="parChTrans1D2" presStyleIdx="1" presStyleCnt="7"/>
      <dgm:spPr/>
      <dgm:t>
        <a:bodyPr/>
        <a:lstStyle/>
        <a:p>
          <a:endParaRPr lang="zh-TW" altLang="en-US"/>
        </a:p>
      </dgm:t>
    </dgm:pt>
    <dgm:pt modelId="{ABC845B6-90E0-4267-B693-A4B89703EF22}" type="pres">
      <dgm:prSet presAssocID="{66707873-FE4E-4F02-A241-93CC8F117438}" presName="root2" presStyleCnt="0"/>
      <dgm:spPr/>
    </dgm:pt>
    <dgm:pt modelId="{E7DD4E41-BC36-48D7-9C26-C49247D78B79}" type="pres">
      <dgm:prSet presAssocID="{66707873-FE4E-4F02-A241-93CC8F117438}" presName="LevelTwoTextNode" presStyleLbl="node2" presStyleIdx="1" presStyleCnt="7" custScaleX="125691">
        <dgm:presLayoutVars>
          <dgm:chPref val="3"/>
        </dgm:presLayoutVars>
      </dgm:prSet>
      <dgm:spPr/>
      <dgm:t>
        <a:bodyPr/>
        <a:lstStyle/>
        <a:p>
          <a:endParaRPr lang="zh-TW" altLang="en-US"/>
        </a:p>
      </dgm:t>
    </dgm:pt>
    <dgm:pt modelId="{EF7E4693-EA42-492A-AF2F-561A4A9AE5EA}" type="pres">
      <dgm:prSet presAssocID="{66707873-FE4E-4F02-A241-93CC8F117438}" presName="level3hierChild" presStyleCnt="0"/>
      <dgm:spPr/>
    </dgm:pt>
    <dgm:pt modelId="{1E5A2185-BA0C-4F91-AA10-F6CB1B0156FC}" type="pres">
      <dgm:prSet presAssocID="{F34A9759-A1C7-4A33-B2A7-7B973735D614}" presName="conn2-1" presStyleLbl="parChTrans1D2" presStyleIdx="2" presStyleCnt="7"/>
      <dgm:spPr/>
      <dgm:t>
        <a:bodyPr/>
        <a:lstStyle/>
        <a:p>
          <a:endParaRPr lang="zh-TW" altLang="en-US"/>
        </a:p>
      </dgm:t>
    </dgm:pt>
    <dgm:pt modelId="{D135C692-C0EC-4F6A-B102-4457BC7949B2}" type="pres">
      <dgm:prSet presAssocID="{F34A9759-A1C7-4A33-B2A7-7B973735D614}" presName="connTx" presStyleLbl="parChTrans1D2" presStyleIdx="2" presStyleCnt="7"/>
      <dgm:spPr/>
      <dgm:t>
        <a:bodyPr/>
        <a:lstStyle/>
        <a:p>
          <a:endParaRPr lang="zh-TW" altLang="en-US"/>
        </a:p>
      </dgm:t>
    </dgm:pt>
    <dgm:pt modelId="{B232C524-1618-40BE-A55F-A33A10364233}" type="pres">
      <dgm:prSet presAssocID="{BB5ED96F-427D-43EC-B451-2BF560A2541D}" presName="root2" presStyleCnt="0"/>
      <dgm:spPr/>
    </dgm:pt>
    <dgm:pt modelId="{A8CAA23B-DECC-4DE6-98E2-2C9D8BE5E59C}" type="pres">
      <dgm:prSet presAssocID="{BB5ED96F-427D-43EC-B451-2BF560A2541D}" presName="LevelTwoTextNode" presStyleLbl="node2" presStyleIdx="2" presStyleCnt="7" custScaleX="125691">
        <dgm:presLayoutVars>
          <dgm:chPref val="3"/>
        </dgm:presLayoutVars>
      </dgm:prSet>
      <dgm:spPr/>
      <dgm:t>
        <a:bodyPr/>
        <a:lstStyle/>
        <a:p>
          <a:endParaRPr lang="zh-TW" altLang="en-US"/>
        </a:p>
      </dgm:t>
    </dgm:pt>
    <dgm:pt modelId="{95A207FE-39EE-4B9A-A3B6-A47A594D5F54}" type="pres">
      <dgm:prSet presAssocID="{BB5ED96F-427D-43EC-B451-2BF560A2541D}" presName="level3hierChild" presStyleCnt="0"/>
      <dgm:spPr/>
    </dgm:pt>
    <dgm:pt modelId="{4B763022-987E-4813-B217-C6DBC14CE2C6}" type="pres">
      <dgm:prSet presAssocID="{C7CE2D37-D75A-401F-9AC1-CFEFF8361B00}" presName="conn2-1" presStyleLbl="parChTrans1D2" presStyleIdx="3" presStyleCnt="7"/>
      <dgm:spPr/>
      <dgm:t>
        <a:bodyPr/>
        <a:lstStyle/>
        <a:p>
          <a:endParaRPr lang="zh-TW" altLang="en-US"/>
        </a:p>
      </dgm:t>
    </dgm:pt>
    <dgm:pt modelId="{76260727-C795-4CA5-BCD3-8B4DC0C82E2A}" type="pres">
      <dgm:prSet presAssocID="{C7CE2D37-D75A-401F-9AC1-CFEFF8361B00}" presName="connTx" presStyleLbl="parChTrans1D2" presStyleIdx="3" presStyleCnt="7"/>
      <dgm:spPr/>
      <dgm:t>
        <a:bodyPr/>
        <a:lstStyle/>
        <a:p>
          <a:endParaRPr lang="zh-TW" altLang="en-US"/>
        </a:p>
      </dgm:t>
    </dgm:pt>
    <dgm:pt modelId="{9B790912-C7F2-410E-A5B2-70FA999A4AB7}" type="pres">
      <dgm:prSet presAssocID="{1C39AB6F-243F-410C-8C0A-F831AA0B0142}" presName="root2" presStyleCnt="0"/>
      <dgm:spPr/>
    </dgm:pt>
    <dgm:pt modelId="{EE9A99F2-3E14-4D11-917F-B58A06B280AB}" type="pres">
      <dgm:prSet presAssocID="{1C39AB6F-243F-410C-8C0A-F831AA0B0142}" presName="LevelTwoTextNode" presStyleLbl="node2" presStyleIdx="3" presStyleCnt="7" custScaleX="124074">
        <dgm:presLayoutVars>
          <dgm:chPref val="3"/>
        </dgm:presLayoutVars>
      </dgm:prSet>
      <dgm:spPr/>
      <dgm:t>
        <a:bodyPr/>
        <a:lstStyle/>
        <a:p>
          <a:endParaRPr lang="zh-TW" altLang="en-US"/>
        </a:p>
      </dgm:t>
    </dgm:pt>
    <dgm:pt modelId="{5FFD9AF4-0EDF-4E80-A6D9-8F78D09431A5}" type="pres">
      <dgm:prSet presAssocID="{1C39AB6F-243F-410C-8C0A-F831AA0B0142}" presName="level3hierChild" presStyleCnt="0"/>
      <dgm:spPr/>
    </dgm:pt>
    <dgm:pt modelId="{47FEE023-1A1D-4B85-A59B-6C1A2EA20C15}" type="pres">
      <dgm:prSet presAssocID="{5A6311CB-0A7F-4017-AD33-666B10CA6727}" presName="conn2-1" presStyleLbl="parChTrans1D2" presStyleIdx="4" presStyleCnt="7"/>
      <dgm:spPr/>
      <dgm:t>
        <a:bodyPr/>
        <a:lstStyle/>
        <a:p>
          <a:endParaRPr lang="zh-TW" altLang="en-US"/>
        </a:p>
      </dgm:t>
    </dgm:pt>
    <dgm:pt modelId="{C783A362-4F56-4422-B23C-1799C71A5667}" type="pres">
      <dgm:prSet presAssocID="{5A6311CB-0A7F-4017-AD33-666B10CA6727}" presName="connTx" presStyleLbl="parChTrans1D2" presStyleIdx="4" presStyleCnt="7"/>
      <dgm:spPr/>
      <dgm:t>
        <a:bodyPr/>
        <a:lstStyle/>
        <a:p>
          <a:endParaRPr lang="zh-TW" altLang="en-US"/>
        </a:p>
      </dgm:t>
    </dgm:pt>
    <dgm:pt modelId="{A81DE9A3-36C0-41C3-8BA6-7C284A3EE3BA}" type="pres">
      <dgm:prSet presAssocID="{39EC5172-4BC3-4BA1-952B-BAC716F7257E}" presName="root2" presStyleCnt="0"/>
      <dgm:spPr/>
    </dgm:pt>
    <dgm:pt modelId="{FE5079DA-EFC3-4922-A063-981745543C78}" type="pres">
      <dgm:prSet presAssocID="{39EC5172-4BC3-4BA1-952B-BAC716F7257E}" presName="LevelTwoTextNode" presStyleLbl="node2" presStyleIdx="4" presStyleCnt="7" custScaleX="124074">
        <dgm:presLayoutVars>
          <dgm:chPref val="3"/>
        </dgm:presLayoutVars>
      </dgm:prSet>
      <dgm:spPr/>
      <dgm:t>
        <a:bodyPr/>
        <a:lstStyle/>
        <a:p>
          <a:endParaRPr lang="zh-TW" altLang="en-US"/>
        </a:p>
      </dgm:t>
    </dgm:pt>
    <dgm:pt modelId="{E0998837-9FBB-4756-A0C3-EEDE7A58921E}" type="pres">
      <dgm:prSet presAssocID="{39EC5172-4BC3-4BA1-952B-BAC716F7257E}" presName="level3hierChild" presStyleCnt="0"/>
      <dgm:spPr/>
    </dgm:pt>
    <dgm:pt modelId="{D4F9D83C-9DCD-4181-B117-CB9FA91F3AE2}" type="pres">
      <dgm:prSet presAssocID="{423E522E-F39B-4288-92D4-75938BD88936}" presName="conn2-1" presStyleLbl="parChTrans1D2" presStyleIdx="5" presStyleCnt="7"/>
      <dgm:spPr/>
      <dgm:t>
        <a:bodyPr/>
        <a:lstStyle/>
        <a:p>
          <a:endParaRPr lang="zh-TW" altLang="en-US"/>
        </a:p>
      </dgm:t>
    </dgm:pt>
    <dgm:pt modelId="{ECFF81C6-020D-4BA8-B313-602951EFCD15}" type="pres">
      <dgm:prSet presAssocID="{423E522E-F39B-4288-92D4-75938BD88936}" presName="connTx" presStyleLbl="parChTrans1D2" presStyleIdx="5" presStyleCnt="7"/>
      <dgm:spPr/>
      <dgm:t>
        <a:bodyPr/>
        <a:lstStyle/>
        <a:p>
          <a:endParaRPr lang="zh-TW" altLang="en-US"/>
        </a:p>
      </dgm:t>
    </dgm:pt>
    <dgm:pt modelId="{39F04734-AAA5-4F3C-9113-8F8567397E9A}" type="pres">
      <dgm:prSet presAssocID="{2C4F72F7-6691-4BDA-A6E5-6FBEA6CDBC29}" presName="root2" presStyleCnt="0"/>
      <dgm:spPr/>
    </dgm:pt>
    <dgm:pt modelId="{2024498F-F7CF-4062-9396-EF5F2D7129E6}" type="pres">
      <dgm:prSet presAssocID="{2C4F72F7-6691-4BDA-A6E5-6FBEA6CDBC29}" presName="LevelTwoTextNode" presStyleLbl="node2" presStyleIdx="5" presStyleCnt="7" custScaleX="125691">
        <dgm:presLayoutVars>
          <dgm:chPref val="3"/>
        </dgm:presLayoutVars>
      </dgm:prSet>
      <dgm:spPr/>
      <dgm:t>
        <a:bodyPr/>
        <a:lstStyle/>
        <a:p>
          <a:endParaRPr lang="zh-TW" altLang="en-US"/>
        </a:p>
      </dgm:t>
    </dgm:pt>
    <dgm:pt modelId="{7B9D1980-D6F6-4E7A-8CAB-87BE7F9E3409}" type="pres">
      <dgm:prSet presAssocID="{2C4F72F7-6691-4BDA-A6E5-6FBEA6CDBC29}" presName="level3hierChild" presStyleCnt="0"/>
      <dgm:spPr/>
    </dgm:pt>
    <dgm:pt modelId="{74391852-20B6-4874-955D-801FF57834EE}" type="pres">
      <dgm:prSet presAssocID="{0BCEE368-3431-44B9-BC39-8D043A9AFB6B}" presName="conn2-1" presStyleLbl="parChTrans1D2" presStyleIdx="6" presStyleCnt="7"/>
      <dgm:spPr/>
      <dgm:t>
        <a:bodyPr/>
        <a:lstStyle/>
        <a:p>
          <a:endParaRPr lang="zh-TW" altLang="en-US"/>
        </a:p>
      </dgm:t>
    </dgm:pt>
    <dgm:pt modelId="{3758A0D4-2C40-4658-B762-D5ED70FF1E54}" type="pres">
      <dgm:prSet presAssocID="{0BCEE368-3431-44B9-BC39-8D043A9AFB6B}" presName="connTx" presStyleLbl="parChTrans1D2" presStyleIdx="6" presStyleCnt="7"/>
      <dgm:spPr/>
      <dgm:t>
        <a:bodyPr/>
        <a:lstStyle/>
        <a:p>
          <a:endParaRPr lang="zh-TW" altLang="en-US"/>
        </a:p>
      </dgm:t>
    </dgm:pt>
    <dgm:pt modelId="{C697F1E5-33A7-4E04-864C-5CC402F5596B}" type="pres">
      <dgm:prSet presAssocID="{45E39A56-40CC-4E96-9015-DA7B915A0C87}" presName="root2" presStyleCnt="0"/>
      <dgm:spPr/>
    </dgm:pt>
    <dgm:pt modelId="{4149323B-3026-48D2-9406-B1B2030D0A79}" type="pres">
      <dgm:prSet presAssocID="{45E39A56-40CC-4E96-9015-DA7B915A0C87}" presName="LevelTwoTextNode" presStyleLbl="node2" presStyleIdx="6" presStyleCnt="7" custScaleX="124074">
        <dgm:presLayoutVars>
          <dgm:chPref val="3"/>
        </dgm:presLayoutVars>
      </dgm:prSet>
      <dgm:spPr/>
      <dgm:t>
        <a:bodyPr/>
        <a:lstStyle/>
        <a:p>
          <a:endParaRPr lang="zh-TW" altLang="en-US"/>
        </a:p>
      </dgm:t>
    </dgm:pt>
    <dgm:pt modelId="{47015758-2E79-4791-9121-BDFE8F5B96AA}" type="pres">
      <dgm:prSet presAssocID="{45E39A56-40CC-4E96-9015-DA7B915A0C87}" presName="level3hierChild" presStyleCnt="0"/>
      <dgm:spPr/>
    </dgm:pt>
  </dgm:ptLst>
  <dgm:cxnLst>
    <dgm:cxn modelId="{4D9D8BA2-A944-4243-8D12-A3A40899ECFC}" type="presOf" srcId="{CE0711CA-AB88-42F3-9B58-9D9798B18A1F}" destId="{4DCC8F3E-F709-4B42-99CB-9E754E86A040}" srcOrd="0" destOrd="0" presId="urn:microsoft.com/office/officeart/2008/layout/HorizontalMultiLevelHierarchy"/>
    <dgm:cxn modelId="{F86CE8A8-37DA-4886-A974-0F4346F587CC}" type="presOf" srcId="{C7CE2D37-D75A-401F-9AC1-CFEFF8361B00}" destId="{76260727-C795-4CA5-BCD3-8B4DC0C82E2A}" srcOrd="1" destOrd="0" presId="urn:microsoft.com/office/officeart/2008/layout/HorizontalMultiLevelHierarchy"/>
    <dgm:cxn modelId="{1455DB6A-9EC0-45AB-BB38-819DCE49C408}" srcId="{36EF0EC0-60A4-4C1A-9356-01B0251FFD65}" destId="{2C4F72F7-6691-4BDA-A6E5-6FBEA6CDBC29}" srcOrd="5" destOrd="0" parTransId="{423E522E-F39B-4288-92D4-75938BD88936}" sibTransId="{A5F0C0CC-BAF2-4644-92F0-94E5B639786B}"/>
    <dgm:cxn modelId="{782EFB08-E1B7-4AE6-B349-F285E3ED95B9}" type="presOf" srcId="{BB5ED96F-427D-43EC-B451-2BF560A2541D}" destId="{A8CAA23B-DECC-4DE6-98E2-2C9D8BE5E59C}" srcOrd="0" destOrd="0" presId="urn:microsoft.com/office/officeart/2008/layout/HorizontalMultiLevelHierarchy"/>
    <dgm:cxn modelId="{F742B27B-D9C2-4099-9C03-81E666F7A21C}" srcId="{36EF0EC0-60A4-4C1A-9356-01B0251FFD65}" destId="{135AEF2C-5110-4C4E-8844-0F140ACF302D}" srcOrd="0" destOrd="0" parTransId="{CE0711CA-AB88-42F3-9B58-9D9798B18A1F}" sibTransId="{39B8DE6E-6F71-49D8-BF1C-603F1EE00125}"/>
    <dgm:cxn modelId="{EA9242C8-CD55-4814-A5CB-864B73AFAB63}" srcId="{36EF0EC0-60A4-4C1A-9356-01B0251FFD65}" destId="{1C39AB6F-243F-410C-8C0A-F831AA0B0142}" srcOrd="3" destOrd="0" parTransId="{C7CE2D37-D75A-401F-9AC1-CFEFF8361B00}" sibTransId="{F2DCA00F-F18A-4D4B-A367-A8E610BBF095}"/>
    <dgm:cxn modelId="{572AA447-3FFC-4C0D-89CD-90E184956B5E}" srcId="{36EF0EC0-60A4-4C1A-9356-01B0251FFD65}" destId="{39EC5172-4BC3-4BA1-952B-BAC716F7257E}" srcOrd="4" destOrd="0" parTransId="{5A6311CB-0A7F-4017-AD33-666B10CA6727}" sibTransId="{D54592D1-C22A-422C-B5CD-635005D252FD}"/>
    <dgm:cxn modelId="{115AF744-42EE-4E32-BC81-36FF3BBDE648}" type="presOf" srcId="{76042859-7BD1-43F8-91B4-9B7159021193}" destId="{A032B66E-986F-441B-9E05-57F38F87657D}" srcOrd="0" destOrd="0" presId="urn:microsoft.com/office/officeart/2008/layout/HorizontalMultiLevelHierarchy"/>
    <dgm:cxn modelId="{F6CB4F87-8662-4BA1-BFA8-A0B81C89BB3F}" type="presOf" srcId="{0BCEE368-3431-44B9-BC39-8D043A9AFB6B}" destId="{74391852-20B6-4874-955D-801FF57834EE}" srcOrd="0" destOrd="0" presId="urn:microsoft.com/office/officeart/2008/layout/HorizontalMultiLevelHierarchy"/>
    <dgm:cxn modelId="{074E0FE3-4CC6-4D25-BD44-D23BD270FA84}" type="presOf" srcId="{F34A9759-A1C7-4A33-B2A7-7B973735D614}" destId="{D135C692-C0EC-4F6A-B102-4457BC7949B2}" srcOrd="1" destOrd="0" presId="urn:microsoft.com/office/officeart/2008/layout/HorizontalMultiLevelHierarchy"/>
    <dgm:cxn modelId="{BEA2B410-213B-40BE-99F9-443CB5703DE9}" type="presOf" srcId="{135AEF2C-5110-4C4E-8844-0F140ACF302D}" destId="{C36D933B-DC2E-49DB-B383-FA9682E4DD3D}" srcOrd="0" destOrd="0" presId="urn:microsoft.com/office/officeart/2008/layout/HorizontalMultiLevelHierarchy"/>
    <dgm:cxn modelId="{4FE0ECAE-FC3A-4142-8A8F-D44EEA14DD3A}" type="presOf" srcId="{C7CE2D37-D75A-401F-9AC1-CFEFF8361B00}" destId="{4B763022-987E-4813-B217-C6DBC14CE2C6}" srcOrd="0" destOrd="0" presId="urn:microsoft.com/office/officeart/2008/layout/HorizontalMultiLevelHierarchy"/>
    <dgm:cxn modelId="{0FEB7FA2-3EC1-43D8-922C-D6864BA686EC}" type="presOf" srcId="{0BCEE368-3431-44B9-BC39-8D043A9AFB6B}" destId="{3758A0D4-2C40-4658-B762-D5ED70FF1E54}" srcOrd="1" destOrd="0" presId="urn:microsoft.com/office/officeart/2008/layout/HorizontalMultiLevelHierarchy"/>
    <dgm:cxn modelId="{9A213B20-7242-4406-A790-86FF90DDC4A1}" type="presOf" srcId="{423E522E-F39B-4288-92D4-75938BD88936}" destId="{ECFF81C6-020D-4BA8-B313-602951EFCD15}" srcOrd="1" destOrd="0" presId="urn:microsoft.com/office/officeart/2008/layout/HorizontalMultiLevelHierarchy"/>
    <dgm:cxn modelId="{6D20D857-2C2A-4F96-9FD5-E676098F035D}" type="presOf" srcId="{5A6311CB-0A7F-4017-AD33-666B10CA6727}" destId="{47FEE023-1A1D-4B85-A59B-6C1A2EA20C15}" srcOrd="0" destOrd="0" presId="urn:microsoft.com/office/officeart/2008/layout/HorizontalMultiLevelHierarchy"/>
    <dgm:cxn modelId="{0F445849-4BD8-4661-BCBF-BE6B07609C59}" type="presOf" srcId="{2C4F72F7-6691-4BDA-A6E5-6FBEA6CDBC29}" destId="{2024498F-F7CF-4062-9396-EF5F2D7129E6}" srcOrd="0" destOrd="0" presId="urn:microsoft.com/office/officeart/2008/layout/HorizontalMultiLevelHierarchy"/>
    <dgm:cxn modelId="{14059885-84DD-4F1E-9ED5-F996EEE8ACA8}" srcId="{76042859-7BD1-43F8-91B4-9B7159021193}" destId="{36EF0EC0-60A4-4C1A-9356-01B0251FFD65}" srcOrd="0" destOrd="0" parTransId="{63B15F2D-0DE7-49B5-BA24-46DB5A1E0C74}" sibTransId="{3586689E-4824-4357-B5C5-C6CBA22C5BE4}"/>
    <dgm:cxn modelId="{E675E093-8A42-4651-80D1-A8558F2A6668}" type="presOf" srcId="{45E39A56-40CC-4E96-9015-DA7B915A0C87}" destId="{4149323B-3026-48D2-9406-B1B2030D0A79}" srcOrd="0" destOrd="0" presId="urn:microsoft.com/office/officeart/2008/layout/HorizontalMultiLevelHierarchy"/>
    <dgm:cxn modelId="{398D5BD0-335D-4CB0-94E2-4FA140AFEDD1}" type="presOf" srcId="{980E9C16-A76E-4416-A46E-D2E80524CBA2}" destId="{95FB0B6A-82E2-49A0-84C8-EF6168BE495D}" srcOrd="0" destOrd="0" presId="urn:microsoft.com/office/officeart/2008/layout/HorizontalMultiLevelHierarchy"/>
    <dgm:cxn modelId="{935634EF-A08A-41A8-8FD8-011ACF39C6A6}" type="presOf" srcId="{423E522E-F39B-4288-92D4-75938BD88936}" destId="{D4F9D83C-9DCD-4181-B117-CB9FA91F3AE2}" srcOrd="0" destOrd="0" presId="urn:microsoft.com/office/officeart/2008/layout/HorizontalMultiLevelHierarchy"/>
    <dgm:cxn modelId="{C9F752A3-37D7-4618-A98C-DAA161562D48}" type="presOf" srcId="{36EF0EC0-60A4-4C1A-9356-01B0251FFD65}" destId="{D2007AEC-647D-47B0-B4C8-FF0881230684}" srcOrd="0" destOrd="0" presId="urn:microsoft.com/office/officeart/2008/layout/HorizontalMultiLevelHierarchy"/>
    <dgm:cxn modelId="{C91C2303-9485-4AB5-A3FD-EAF9AFF3A4E2}" srcId="{36EF0EC0-60A4-4C1A-9356-01B0251FFD65}" destId="{45E39A56-40CC-4E96-9015-DA7B915A0C87}" srcOrd="6" destOrd="0" parTransId="{0BCEE368-3431-44B9-BC39-8D043A9AFB6B}" sibTransId="{B3B5EC6A-4611-4D4A-B888-EBC306378333}"/>
    <dgm:cxn modelId="{710FD844-5957-4588-ACDB-985C5BBE2EA2}" type="presOf" srcId="{66707873-FE4E-4F02-A241-93CC8F117438}" destId="{E7DD4E41-BC36-48D7-9C26-C49247D78B79}" srcOrd="0" destOrd="0" presId="urn:microsoft.com/office/officeart/2008/layout/HorizontalMultiLevelHierarchy"/>
    <dgm:cxn modelId="{C671EFB0-25CC-4F55-9C7E-FC254CA17625}" srcId="{36EF0EC0-60A4-4C1A-9356-01B0251FFD65}" destId="{66707873-FE4E-4F02-A241-93CC8F117438}" srcOrd="1" destOrd="0" parTransId="{980E9C16-A76E-4416-A46E-D2E80524CBA2}" sibTransId="{B18122E7-9A1B-46BA-A0B1-63A02023E335}"/>
    <dgm:cxn modelId="{635DC197-4822-4E65-BF56-FA2A903EFBB5}" type="presOf" srcId="{5A6311CB-0A7F-4017-AD33-666B10CA6727}" destId="{C783A362-4F56-4422-B23C-1799C71A5667}" srcOrd="1" destOrd="0" presId="urn:microsoft.com/office/officeart/2008/layout/HorizontalMultiLevelHierarchy"/>
    <dgm:cxn modelId="{42A3493A-AC6B-4647-B132-31FD7BEA75AB}" type="presOf" srcId="{980E9C16-A76E-4416-A46E-D2E80524CBA2}" destId="{C40967AF-C170-466B-A4E4-8F5A191E2A7E}" srcOrd="1" destOrd="0" presId="urn:microsoft.com/office/officeart/2008/layout/HorizontalMultiLevelHierarchy"/>
    <dgm:cxn modelId="{A724CD7C-143F-48A9-B4D2-6BDE68A0B95D}" srcId="{36EF0EC0-60A4-4C1A-9356-01B0251FFD65}" destId="{BB5ED96F-427D-43EC-B451-2BF560A2541D}" srcOrd="2" destOrd="0" parTransId="{F34A9759-A1C7-4A33-B2A7-7B973735D614}" sibTransId="{4ABD601C-F62F-4820-BD14-2C8A189D0F56}"/>
    <dgm:cxn modelId="{FEB85C40-4B8F-42E1-A544-94E7F5FE9B29}" type="presOf" srcId="{CE0711CA-AB88-42F3-9B58-9D9798B18A1F}" destId="{925884E4-ECEB-467E-BFE0-3FFC322DBD5B}" srcOrd="1" destOrd="0" presId="urn:microsoft.com/office/officeart/2008/layout/HorizontalMultiLevelHierarchy"/>
    <dgm:cxn modelId="{ED32A24C-7339-404D-BDE7-B4DA1ED3A48F}" type="presOf" srcId="{1C39AB6F-243F-410C-8C0A-F831AA0B0142}" destId="{EE9A99F2-3E14-4D11-917F-B58A06B280AB}" srcOrd="0" destOrd="0" presId="urn:microsoft.com/office/officeart/2008/layout/HorizontalMultiLevelHierarchy"/>
    <dgm:cxn modelId="{7961B0A9-2C7A-4C64-A979-3CC926FE6F56}" type="presOf" srcId="{39EC5172-4BC3-4BA1-952B-BAC716F7257E}" destId="{FE5079DA-EFC3-4922-A063-981745543C78}" srcOrd="0" destOrd="0" presId="urn:microsoft.com/office/officeart/2008/layout/HorizontalMultiLevelHierarchy"/>
    <dgm:cxn modelId="{EE048CFF-09C8-4A37-A7C0-140E5A856291}" type="presOf" srcId="{F34A9759-A1C7-4A33-B2A7-7B973735D614}" destId="{1E5A2185-BA0C-4F91-AA10-F6CB1B0156FC}" srcOrd="0" destOrd="0" presId="urn:microsoft.com/office/officeart/2008/layout/HorizontalMultiLevelHierarchy"/>
    <dgm:cxn modelId="{12273B0A-D2D0-4DAE-BCB3-2F2F4A0DDDA8}" type="presParOf" srcId="{A032B66E-986F-441B-9E05-57F38F87657D}" destId="{5D73B763-97F2-4FE2-8750-A25AF6D10FB0}" srcOrd="0" destOrd="0" presId="urn:microsoft.com/office/officeart/2008/layout/HorizontalMultiLevelHierarchy"/>
    <dgm:cxn modelId="{FC7493B9-4465-41AB-879D-8306810B6E6A}" type="presParOf" srcId="{5D73B763-97F2-4FE2-8750-A25AF6D10FB0}" destId="{D2007AEC-647D-47B0-B4C8-FF0881230684}" srcOrd="0" destOrd="0" presId="urn:microsoft.com/office/officeart/2008/layout/HorizontalMultiLevelHierarchy"/>
    <dgm:cxn modelId="{DEACB9BD-BD77-412B-AAD2-6707759A0C3B}" type="presParOf" srcId="{5D73B763-97F2-4FE2-8750-A25AF6D10FB0}" destId="{8E71E436-8ADE-40C4-88B0-22C302001D0D}" srcOrd="1" destOrd="0" presId="urn:microsoft.com/office/officeart/2008/layout/HorizontalMultiLevelHierarchy"/>
    <dgm:cxn modelId="{6CB52D35-7F16-48B3-BD7E-D7B9743BAD1E}" type="presParOf" srcId="{8E71E436-8ADE-40C4-88B0-22C302001D0D}" destId="{4DCC8F3E-F709-4B42-99CB-9E754E86A040}" srcOrd="0" destOrd="0" presId="urn:microsoft.com/office/officeart/2008/layout/HorizontalMultiLevelHierarchy"/>
    <dgm:cxn modelId="{950B5741-3B2D-407C-92E6-33F7C29DA83F}" type="presParOf" srcId="{4DCC8F3E-F709-4B42-99CB-9E754E86A040}" destId="{925884E4-ECEB-467E-BFE0-3FFC322DBD5B}" srcOrd="0" destOrd="0" presId="urn:microsoft.com/office/officeart/2008/layout/HorizontalMultiLevelHierarchy"/>
    <dgm:cxn modelId="{256F2082-DBA6-4BE2-9CBF-EA62D00532F8}" type="presParOf" srcId="{8E71E436-8ADE-40C4-88B0-22C302001D0D}" destId="{68E97C6D-41E7-44CD-AD5C-C15A777C8E4D}" srcOrd="1" destOrd="0" presId="urn:microsoft.com/office/officeart/2008/layout/HorizontalMultiLevelHierarchy"/>
    <dgm:cxn modelId="{24B990A2-2359-4BF4-B5AC-56F1BEB92223}" type="presParOf" srcId="{68E97C6D-41E7-44CD-AD5C-C15A777C8E4D}" destId="{C36D933B-DC2E-49DB-B383-FA9682E4DD3D}" srcOrd="0" destOrd="0" presId="urn:microsoft.com/office/officeart/2008/layout/HorizontalMultiLevelHierarchy"/>
    <dgm:cxn modelId="{87F04BD2-C3C5-4561-AFAD-433FBB6A948C}" type="presParOf" srcId="{68E97C6D-41E7-44CD-AD5C-C15A777C8E4D}" destId="{F8B0B9E3-1D37-4CEB-83C6-ACD6FE844456}" srcOrd="1" destOrd="0" presId="urn:microsoft.com/office/officeart/2008/layout/HorizontalMultiLevelHierarchy"/>
    <dgm:cxn modelId="{C011D0B4-B3EA-479C-820E-CCE8A3754A72}" type="presParOf" srcId="{8E71E436-8ADE-40C4-88B0-22C302001D0D}" destId="{95FB0B6A-82E2-49A0-84C8-EF6168BE495D}" srcOrd="2" destOrd="0" presId="urn:microsoft.com/office/officeart/2008/layout/HorizontalMultiLevelHierarchy"/>
    <dgm:cxn modelId="{C6A674CA-155E-4DC4-8C56-78466138FC28}" type="presParOf" srcId="{95FB0B6A-82E2-49A0-84C8-EF6168BE495D}" destId="{C40967AF-C170-466B-A4E4-8F5A191E2A7E}" srcOrd="0" destOrd="0" presId="urn:microsoft.com/office/officeart/2008/layout/HorizontalMultiLevelHierarchy"/>
    <dgm:cxn modelId="{5FE95448-BE5B-460E-AE4E-9DA8F81B4192}" type="presParOf" srcId="{8E71E436-8ADE-40C4-88B0-22C302001D0D}" destId="{ABC845B6-90E0-4267-B693-A4B89703EF22}" srcOrd="3" destOrd="0" presId="urn:microsoft.com/office/officeart/2008/layout/HorizontalMultiLevelHierarchy"/>
    <dgm:cxn modelId="{D34901D7-D38D-4A2D-BB5D-27A7FAEF71A4}" type="presParOf" srcId="{ABC845B6-90E0-4267-B693-A4B89703EF22}" destId="{E7DD4E41-BC36-48D7-9C26-C49247D78B79}" srcOrd="0" destOrd="0" presId="urn:microsoft.com/office/officeart/2008/layout/HorizontalMultiLevelHierarchy"/>
    <dgm:cxn modelId="{1E3D9AD4-0BBE-4C94-86C9-09F517AF07DB}" type="presParOf" srcId="{ABC845B6-90E0-4267-B693-A4B89703EF22}" destId="{EF7E4693-EA42-492A-AF2F-561A4A9AE5EA}" srcOrd="1" destOrd="0" presId="urn:microsoft.com/office/officeart/2008/layout/HorizontalMultiLevelHierarchy"/>
    <dgm:cxn modelId="{FA95AADA-6FE4-4407-A5B3-231378D8FC4B}" type="presParOf" srcId="{8E71E436-8ADE-40C4-88B0-22C302001D0D}" destId="{1E5A2185-BA0C-4F91-AA10-F6CB1B0156FC}" srcOrd="4" destOrd="0" presId="urn:microsoft.com/office/officeart/2008/layout/HorizontalMultiLevelHierarchy"/>
    <dgm:cxn modelId="{4E274F66-2A67-4E03-99FD-B8DEEB2F47E0}" type="presParOf" srcId="{1E5A2185-BA0C-4F91-AA10-F6CB1B0156FC}" destId="{D135C692-C0EC-4F6A-B102-4457BC7949B2}" srcOrd="0" destOrd="0" presId="urn:microsoft.com/office/officeart/2008/layout/HorizontalMultiLevelHierarchy"/>
    <dgm:cxn modelId="{BC8CA666-4C7D-4B2F-9A25-C0C6B5D132A8}" type="presParOf" srcId="{8E71E436-8ADE-40C4-88B0-22C302001D0D}" destId="{B232C524-1618-40BE-A55F-A33A10364233}" srcOrd="5" destOrd="0" presId="urn:microsoft.com/office/officeart/2008/layout/HorizontalMultiLevelHierarchy"/>
    <dgm:cxn modelId="{32372E2B-CBF6-427A-A066-E4A7EE969569}" type="presParOf" srcId="{B232C524-1618-40BE-A55F-A33A10364233}" destId="{A8CAA23B-DECC-4DE6-98E2-2C9D8BE5E59C}" srcOrd="0" destOrd="0" presId="urn:microsoft.com/office/officeart/2008/layout/HorizontalMultiLevelHierarchy"/>
    <dgm:cxn modelId="{1E0CE06D-2A65-4B6B-B600-4DDD2C8B539C}" type="presParOf" srcId="{B232C524-1618-40BE-A55F-A33A10364233}" destId="{95A207FE-39EE-4B9A-A3B6-A47A594D5F54}" srcOrd="1" destOrd="0" presId="urn:microsoft.com/office/officeart/2008/layout/HorizontalMultiLevelHierarchy"/>
    <dgm:cxn modelId="{BB453024-566B-4D6F-BA85-338F24592DCA}" type="presParOf" srcId="{8E71E436-8ADE-40C4-88B0-22C302001D0D}" destId="{4B763022-987E-4813-B217-C6DBC14CE2C6}" srcOrd="6" destOrd="0" presId="urn:microsoft.com/office/officeart/2008/layout/HorizontalMultiLevelHierarchy"/>
    <dgm:cxn modelId="{127B0476-5F33-4344-A0F7-158CF6DBEFE4}" type="presParOf" srcId="{4B763022-987E-4813-B217-C6DBC14CE2C6}" destId="{76260727-C795-4CA5-BCD3-8B4DC0C82E2A}" srcOrd="0" destOrd="0" presId="urn:microsoft.com/office/officeart/2008/layout/HorizontalMultiLevelHierarchy"/>
    <dgm:cxn modelId="{F83DBA16-2141-40D6-B08C-EACE333D984C}" type="presParOf" srcId="{8E71E436-8ADE-40C4-88B0-22C302001D0D}" destId="{9B790912-C7F2-410E-A5B2-70FA999A4AB7}" srcOrd="7" destOrd="0" presId="urn:microsoft.com/office/officeart/2008/layout/HorizontalMultiLevelHierarchy"/>
    <dgm:cxn modelId="{10129B77-33B4-4D47-B1B9-6D07BF9698AF}" type="presParOf" srcId="{9B790912-C7F2-410E-A5B2-70FA999A4AB7}" destId="{EE9A99F2-3E14-4D11-917F-B58A06B280AB}" srcOrd="0" destOrd="0" presId="urn:microsoft.com/office/officeart/2008/layout/HorizontalMultiLevelHierarchy"/>
    <dgm:cxn modelId="{BBBF6197-8C91-473C-96A4-0EDC0F9714F8}" type="presParOf" srcId="{9B790912-C7F2-410E-A5B2-70FA999A4AB7}" destId="{5FFD9AF4-0EDF-4E80-A6D9-8F78D09431A5}" srcOrd="1" destOrd="0" presId="urn:microsoft.com/office/officeart/2008/layout/HorizontalMultiLevelHierarchy"/>
    <dgm:cxn modelId="{082C45A1-8F81-45E1-981C-26F57200580D}" type="presParOf" srcId="{8E71E436-8ADE-40C4-88B0-22C302001D0D}" destId="{47FEE023-1A1D-4B85-A59B-6C1A2EA20C15}" srcOrd="8" destOrd="0" presId="urn:microsoft.com/office/officeart/2008/layout/HorizontalMultiLevelHierarchy"/>
    <dgm:cxn modelId="{19774F92-8E7C-418F-9412-3B1B9364483C}" type="presParOf" srcId="{47FEE023-1A1D-4B85-A59B-6C1A2EA20C15}" destId="{C783A362-4F56-4422-B23C-1799C71A5667}" srcOrd="0" destOrd="0" presId="urn:microsoft.com/office/officeart/2008/layout/HorizontalMultiLevelHierarchy"/>
    <dgm:cxn modelId="{BB905051-E219-4F5E-BA48-EBE3CE6A3976}" type="presParOf" srcId="{8E71E436-8ADE-40C4-88B0-22C302001D0D}" destId="{A81DE9A3-36C0-41C3-8BA6-7C284A3EE3BA}" srcOrd="9" destOrd="0" presId="urn:microsoft.com/office/officeart/2008/layout/HorizontalMultiLevelHierarchy"/>
    <dgm:cxn modelId="{AA1AC6D6-9CF3-4674-9AE5-9B3B5407B56B}" type="presParOf" srcId="{A81DE9A3-36C0-41C3-8BA6-7C284A3EE3BA}" destId="{FE5079DA-EFC3-4922-A063-981745543C78}" srcOrd="0" destOrd="0" presId="urn:microsoft.com/office/officeart/2008/layout/HorizontalMultiLevelHierarchy"/>
    <dgm:cxn modelId="{88503C26-4EAE-4FCF-AED4-5EBDC867136B}" type="presParOf" srcId="{A81DE9A3-36C0-41C3-8BA6-7C284A3EE3BA}" destId="{E0998837-9FBB-4756-A0C3-EEDE7A58921E}" srcOrd="1" destOrd="0" presId="urn:microsoft.com/office/officeart/2008/layout/HorizontalMultiLevelHierarchy"/>
    <dgm:cxn modelId="{4F4F6DA0-4063-4404-BA9E-E83C591BDEFE}" type="presParOf" srcId="{8E71E436-8ADE-40C4-88B0-22C302001D0D}" destId="{D4F9D83C-9DCD-4181-B117-CB9FA91F3AE2}" srcOrd="10" destOrd="0" presId="urn:microsoft.com/office/officeart/2008/layout/HorizontalMultiLevelHierarchy"/>
    <dgm:cxn modelId="{CF73FDBC-206D-4F52-AE1B-82A72A4F36FA}" type="presParOf" srcId="{D4F9D83C-9DCD-4181-B117-CB9FA91F3AE2}" destId="{ECFF81C6-020D-4BA8-B313-602951EFCD15}" srcOrd="0" destOrd="0" presId="urn:microsoft.com/office/officeart/2008/layout/HorizontalMultiLevelHierarchy"/>
    <dgm:cxn modelId="{2E729469-4EE8-4E31-B32A-AD9D5867E328}" type="presParOf" srcId="{8E71E436-8ADE-40C4-88B0-22C302001D0D}" destId="{39F04734-AAA5-4F3C-9113-8F8567397E9A}" srcOrd="11" destOrd="0" presId="urn:microsoft.com/office/officeart/2008/layout/HorizontalMultiLevelHierarchy"/>
    <dgm:cxn modelId="{D15E3336-D4A8-4FD0-BA01-9D62A262AACB}" type="presParOf" srcId="{39F04734-AAA5-4F3C-9113-8F8567397E9A}" destId="{2024498F-F7CF-4062-9396-EF5F2D7129E6}" srcOrd="0" destOrd="0" presId="urn:microsoft.com/office/officeart/2008/layout/HorizontalMultiLevelHierarchy"/>
    <dgm:cxn modelId="{2BFFDD2A-5954-44E5-995B-2441054D7336}" type="presParOf" srcId="{39F04734-AAA5-4F3C-9113-8F8567397E9A}" destId="{7B9D1980-D6F6-4E7A-8CAB-87BE7F9E3409}" srcOrd="1" destOrd="0" presId="urn:microsoft.com/office/officeart/2008/layout/HorizontalMultiLevelHierarchy"/>
    <dgm:cxn modelId="{BF9E4AF5-58A3-400C-A245-9468019D0975}" type="presParOf" srcId="{8E71E436-8ADE-40C4-88B0-22C302001D0D}" destId="{74391852-20B6-4874-955D-801FF57834EE}" srcOrd="12" destOrd="0" presId="urn:microsoft.com/office/officeart/2008/layout/HorizontalMultiLevelHierarchy"/>
    <dgm:cxn modelId="{05389D8A-2D58-49C3-B28E-0C6668A0A33F}" type="presParOf" srcId="{74391852-20B6-4874-955D-801FF57834EE}" destId="{3758A0D4-2C40-4658-B762-D5ED70FF1E54}" srcOrd="0" destOrd="0" presId="urn:microsoft.com/office/officeart/2008/layout/HorizontalMultiLevelHierarchy"/>
    <dgm:cxn modelId="{2A7D09A9-16E4-4ECD-AA8A-D24571AA1D40}" type="presParOf" srcId="{8E71E436-8ADE-40C4-88B0-22C302001D0D}" destId="{C697F1E5-33A7-4E04-864C-5CC402F5596B}" srcOrd="13" destOrd="0" presId="urn:microsoft.com/office/officeart/2008/layout/HorizontalMultiLevelHierarchy"/>
    <dgm:cxn modelId="{034FA0B2-B53E-43D2-ABEE-D07EF01F830F}" type="presParOf" srcId="{C697F1E5-33A7-4E04-864C-5CC402F5596B}" destId="{4149323B-3026-48D2-9406-B1B2030D0A79}" srcOrd="0" destOrd="0" presId="urn:microsoft.com/office/officeart/2008/layout/HorizontalMultiLevelHierarchy"/>
    <dgm:cxn modelId="{59A6BD6C-B818-47F7-AEC0-6F1CC6A55CB0}" type="presParOf" srcId="{C697F1E5-33A7-4E04-864C-5CC402F5596B}" destId="{47015758-2E79-4791-9121-BDFE8F5B96A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6042859-7BD1-43F8-91B4-9B7159021193}"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TW" altLang="en-US"/>
        </a:p>
      </dgm:t>
    </dgm:pt>
    <dgm:pt modelId="{36EF0EC0-60A4-4C1A-9356-01B0251FFD65}">
      <dgm:prSet phldrT="[文字]" custT="1"/>
      <dgm:spPr>
        <a:xfrm>
          <a:off x="33725" y="887765"/>
          <a:ext cx="1447510" cy="1381541"/>
        </a:xfrm>
      </dgm:spPr>
      <dgm:t>
        <a:bodyPr vert="vert"/>
        <a:lstStyle/>
        <a:p>
          <a:r>
            <a:rPr lang="zh-TW" altLang="en-US" sz="2800" b="1">
              <a:latin typeface="微軟正黑體" pitchFamily="34" charset="-120"/>
              <a:ea typeface="微軟正黑體" pitchFamily="34" charset="-120"/>
              <a:cs typeface="+mn-cs"/>
            </a:rPr>
            <a:t>總積分</a:t>
          </a:r>
          <a:r>
            <a:rPr lang="en-US" altLang="zh-TW" sz="2800" b="1">
              <a:latin typeface="微軟正黑體" pitchFamily="34" charset="-120"/>
              <a:ea typeface="微軟正黑體" pitchFamily="34" charset="-120"/>
              <a:cs typeface="+mn-cs"/>
            </a:rPr>
            <a:t>79</a:t>
          </a:r>
          <a:r>
            <a:rPr lang="zh-TW" altLang="en-US" sz="2800" b="1">
              <a:latin typeface="微軟正黑體" pitchFamily="34" charset="-120"/>
              <a:ea typeface="微軟正黑體" pitchFamily="34" charset="-120"/>
              <a:cs typeface="+mn-cs"/>
            </a:rPr>
            <a:t>分</a:t>
          </a:r>
          <a:endParaRPr lang="zh-TW" altLang="en-US" sz="2800" b="1" dirty="0">
            <a:latin typeface="微軟正黑體" pitchFamily="34" charset="-120"/>
            <a:ea typeface="微軟正黑體" pitchFamily="34" charset="-120"/>
            <a:cs typeface="+mn-cs"/>
          </a:endParaRPr>
        </a:p>
      </dgm:t>
    </dgm:pt>
    <dgm:pt modelId="{63B15F2D-0DE7-49B5-BA24-46DB5A1E0C74}" type="parTrans" cxnId="{14059885-84DD-4F1E-9ED5-F996EEE8ACA8}">
      <dgm:prSet/>
      <dgm:spPr/>
      <dgm:t>
        <a:bodyPr/>
        <a:lstStyle/>
        <a:p>
          <a:endParaRPr lang="zh-TW" altLang="en-US" sz="2800" b="1">
            <a:latin typeface="微軟正黑體" pitchFamily="34" charset="-120"/>
            <a:ea typeface="微軟正黑體" pitchFamily="34" charset="-120"/>
          </a:endParaRPr>
        </a:p>
      </dgm:t>
    </dgm:pt>
    <dgm:pt modelId="{3586689E-4824-4357-B5C5-C6CBA22C5BE4}" type="sibTrans" cxnId="{14059885-84DD-4F1E-9ED5-F996EEE8ACA8}">
      <dgm:prSet/>
      <dgm:spPr/>
      <dgm:t>
        <a:bodyPr/>
        <a:lstStyle/>
        <a:p>
          <a:endParaRPr lang="zh-TW" altLang="en-US" sz="2800" b="1">
            <a:latin typeface="微軟正黑體" pitchFamily="34" charset="-120"/>
            <a:ea typeface="微軟正黑體" pitchFamily="34" charset="-120"/>
          </a:endParaRPr>
        </a:p>
      </dgm:t>
    </dgm:pt>
    <dgm:pt modelId="{45E39A56-40CC-4E96-9015-DA7B915A0C87}">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0BCEE368-3431-44B9-BC39-8D043A9AFB6B}" type="parTrans" cxnId="{C91C2303-9485-4AB5-A3FD-EAF9AFF3A4E2}">
      <dgm:prSet/>
      <dgm:spPr/>
      <dgm:t>
        <a:bodyPr/>
        <a:lstStyle/>
        <a:p>
          <a:endParaRPr lang="zh-TW" altLang="en-US"/>
        </a:p>
      </dgm:t>
    </dgm:pt>
    <dgm:pt modelId="{B3B5EC6A-4611-4D4A-B888-EBC306378333}" type="sibTrans" cxnId="{C91C2303-9485-4AB5-A3FD-EAF9AFF3A4E2}">
      <dgm:prSet/>
      <dgm:spPr/>
      <dgm:t>
        <a:bodyPr/>
        <a:lstStyle/>
        <a:p>
          <a:endParaRPr lang="zh-TW" altLang="en-US"/>
        </a:p>
      </dgm:t>
    </dgm:pt>
    <dgm:pt modelId="{BB5ED96F-427D-43EC-B451-2BF560A2541D}">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9</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F34A9759-A1C7-4A33-B2A7-7B973735D614}" type="parTrans" cxnId="{A724CD7C-143F-48A9-B4D2-6BDE68A0B95D}">
      <dgm:prSet/>
      <dgm:spPr/>
      <dgm:t>
        <a:bodyPr/>
        <a:lstStyle/>
        <a:p>
          <a:endParaRPr lang="zh-TW" altLang="en-US"/>
        </a:p>
      </dgm:t>
    </dgm:pt>
    <dgm:pt modelId="{4ABD601C-F62F-4820-BD14-2C8A189D0F56}" type="sibTrans" cxnId="{A724CD7C-143F-48A9-B4D2-6BDE68A0B95D}">
      <dgm:prSet/>
      <dgm:spPr/>
      <dgm:t>
        <a:bodyPr/>
        <a:lstStyle/>
        <a:p>
          <a:endParaRPr lang="zh-TW" altLang="en-US"/>
        </a:p>
      </dgm:t>
    </dgm:pt>
    <dgm:pt modelId="{66707873-FE4E-4F02-A241-93CC8F117438}">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志願序（</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rPr>
            <a:t>7</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dirty="0"/>
        </a:p>
      </dgm:t>
    </dgm:pt>
    <dgm:pt modelId="{980E9C16-A76E-4416-A46E-D2E80524CBA2}" type="parTrans" cxnId="{C671EFB0-25CC-4F55-9C7E-FC254CA17625}">
      <dgm:prSet/>
      <dgm:spPr/>
      <dgm:t>
        <a:bodyPr/>
        <a:lstStyle/>
        <a:p>
          <a:endParaRPr lang="zh-TW" altLang="en-US"/>
        </a:p>
      </dgm:t>
    </dgm:pt>
    <dgm:pt modelId="{B18122E7-9A1B-46BA-A0B1-63A02023E335}" type="sibTrans" cxnId="{C671EFB0-25CC-4F55-9C7E-FC254CA17625}">
      <dgm:prSet/>
      <dgm:spPr/>
      <dgm:t>
        <a:bodyPr/>
        <a:lstStyle/>
        <a:p>
          <a:endParaRPr lang="zh-TW" altLang="en-US"/>
        </a:p>
      </dgm:t>
    </dgm:pt>
    <dgm:pt modelId="{135AEF2C-5110-4C4E-8844-0F140ACF302D}">
      <dgm:prSet custT="1"/>
      <dgm:spPr/>
      <dgm:t>
        <a:bodyPr/>
        <a:lstStyle/>
        <a:p>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sz="1600" dirty="0"/>
        </a:p>
      </dgm:t>
    </dgm:pt>
    <dgm:pt modelId="{CE0711CA-AB88-42F3-9B58-9D9798B18A1F}" type="parTrans" cxnId="{F742B27B-D9C2-4099-9C03-81E666F7A21C}">
      <dgm:prSet/>
      <dgm:spPr/>
      <dgm:t>
        <a:bodyPr/>
        <a:lstStyle/>
        <a:p>
          <a:endParaRPr lang="zh-TW" altLang="en-US"/>
        </a:p>
      </dgm:t>
    </dgm:pt>
    <dgm:pt modelId="{39B8DE6E-6F71-49D8-BF1C-603F1EE00125}" type="sibTrans" cxnId="{F742B27B-D9C2-4099-9C03-81E666F7A21C}">
      <dgm:prSet/>
      <dgm:spPr/>
      <dgm:t>
        <a:bodyPr/>
        <a:lstStyle/>
        <a:p>
          <a:endParaRPr lang="zh-TW" altLang="en-US"/>
        </a:p>
      </dgm:t>
    </dgm:pt>
    <dgm:pt modelId="{1C39AB6F-243F-410C-8C0A-F831AA0B0142}">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C7CE2D37-D75A-401F-9AC1-CFEFF8361B00}" type="parTrans" cxnId="{EA9242C8-CD55-4814-A5CB-864B73AFAB63}">
      <dgm:prSet/>
      <dgm:spPr/>
      <dgm:t>
        <a:bodyPr/>
        <a:lstStyle/>
        <a:p>
          <a:endParaRPr lang="zh-TW" altLang="en-US"/>
        </a:p>
      </dgm:t>
    </dgm:pt>
    <dgm:pt modelId="{F2DCA00F-F18A-4D4B-A367-A8E610BBF095}" type="sibTrans" cxnId="{EA9242C8-CD55-4814-A5CB-864B73AFAB63}">
      <dgm:prSet/>
      <dgm:spPr/>
      <dgm:t>
        <a:bodyPr/>
        <a:lstStyle/>
        <a:p>
          <a:endParaRPr lang="zh-TW" altLang="en-US"/>
        </a:p>
      </dgm:t>
    </dgm:pt>
    <dgm:pt modelId="{39EC5172-4BC3-4BA1-952B-BAC716F7257E}">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6</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5A6311CB-0A7F-4017-AD33-666B10CA6727}" type="parTrans" cxnId="{572AA447-3FFC-4C0D-89CD-90E184956B5E}">
      <dgm:prSet/>
      <dgm:spPr/>
      <dgm:t>
        <a:bodyPr/>
        <a:lstStyle/>
        <a:p>
          <a:endParaRPr lang="zh-TW" altLang="en-US"/>
        </a:p>
      </dgm:t>
    </dgm:pt>
    <dgm:pt modelId="{D54592D1-C22A-422C-B5CD-635005D252FD}" type="sibTrans" cxnId="{572AA447-3FFC-4C0D-89CD-90E184956B5E}">
      <dgm:prSet/>
      <dgm:spPr/>
      <dgm:t>
        <a:bodyPr/>
        <a:lstStyle/>
        <a:p>
          <a:endParaRPr lang="zh-TW" altLang="en-US"/>
        </a:p>
      </dgm:t>
    </dgm:pt>
    <dgm:pt modelId="{2C4F72F7-6691-4BDA-A6E5-6FBEA6CDBC29}">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(2</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a:t>
          </a:r>
          <a:endParaRPr lang="zh-TW" altLang="en-US" dirty="0"/>
        </a:p>
      </dgm:t>
    </dgm:pt>
    <dgm:pt modelId="{423E522E-F39B-4288-92D4-75938BD88936}" type="parTrans" cxnId="{1455DB6A-9EC0-45AB-BB38-819DCE49C408}">
      <dgm:prSet/>
      <dgm:spPr/>
      <dgm:t>
        <a:bodyPr/>
        <a:lstStyle/>
        <a:p>
          <a:endParaRPr lang="zh-TW" altLang="en-US"/>
        </a:p>
      </dgm:t>
    </dgm:pt>
    <dgm:pt modelId="{A5F0C0CC-BAF2-4644-92F0-94E5B639786B}" type="sibTrans" cxnId="{1455DB6A-9EC0-45AB-BB38-819DCE49C408}">
      <dgm:prSet/>
      <dgm:spPr/>
      <dgm:t>
        <a:bodyPr/>
        <a:lstStyle/>
        <a:p>
          <a:endParaRPr lang="zh-TW" altLang="en-US"/>
        </a:p>
      </dgm:t>
    </dgm:pt>
    <dgm:pt modelId="{A032B66E-986F-441B-9E05-57F38F87657D}" type="pres">
      <dgm:prSet presAssocID="{76042859-7BD1-43F8-91B4-9B7159021193}" presName="Name0" presStyleCnt="0">
        <dgm:presLayoutVars>
          <dgm:chPref val="1"/>
          <dgm:dir/>
          <dgm:animOne val="branch"/>
          <dgm:animLvl val="lvl"/>
          <dgm:resizeHandles val="exact"/>
        </dgm:presLayoutVars>
      </dgm:prSet>
      <dgm:spPr/>
      <dgm:t>
        <a:bodyPr/>
        <a:lstStyle/>
        <a:p>
          <a:endParaRPr lang="zh-TW" altLang="en-US"/>
        </a:p>
      </dgm:t>
    </dgm:pt>
    <dgm:pt modelId="{5D73B763-97F2-4FE2-8750-A25AF6D10FB0}" type="pres">
      <dgm:prSet presAssocID="{36EF0EC0-60A4-4C1A-9356-01B0251FFD65}" presName="root1" presStyleCnt="0"/>
      <dgm:spPr/>
    </dgm:pt>
    <dgm:pt modelId="{D2007AEC-647D-47B0-B4C8-FF0881230684}" type="pres">
      <dgm:prSet presAssocID="{36EF0EC0-60A4-4C1A-9356-01B0251FFD65}" presName="LevelOneTextNode" presStyleLbl="node0" presStyleIdx="0" presStyleCnt="1" custScaleX="295691">
        <dgm:presLayoutVars>
          <dgm:chPref val="3"/>
        </dgm:presLayoutVars>
      </dgm:prSet>
      <dgm:spPr>
        <a:prstGeom prst="roundRect">
          <a:avLst>
            <a:gd name="adj" fmla="val 10000"/>
          </a:avLst>
        </a:prstGeom>
      </dgm:spPr>
      <dgm:t>
        <a:bodyPr/>
        <a:lstStyle/>
        <a:p>
          <a:endParaRPr lang="zh-TW" altLang="en-US"/>
        </a:p>
      </dgm:t>
    </dgm:pt>
    <dgm:pt modelId="{8E71E436-8ADE-40C4-88B0-22C302001D0D}" type="pres">
      <dgm:prSet presAssocID="{36EF0EC0-60A4-4C1A-9356-01B0251FFD65}" presName="level2hierChild" presStyleCnt="0"/>
      <dgm:spPr/>
    </dgm:pt>
    <dgm:pt modelId="{4DCC8F3E-F709-4B42-99CB-9E754E86A040}" type="pres">
      <dgm:prSet presAssocID="{CE0711CA-AB88-42F3-9B58-9D9798B18A1F}" presName="conn2-1" presStyleLbl="parChTrans1D2" presStyleIdx="0" presStyleCnt="7"/>
      <dgm:spPr/>
      <dgm:t>
        <a:bodyPr/>
        <a:lstStyle/>
        <a:p>
          <a:endParaRPr lang="zh-TW" altLang="en-US"/>
        </a:p>
      </dgm:t>
    </dgm:pt>
    <dgm:pt modelId="{925884E4-ECEB-467E-BFE0-3FFC322DBD5B}" type="pres">
      <dgm:prSet presAssocID="{CE0711CA-AB88-42F3-9B58-9D9798B18A1F}" presName="connTx" presStyleLbl="parChTrans1D2" presStyleIdx="0" presStyleCnt="7"/>
      <dgm:spPr/>
      <dgm:t>
        <a:bodyPr/>
        <a:lstStyle/>
        <a:p>
          <a:endParaRPr lang="zh-TW" altLang="en-US"/>
        </a:p>
      </dgm:t>
    </dgm:pt>
    <dgm:pt modelId="{68E97C6D-41E7-44CD-AD5C-C15A777C8E4D}" type="pres">
      <dgm:prSet presAssocID="{135AEF2C-5110-4C4E-8844-0F140ACF302D}" presName="root2" presStyleCnt="0"/>
      <dgm:spPr/>
    </dgm:pt>
    <dgm:pt modelId="{C36D933B-DC2E-49DB-B383-FA9682E4DD3D}" type="pres">
      <dgm:prSet presAssocID="{135AEF2C-5110-4C4E-8844-0F140ACF302D}" presName="LevelTwoTextNode" presStyleLbl="node2" presStyleIdx="0" presStyleCnt="7" custScaleX="125691">
        <dgm:presLayoutVars>
          <dgm:chPref val="3"/>
        </dgm:presLayoutVars>
      </dgm:prSet>
      <dgm:spPr/>
      <dgm:t>
        <a:bodyPr/>
        <a:lstStyle/>
        <a:p>
          <a:endParaRPr lang="zh-TW" altLang="en-US"/>
        </a:p>
      </dgm:t>
    </dgm:pt>
    <dgm:pt modelId="{F8B0B9E3-1D37-4CEB-83C6-ACD6FE844456}" type="pres">
      <dgm:prSet presAssocID="{135AEF2C-5110-4C4E-8844-0F140ACF302D}" presName="level3hierChild" presStyleCnt="0"/>
      <dgm:spPr/>
    </dgm:pt>
    <dgm:pt modelId="{95FB0B6A-82E2-49A0-84C8-EF6168BE495D}" type="pres">
      <dgm:prSet presAssocID="{980E9C16-A76E-4416-A46E-D2E80524CBA2}" presName="conn2-1" presStyleLbl="parChTrans1D2" presStyleIdx="1" presStyleCnt="7"/>
      <dgm:spPr/>
      <dgm:t>
        <a:bodyPr/>
        <a:lstStyle/>
        <a:p>
          <a:endParaRPr lang="zh-TW" altLang="en-US"/>
        </a:p>
      </dgm:t>
    </dgm:pt>
    <dgm:pt modelId="{C40967AF-C170-466B-A4E4-8F5A191E2A7E}" type="pres">
      <dgm:prSet presAssocID="{980E9C16-A76E-4416-A46E-D2E80524CBA2}" presName="connTx" presStyleLbl="parChTrans1D2" presStyleIdx="1" presStyleCnt="7"/>
      <dgm:spPr/>
      <dgm:t>
        <a:bodyPr/>
        <a:lstStyle/>
        <a:p>
          <a:endParaRPr lang="zh-TW" altLang="en-US"/>
        </a:p>
      </dgm:t>
    </dgm:pt>
    <dgm:pt modelId="{ABC845B6-90E0-4267-B693-A4B89703EF22}" type="pres">
      <dgm:prSet presAssocID="{66707873-FE4E-4F02-A241-93CC8F117438}" presName="root2" presStyleCnt="0"/>
      <dgm:spPr/>
    </dgm:pt>
    <dgm:pt modelId="{E7DD4E41-BC36-48D7-9C26-C49247D78B79}" type="pres">
      <dgm:prSet presAssocID="{66707873-FE4E-4F02-A241-93CC8F117438}" presName="LevelTwoTextNode" presStyleLbl="node2" presStyleIdx="1" presStyleCnt="7" custScaleX="125691">
        <dgm:presLayoutVars>
          <dgm:chPref val="3"/>
        </dgm:presLayoutVars>
      </dgm:prSet>
      <dgm:spPr/>
      <dgm:t>
        <a:bodyPr/>
        <a:lstStyle/>
        <a:p>
          <a:endParaRPr lang="zh-TW" altLang="en-US"/>
        </a:p>
      </dgm:t>
    </dgm:pt>
    <dgm:pt modelId="{EF7E4693-EA42-492A-AF2F-561A4A9AE5EA}" type="pres">
      <dgm:prSet presAssocID="{66707873-FE4E-4F02-A241-93CC8F117438}" presName="level3hierChild" presStyleCnt="0"/>
      <dgm:spPr/>
    </dgm:pt>
    <dgm:pt modelId="{1E5A2185-BA0C-4F91-AA10-F6CB1B0156FC}" type="pres">
      <dgm:prSet presAssocID="{F34A9759-A1C7-4A33-B2A7-7B973735D614}" presName="conn2-1" presStyleLbl="parChTrans1D2" presStyleIdx="2" presStyleCnt="7"/>
      <dgm:spPr/>
      <dgm:t>
        <a:bodyPr/>
        <a:lstStyle/>
        <a:p>
          <a:endParaRPr lang="zh-TW" altLang="en-US"/>
        </a:p>
      </dgm:t>
    </dgm:pt>
    <dgm:pt modelId="{D135C692-C0EC-4F6A-B102-4457BC7949B2}" type="pres">
      <dgm:prSet presAssocID="{F34A9759-A1C7-4A33-B2A7-7B973735D614}" presName="connTx" presStyleLbl="parChTrans1D2" presStyleIdx="2" presStyleCnt="7"/>
      <dgm:spPr/>
      <dgm:t>
        <a:bodyPr/>
        <a:lstStyle/>
        <a:p>
          <a:endParaRPr lang="zh-TW" altLang="en-US"/>
        </a:p>
      </dgm:t>
    </dgm:pt>
    <dgm:pt modelId="{B232C524-1618-40BE-A55F-A33A10364233}" type="pres">
      <dgm:prSet presAssocID="{BB5ED96F-427D-43EC-B451-2BF560A2541D}" presName="root2" presStyleCnt="0"/>
      <dgm:spPr/>
    </dgm:pt>
    <dgm:pt modelId="{A8CAA23B-DECC-4DE6-98E2-2C9D8BE5E59C}" type="pres">
      <dgm:prSet presAssocID="{BB5ED96F-427D-43EC-B451-2BF560A2541D}" presName="LevelTwoTextNode" presStyleLbl="node2" presStyleIdx="2" presStyleCnt="7" custScaleX="125691">
        <dgm:presLayoutVars>
          <dgm:chPref val="3"/>
        </dgm:presLayoutVars>
      </dgm:prSet>
      <dgm:spPr/>
      <dgm:t>
        <a:bodyPr/>
        <a:lstStyle/>
        <a:p>
          <a:endParaRPr lang="zh-TW" altLang="en-US"/>
        </a:p>
      </dgm:t>
    </dgm:pt>
    <dgm:pt modelId="{95A207FE-39EE-4B9A-A3B6-A47A594D5F54}" type="pres">
      <dgm:prSet presAssocID="{BB5ED96F-427D-43EC-B451-2BF560A2541D}" presName="level3hierChild" presStyleCnt="0"/>
      <dgm:spPr/>
    </dgm:pt>
    <dgm:pt modelId="{4B763022-987E-4813-B217-C6DBC14CE2C6}" type="pres">
      <dgm:prSet presAssocID="{C7CE2D37-D75A-401F-9AC1-CFEFF8361B00}" presName="conn2-1" presStyleLbl="parChTrans1D2" presStyleIdx="3" presStyleCnt="7"/>
      <dgm:spPr/>
      <dgm:t>
        <a:bodyPr/>
        <a:lstStyle/>
        <a:p>
          <a:endParaRPr lang="zh-TW" altLang="en-US"/>
        </a:p>
      </dgm:t>
    </dgm:pt>
    <dgm:pt modelId="{76260727-C795-4CA5-BCD3-8B4DC0C82E2A}" type="pres">
      <dgm:prSet presAssocID="{C7CE2D37-D75A-401F-9AC1-CFEFF8361B00}" presName="connTx" presStyleLbl="parChTrans1D2" presStyleIdx="3" presStyleCnt="7"/>
      <dgm:spPr/>
      <dgm:t>
        <a:bodyPr/>
        <a:lstStyle/>
        <a:p>
          <a:endParaRPr lang="zh-TW" altLang="en-US"/>
        </a:p>
      </dgm:t>
    </dgm:pt>
    <dgm:pt modelId="{9B790912-C7F2-410E-A5B2-70FA999A4AB7}" type="pres">
      <dgm:prSet presAssocID="{1C39AB6F-243F-410C-8C0A-F831AA0B0142}" presName="root2" presStyleCnt="0"/>
      <dgm:spPr/>
    </dgm:pt>
    <dgm:pt modelId="{EE9A99F2-3E14-4D11-917F-B58A06B280AB}" type="pres">
      <dgm:prSet presAssocID="{1C39AB6F-243F-410C-8C0A-F831AA0B0142}" presName="LevelTwoTextNode" presStyleLbl="node2" presStyleIdx="3" presStyleCnt="7" custScaleX="124074">
        <dgm:presLayoutVars>
          <dgm:chPref val="3"/>
        </dgm:presLayoutVars>
      </dgm:prSet>
      <dgm:spPr/>
      <dgm:t>
        <a:bodyPr/>
        <a:lstStyle/>
        <a:p>
          <a:endParaRPr lang="zh-TW" altLang="en-US"/>
        </a:p>
      </dgm:t>
    </dgm:pt>
    <dgm:pt modelId="{5FFD9AF4-0EDF-4E80-A6D9-8F78D09431A5}" type="pres">
      <dgm:prSet presAssocID="{1C39AB6F-243F-410C-8C0A-F831AA0B0142}" presName="level3hierChild" presStyleCnt="0"/>
      <dgm:spPr/>
    </dgm:pt>
    <dgm:pt modelId="{47FEE023-1A1D-4B85-A59B-6C1A2EA20C15}" type="pres">
      <dgm:prSet presAssocID="{5A6311CB-0A7F-4017-AD33-666B10CA6727}" presName="conn2-1" presStyleLbl="parChTrans1D2" presStyleIdx="4" presStyleCnt="7"/>
      <dgm:spPr/>
      <dgm:t>
        <a:bodyPr/>
        <a:lstStyle/>
        <a:p>
          <a:endParaRPr lang="zh-TW" altLang="en-US"/>
        </a:p>
      </dgm:t>
    </dgm:pt>
    <dgm:pt modelId="{C783A362-4F56-4422-B23C-1799C71A5667}" type="pres">
      <dgm:prSet presAssocID="{5A6311CB-0A7F-4017-AD33-666B10CA6727}" presName="connTx" presStyleLbl="parChTrans1D2" presStyleIdx="4" presStyleCnt="7"/>
      <dgm:spPr/>
      <dgm:t>
        <a:bodyPr/>
        <a:lstStyle/>
        <a:p>
          <a:endParaRPr lang="zh-TW" altLang="en-US"/>
        </a:p>
      </dgm:t>
    </dgm:pt>
    <dgm:pt modelId="{A81DE9A3-36C0-41C3-8BA6-7C284A3EE3BA}" type="pres">
      <dgm:prSet presAssocID="{39EC5172-4BC3-4BA1-952B-BAC716F7257E}" presName="root2" presStyleCnt="0"/>
      <dgm:spPr/>
    </dgm:pt>
    <dgm:pt modelId="{FE5079DA-EFC3-4922-A063-981745543C78}" type="pres">
      <dgm:prSet presAssocID="{39EC5172-4BC3-4BA1-952B-BAC716F7257E}" presName="LevelTwoTextNode" presStyleLbl="node2" presStyleIdx="4" presStyleCnt="7" custScaleX="124074">
        <dgm:presLayoutVars>
          <dgm:chPref val="3"/>
        </dgm:presLayoutVars>
      </dgm:prSet>
      <dgm:spPr/>
      <dgm:t>
        <a:bodyPr/>
        <a:lstStyle/>
        <a:p>
          <a:endParaRPr lang="zh-TW" altLang="en-US"/>
        </a:p>
      </dgm:t>
    </dgm:pt>
    <dgm:pt modelId="{E0998837-9FBB-4756-A0C3-EEDE7A58921E}" type="pres">
      <dgm:prSet presAssocID="{39EC5172-4BC3-4BA1-952B-BAC716F7257E}" presName="level3hierChild" presStyleCnt="0"/>
      <dgm:spPr/>
    </dgm:pt>
    <dgm:pt modelId="{D4F9D83C-9DCD-4181-B117-CB9FA91F3AE2}" type="pres">
      <dgm:prSet presAssocID="{423E522E-F39B-4288-92D4-75938BD88936}" presName="conn2-1" presStyleLbl="parChTrans1D2" presStyleIdx="5" presStyleCnt="7"/>
      <dgm:spPr/>
      <dgm:t>
        <a:bodyPr/>
        <a:lstStyle/>
        <a:p>
          <a:endParaRPr lang="zh-TW" altLang="en-US"/>
        </a:p>
      </dgm:t>
    </dgm:pt>
    <dgm:pt modelId="{ECFF81C6-020D-4BA8-B313-602951EFCD15}" type="pres">
      <dgm:prSet presAssocID="{423E522E-F39B-4288-92D4-75938BD88936}" presName="connTx" presStyleLbl="parChTrans1D2" presStyleIdx="5" presStyleCnt="7"/>
      <dgm:spPr/>
      <dgm:t>
        <a:bodyPr/>
        <a:lstStyle/>
        <a:p>
          <a:endParaRPr lang="zh-TW" altLang="en-US"/>
        </a:p>
      </dgm:t>
    </dgm:pt>
    <dgm:pt modelId="{39F04734-AAA5-4F3C-9113-8F8567397E9A}" type="pres">
      <dgm:prSet presAssocID="{2C4F72F7-6691-4BDA-A6E5-6FBEA6CDBC29}" presName="root2" presStyleCnt="0"/>
      <dgm:spPr/>
    </dgm:pt>
    <dgm:pt modelId="{2024498F-F7CF-4062-9396-EF5F2D7129E6}" type="pres">
      <dgm:prSet presAssocID="{2C4F72F7-6691-4BDA-A6E5-6FBEA6CDBC29}" presName="LevelTwoTextNode" presStyleLbl="node2" presStyleIdx="5" presStyleCnt="7" custScaleX="125691">
        <dgm:presLayoutVars>
          <dgm:chPref val="3"/>
        </dgm:presLayoutVars>
      </dgm:prSet>
      <dgm:spPr/>
      <dgm:t>
        <a:bodyPr/>
        <a:lstStyle/>
        <a:p>
          <a:endParaRPr lang="zh-TW" altLang="en-US"/>
        </a:p>
      </dgm:t>
    </dgm:pt>
    <dgm:pt modelId="{7B9D1980-D6F6-4E7A-8CAB-87BE7F9E3409}" type="pres">
      <dgm:prSet presAssocID="{2C4F72F7-6691-4BDA-A6E5-6FBEA6CDBC29}" presName="level3hierChild" presStyleCnt="0"/>
      <dgm:spPr/>
    </dgm:pt>
    <dgm:pt modelId="{74391852-20B6-4874-955D-801FF57834EE}" type="pres">
      <dgm:prSet presAssocID="{0BCEE368-3431-44B9-BC39-8D043A9AFB6B}" presName="conn2-1" presStyleLbl="parChTrans1D2" presStyleIdx="6" presStyleCnt="7"/>
      <dgm:spPr/>
      <dgm:t>
        <a:bodyPr/>
        <a:lstStyle/>
        <a:p>
          <a:endParaRPr lang="zh-TW" altLang="en-US"/>
        </a:p>
      </dgm:t>
    </dgm:pt>
    <dgm:pt modelId="{3758A0D4-2C40-4658-B762-D5ED70FF1E54}" type="pres">
      <dgm:prSet presAssocID="{0BCEE368-3431-44B9-BC39-8D043A9AFB6B}" presName="connTx" presStyleLbl="parChTrans1D2" presStyleIdx="6" presStyleCnt="7"/>
      <dgm:spPr/>
      <dgm:t>
        <a:bodyPr/>
        <a:lstStyle/>
        <a:p>
          <a:endParaRPr lang="zh-TW" altLang="en-US"/>
        </a:p>
      </dgm:t>
    </dgm:pt>
    <dgm:pt modelId="{C697F1E5-33A7-4E04-864C-5CC402F5596B}" type="pres">
      <dgm:prSet presAssocID="{45E39A56-40CC-4E96-9015-DA7B915A0C87}" presName="root2" presStyleCnt="0"/>
      <dgm:spPr/>
    </dgm:pt>
    <dgm:pt modelId="{4149323B-3026-48D2-9406-B1B2030D0A79}" type="pres">
      <dgm:prSet presAssocID="{45E39A56-40CC-4E96-9015-DA7B915A0C87}" presName="LevelTwoTextNode" presStyleLbl="node2" presStyleIdx="6" presStyleCnt="7" custScaleX="124074">
        <dgm:presLayoutVars>
          <dgm:chPref val="3"/>
        </dgm:presLayoutVars>
      </dgm:prSet>
      <dgm:spPr/>
      <dgm:t>
        <a:bodyPr/>
        <a:lstStyle/>
        <a:p>
          <a:endParaRPr lang="zh-TW" altLang="en-US"/>
        </a:p>
      </dgm:t>
    </dgm:pt>
    <dgm:pt modelId="{47015758-2E79-4791-9121-BDFE8F5B96AA}" type="pres">
      <dgm:prSet presAssocID="{45E39A56-40CC-4E96-9015-DA7B915A0C87}" presName="level3hierChild" presStyleCnt="0"/>
      <dgm:spPr/>
    </dgm:pt>
  </dgm:ptLst>
  <dgm:cxnLst>
    <dgm:cxn modelId="{CFA567FC-D09B-4CCA-B060-6DF83C77A89D}" type="presOf" srcId="{F34A9759-A1C7-4A33-B2A7-7B973735D614}" destId="{D135C692-C0EC-4F6A-B102-4457BC7949B2}" srcOrd="1" destOrd="0" presId="urn:microsoft.com/office/officeart/2008/layout/HorizontalMultiLevelHierarchy"/>
    <dgm:cxn modelId="{1455DB6A-9EC0-45AB-BB38-819DCE49C408}" srcId="{36EF0EC0-60A4-4C1A-9356-01B0251FFD65}" destId="{2C4F72F7-6691-4BDA-A6E5-6FBEA6CDBC29}" srcOrd="5" destOrd="0" parTransId="{423E522E-F39B-4288-92D4-75938BD88936}" sibTransId="{A5F0C0CC-BAF2-4644-92F0-94E5B639786B}"/>
    <dgm:cxn modelId="{B6CCEBB0-BA20-4FC5-A2D4-CB87245B1C31}" type="presOf" srcId="{BB5ED96F-427D-43EC-B451-2BF560A2541D}" destId="{A8CAA23B-DECC-4DE6-98E2-2C9D8BE5E59C}" srcOrd="0" destOrd="0" presId="urn:microsoft.com/office/officeart/2008/layout/HorizontalMultiLevelHierarchy"/>
    <dgm:cxn modelId="{F742B27B-D9C2-4099-9C03-81E666F7A21C}" srcId="{36EF0EC0-60A4-4C1A-9356-01B0251FFD65}" destId="{135AEF2C-5110-4C4E-8844-0F140ACF302D}" srcOrd="0" destOrd="0" parTransId="{CE0711CA-AB88-42F3-9B58-9D9798B18A1F}" sibTransId="{39B8DE6E-6F71-49D8-BF1C-603F1EE00125}"/>
    <dgm:cxn modelId="{EA9242C8-CD55-4814-A5CB-864B73AFAB63}" srcId="{36EF0EC0-60A4-4C1A-9356-01B0251FFD65}" destId="{1C39AB6F-243F-410C-8C0A-F831AA0B0142}" srcOrd="3" destOrd="0" parTransId="{C7CE2D37-D75A-401F-9AC1-CFEFF8361B00}" sibTransId="{F2DCA00F-F18A-4D4B-A367-A8E610BBF095}"/>
    <dgm:cxn modelId="{079A4170-E008-455B-8D36-976E74D8BB6C}" type="presOf" srcId="{980E9C16-A76E-4416-A46E-D2E80524CBA2}" destId="{95FB0B6A-82E2-49A0-84C8-EF6168BE495D}" srcOrd="0" destOrd="0" presId="urn:microsoft.com/office/officeart/2008/layout/HorizontalMultiLevelHierarchy"/>
    <dgm:cxn modelId="{572AA447-3FFC-4C0D-89CD-90E184956B5E}" srcId="{36EF0EC0-60A4-4C1A-9356-01B0251FFD65}" destId="{39EC5172-4BC3-4BA1-952B-BAC716F7257E}" srcOrd="4" destOrd="0" parTransId="{5A6311CB-0A7F-4017-AD33-666B10CA6727}" sibTransId="{D54592D1-C22A-422C-B5CD-635005D252FD}"/>
    <dgm:cxn modelId="{A7EEE003-BB78-4271-90C0-B9F8AAC7074F}" type="presOf" srcId="{135AEF2C-5110-4C4E-8844-0F140ACF302D}" destId="{C36D933B-DC2E-49DB-B383-FA9682E4DD3D}" srcOrd="0" destOrd="0" presId="urn:microsoft.com/office/officeart/2008/layout/HorizontalMultiLevelHierarchy"/>
    <dgm:cxn modelId="{D0C6A1F1-860B-40ED-9974-90616AB93B46}" type="presOf" srcId="{C7CE2D37-D75A-401F-9AC1-CFEFF8361B00}" destId="{76260727-C795-4CA5-BCD3-8B4DC0C82E2A}" srcOrd="1" destOrd="0" presId="urn:microsoft.com/office/officeart/2008/layout/HorizontalMultiLevelHierarchy"/>
    <dgm:cxn modelId="{5997502E-7EA5-4A5A-9A80-BBCFECE69DE3}" type="presOf" srcId="{66707873-FE4E-4F02-A241-93CC8F117438}" destId="{E7DD4E41-BC36-48D7-9C26-C49247D78B79}" srcOrd="0" destOrd="0" presId="urn:microsoft.com/office/officeart/2008/layout/HorizontalMultiLevelHierarchy"/>
    <dgm:cxn modelId="{DD59C02C-0A42-4213-93E6-6B0E886773FA}" type="presOf" srcId="{F34A9759-A1C7-4A33-B2A7-7B973735D614}" destId="{1E5A2185-BA0C-4F91-AA10-F6CB1B0156FC}" srcOrd="0" destOrd="0" presId="urn:microsoft.com/office/officeart/2008/layout/HorizontalMultiLevelHierarchy"/>
    <dgm:cxn modelId="{946A8D69-3163-4B77-A109-716DE1CFD496}" type="presOf" srcId="{423E522E-F39B-4288-92D4-75938BD88936}" destId="{D4F9D83C-9DCD-4181-B117-CB9FA91F3AE2}" srcOrd="0" destOrd="0" presId="urn:microsoft.com/office/officeart/2008/layout/HorizontalMultiLevelHierarchy"/>
    <dgm:cxn modelId="{193A950E-FC94-4220-AC24-865C11AA7BCA}" type="presOf" srcId="{45E39A56-40CC-4E96-9015-DA7B915A0C87}" destId="{4149323B-3026-48D2-9406-B1B2030D0A79}" srcOrd="0" destOrd="0" presId="urn:microsoft.com/office/officeart/2008/layout/HorizontalMultiLevelHierarchy"/>
    <dgm:cxn modelId="{4FF4141C-AFB1-4D2F-B76B-5C8027CC9BC7}" type="presOf" srcId="{2C4F72F7-6691-4BDA-A6E5-6FBEA6CDBC29}" destId="{2024498F-F7CF-4062-9396-EF5F2D7129E6}" srcOrd="0" destOrd="0" presId="urn:microsoft.com/office/officeart/2008/layout/HorizontalMultiLevelHierarchy"/>
    <dgm:cxn modelId="{A5583EEB-05B1-45EB-AE57-8576EEDE7374}" type="presOf" srcId="{423E522E-F39B-4288-92D4-75938BD88936}" destId="{ECFF81C6-020D-4BA8-B313-602951EFCD15}" srcOrd="1" destOrd="0" presId="urn:microsoft.com/office/officeart/2008/layout/HorizontalMultiLevelHierarchy"/>
    <dgm:cxn modelId="{AC0EC001-9CBF-4120-82BF-1289DD9535E4}" type="presOf" srcId="{5A6311CB-0A7F-4017-AD33-666B10CA6727}" destId="{C783A362-4F56-4422-B23C-1799C71A5667}" srcOrd="1" destOrd="0" presId="urn:microsoft.com/office/officeart/2008/layout/HorizontalMultiLevelHierarchy"/>
    <dgm:cxn modelId="{651486CE-A7BD-4FAB-9B06-64AD6BAB9369}" type="presOf" srcId="{36EF0EC0-60A4-4C1A-9356-01B0251FFD65}" destId="{D2007AEC-647D-47B0-B4C8-FF0881230684}" srcOrd="0" destOrd="0" presId="urn:microsoft.com/office/officeart/2008/layout/HorizontalMultiLevelHierarchy"/>
    <dgm:cxn modelId="{342C82F0-E0B9-4FF0-901B-2CBC47BA0B20}" type="presOf" srcId="{CE0711CA-AB88-42F3-9B58-9D9798B18A1F}" destId="{4DCC8F3E-F709-4B42-99CB-9E754E86A040}" srcOrd="0" destOrd="0" presId="urn:microsoft.com/office/officeart/2008/layout/HorizontalMultiLevelHierarchy"/>
    <dgm:cxn modelId="{14059885-84DD-4F1E-9ED5-F996EEE8ACA8}" srcId="{76042859-7BD1-43F8-91B4-9B7159021193}" destId="{36EF0EC0-60A4-4C1A-9356-01B0251FFD65}" srcOrd="0" destOrd="0" parTransId="{63B15F2D-0DE7-49B5-BA24-46DB5A1E0C74}" sibTransId="{3586689E-4824-4357-B5C5-C6CBA22C5BE4}"/>
    <dgm:cxn modelId="{D58C84BF-BCD4-41B4-B0E9-D99CBD2AC2DB}" type="presOf" srcId="{0BCEE368-3431-44B9-BC39-8D043A9AFB6B}" destId="{74391852-20B6-4874-955D-801FF57834EE}" srcOrd="0" destOrd="0" presId="urn:microsoft.com/office/officeart/2008/layout/HorizontalMultiLevelHierarchy"/>
    <dgm:cxn modelId="{8C7F50F0-4CB6-4EF1-B3E0-BE24F886BE85}" type="presOf" srcId="{76042859-7BD1-43F8-91B4-9B7159021193}" destId="{A032B66E-986F-441B-9E05-57F38F87657D}" srcOrd="0" destOrd="0" presId="urn:microsoft.com/office/officeart/2008/layout/HorizontalMultiLevelHierarchy"/>
    <dgm:cxn modelId="{7F1BE1F5-4AA6-49DB-AB02-F39CE383F185}" type="presOf" srcId="{CE0711CA-AB88-42F3-9B58-9D9798B18A1F}" destId="{925884E4-ECEB-467E-BFE0-3FFC322DBD5B}" srcOrd="1" destOrd="0" presId="urn:microsoft.com/office/officeart/2008/layout/HorizontalMultiLevelHierarchy"/>
    <dgm:cxn modelId="{C91C2303-9485-4AB5-A3FD-EAF9AFF3A4E2}" srcId="{36EF0EC0-60A4-4C1A-9356-01B0251FFD65}" destId="{45E39A56-40CC-4E96-9015-DA7B915A0C87}" srcOrd="6" destOrd="0" parTransId="{0BCEE368-3431-44B9-BC39-8D043A9AFB6B}" sibTransId="{B3B5EC6A-4611-4D4A-B888-EBC306378333}"/>
    <dgm:cxn modelId="{CE161A79-CDF2-4EC9-A257-4B2389A5C121}" type="presOf" srcId="{980E9C16-A76E-4416-A46E-D2E80524CBA2}" destId="{C40967AF-C170-466B-A4E4-8F5A191E2A7E}" srcOrd="1" destOrd="0" presId="urn:microsoft.com/office/officeart/2008/layout/HorizontalMultiLevelHierarchy"/>
    <dgm:cxn modelId="{AD952575-7718-4DCD-A1AF-22C2D3BCDE15}" type="presOf" srcId="{1C39AB6F-243F-410C-8C0A-F831AA0B0142}" destId="{EE9A99F2-3E14-4D11-917F-B58A06B280AB}" srcOrd="0" destOrd="0" presId="urn:microsoft.com/office/officeart/2008/layout/HorizontalMultiLevelHierarchy"/>
    <dgm:cxn modelId="{C671EFB0-25CC-4F55-9C7E-FC254CA17625}" srcId="{36EF0EC0-60A4-4C1A-9356-01B0251FFD65}" destId="{66707873-FE4E-4F02-A241-93CC8F117438}" srcOrd="1" destOrd="0" parTransId="{980E9C16-A76E-4416-A46E-D2E80524CBA2}" sibTransId="{B18122E7-9A1B-46BA-A0B1-63A02023E335}"/>
    <dgm:cxn modelId="{9CC42A73-50F4-4552-AE74-E8FF1CBD1C94}" type="presOf" srcId="{C7CE2D37-D75A-401F-9AC1-CFEFF8361B00}" destId="{4B763022-987E-4813-B217-C6DBC14CE2C6}" srcOrd="0" destOrd="0" presId="urn:microsoft.com/office/officeart/2008/layout/HorizontalMultiLevelHierarchy"/>
    <dgm:cxn modelId="{A724CD7C-143F-48A9-B4D2-6BDE68A0B95D}" srcId="{36EF0EC0-60A4-4C1A-9356-01B0251FFD65}" destId="{BB5ED96F-427D-43EC-B451-2BF560A2541D}" srcOrd="2" destOrd="0" parTransId="{F34A9759-A1C7-4A33-B2A7-7B973735D614}" sibTransId="{4ABD601C-F62F-4820-BD14-2C8A189D0F56}"/>
    <dgm:cxn modelId="{80581D01-4E5F-4E8F-B712-20DE3A0BBDCA}" type="presOf" srcId="{39EC5172-4BC3-4BA1-952B-BAC716F7257E}" destId="{FE5079DA-EFC3-4922-A063-981745543C78}" srcOrd="0" destOrd="0" presId="urn:microsoft.com/office/officeart/2008/layout/HorizontalMultiLevelHierarchy"/>
    <dgm:cxn modelId="{2BE4B686-6D2D-4C15-9519-5386D92CF211}" type="presOf" srcId="{0BCEE368-3431-44B9-BC39-8D043A9AFB6B}" destId="{3758A0D4-2C40-4658-B762-D5ED70FF1E54}" srcOrd="1" destOrd="0" presId="urn:microsoft.com/office/officeart/2008/layout/HorizontalMultiLevelHierarchy"/>
    <dgm:cxn modelId="{F9498CB9-A0EC-4BD6-B308-81FFEF7D5F37}" type="presOf" srcId="{5A6311CB-0A7F-4017-AD33-666B10CA6727}" destId="{47FEE023-1A1D-4B85-A59B-6C1A2EA20C15}" srcOrd="0" destOrd="0" presId="urn:microsoft.com/office/officeart/2008/layout/HorizontalMultiLevelHierarchy"/>
    <dgm:cxn modelId="{87BEAAE4-E288-4949-9D30-3F033818ED9E}" type="presParOf" srcId="{A032B66E-986F-441B-9E05-57F38F87657D}" destId="{5D73B763-97F2-4FE2-8750-A25AF6D10FB0}" srcOrd="0" destOrd="0" presId="urn:microsoft.com/office/officeart/2008/layout/HorizontalMultiLevelHierarchy"/>
    <dgm:cxn modelId="{840FD60D-EEF2-4D61-B8FF-E65243858858}" type="presParOf" srcId="{5D73B763-97F2-4FE2-8750-A25AF6D10FB0}" destId="{D2007AEC-647D-47B0-B4C8-FF0881230684}" srcOrd="0" destOrd="0" presId="urn:microsoft.com/office/officeart/2008/layout/HorizontalMultiLevelHierarchy"/>
    <dgm:cxn modelId="{CF453A76-62AE-4D09-A8E6-91A86D48C17D}" type="presParOf" srcId="{5D73B763-97F2-4FE2-8750-A25AF6D10FB0}" destId="{8E71E436-8ADE-40C4-88B0-22C302001D0D}" srcOrd="1" destOrd="0" presId="urn:microsoft.com/office/officeart/2008/layout/HorizontalMultiLevelHierarchy"/>
    <dgm:cxn modelId="{549B9463-7E15-4D1B-860B-38E510DF3789}" type="presParOf" srcId="{8E71E436-8ADE-40C4-88B0-22C302001D0D}" destId="{4DCC8F3E-F709-4B42-99CB-9E754E86A040}" srcOrd="0" destOrd="0" presId="urn:microsoft.com/office/officeart/2008/layout/HorizontalMultiLevelHierarchy"/>
    <dgm:cxn modelId="{5BEB4786-30B6-415C-A674-E0647305454C}" type="presParOf" srcId="{4DCC8F3E-F709-4B42-99CB-9E754E86A040}" destId="{925884E4-ECEB-467E-BFE0-3FFC322DBD5B}" srcOrd="0" destOrd="0" presId="urn:microsoft.com/office/officeart/2008/layout/HorizontalMultiLevelHierarchy"/>
    <dgm:cxn modelId="{EA13A973-BD4B-43C9-BA2A-A36182EA75E4}" type="presParOf" srcId="{8E71E436-8ADE-40C4-88B0-22C302001D0D}" destId="{68E97C6D-41E7-44CD-AD5C-C15A777C8E4D}" srcOrd="1" destOrd="0" presId="urn:microsoft.com/office/officeart/2008/layout/HorizontalMultiLevelHierarchy"/>
    <dgm:cxn modelId="{2D93FA3D-9228-4A85-AD56-6A60638315D8}" type="presParOf" srcId="{68E97C6D-41E7-44CD-AD5C-C15A777C8E4D}" destId="{C36D933B-DC2E-49DB-B383-FA9682E4DD3D}" srcOrd="0" destOrd="0" presId="urn:microsoft.com/office/officeart/2008/layout/HorizontalMultiLevelHierarchy"/>
    <dgm:cxn modelId="{3A0323D5-71C4-49C8-9961-D4D592E12273}" type="presParOf" srcId="{68E97C6D-41E7-44CD-AD5C-C15A777C8E4D}" destId="{F8B0B9E3-1D37-4CEB-83C6-ACD6FE844456}" srcOrd="1" destOrd="0" presId="urn:microsoft.com/office/officeart/2008/layout/HorizontalMultiLevelHierarchy"/>
    <dgm:cxn modelId="{E5552C05-1861-4254-8F38-6998690C90F9}" type="presParOf" srcId="{8E71E436-8ADE-40C4-88B0-22C302001D0D}" destId="{95FB0B6A-82E2-49A0-84C8-EF6168BE495D}" srcOrd="2" destOrd="0" presId="urn:microsoft.com/office/officeart/2008/layout/HorizontalMultiLevelHierarchy"/>
    <dgm:cxn modelId="{01E010CE-71C8-4296-BF1F-ED98371E301B}" type="presParOf" srcId="{95FB0B6A-82E2-49A0-84C8-EF6168BE495D}" destId="{C40967AF-C170-466B-A4E4-8F5A191E2A7E}" srcOrd="0" destOrd="0" presId="urn:microsoft.com/office/officeart/2008/layout/HorizontalMultiLevelHierarchy"/>
    <dgm:cxn modelId="{644F776E-B389-4DDC-9911-358F0245D5A0}" type="presParOf" srcId="{8E71E436-8ADE-40C4-88B0-22C302001D0D}" destId="{ABC845B6-90E0-4267-B693-A4B89703EF22}" srcOrd="3" destOrd="0" presId="urn:microsoft.com/office/officeart/2008/layout/HorizontalMultiLevelHierarchy"/>
    <dgm:cxn modelId="{F2A2ADD3-B13F-4637-96F4-1253537B9DB0}" type="presParOf" srcId="{ABC845B6-90E0-4267-B693-A4B89703EF22}" destId="{E7DD4E41-BC36-48D7-9C26-C49247D78B79}" srcOrd="0" destOrd="0" presId="urn:microsoft.com/office/officeart/2008/layout/HorizontalMultiLevelHierarchy"/>
    <dgm:cxn modelId="{63FFE2B7-5870-4441-9C93-69994AC6FE9B}" type="presParOf" srcId="{ABC845B6-90E0-4267-B693-A4B89703EF22}" destId="{EF7E4693-EA42-492A-AF2F-561A4A9AE5EA}" srcOrd="1" destOrd="0" presId="urn:microsoft.com/office/officeart/2008/layout/HorizontalMultiLevelHierarchy"/>
    <dgm:cxn modelId="{A8D30793-E1DE-46D1-A83E-5A51733311A0}" type="presParOf" srcId="{8E71E436-8ADE-40C4-88B0-22C302001D0D}" destId="{1E5A2185-BA0C-4F91-AA10-F6CB1B0156FC}" srcOrd="4" destOrd="0" presId="urn:microsoft.com/office/officeart/2008/layout/HorizontalMultiLevelHierarchy"/>
    <dgm:cxn modelId="{89E22D4D-F839-41B0-9D62-D9F112CE4EDD}" type="presParOf" srcId="{1E5A2185-BA0C-4F91-AA10-F6CB1B0156FC}" destId="{D135C692-C0EC-4F6A-B102-4457BC7949B2}" srcOrd="0" destOrd="0" presId="urn:microsoft.com/office/officeart/2008/layout/HorizontalMultiLevelHierarchy"/>
    <dgm:cxn modelId="{3C7ED497-C1C5-4D2F-A98B-325AC6BA2864}" type="presParOf" srcId="{8E71E436-8ADE-40C4-88B0-22C302001D0D}" destId="{B232C524-1618-40BE-A55F-A33A10364233}" srcOrd="5" destOrd="0" presId="urn:microsoft.com/office/officeart/2008/layout/HorizontalMultiLevelHierarchy"/>
    <dgm:cxn modelId="{09BEA374-D86D-427F-9A39-71AD341FF313}" type="presParOf" srcId="{B232C524-1618-40BE-A55F-A33A10364233}" destId="{A8CAA23B-DECC-4DE6-98E2-2C9D8BE5E59C}" srcOrd="0" destOrd="0" presId="urn:microsoft.com/office/officeart/2008/layout/HorizontalMultiLevelHierarchy"/>
    <dgm:cxn modelId="{1C96E45C-FFFE-4EE2-9502-E05462EBB0A6}" type="presParOf" srcId="{B232C524-1618-40BE-A55F-A33A10364233}" destId="{95A207FE-39EE-4B9A-A3B6-A47A594D5F54}" srcOrd="1" destOrd="0" presId="urn:microsoft.com/office/officeart/2008/layout/HorizontalMultiLevelHierarchy"/>
    <dgm:cxn modelId="{1CCE525B-E090-4B8E-9BBB-744C718A58FA}" type="presParOf" srcId="{8E71E436-8ADE-40C4-88B0-22C302001D0D}" destId="{4B763022-987E-4813-B217-C6DBC14CE2C6}" srcOrd="6" destOrd="0" presId="urn:microsoft.com/office/officeart/2008/layout/HorizontalMultiLevelHierarchy"/>
    <dgm:cxn modelId="{458A7B51-CBB7-47E5-A29C-E7284A3C96A5}" type="presParOf" srcId="{4B763022-987E-4813-B217-C6DBC14CE2C6}" destId="{76260727-C795-4CA5-BCD3-8B4DC0C82E2A}" srcOrd="0" destOrd="0" presId="urn:microsoft.com/office/officeart/2008/layout/HorizontalMultiLevelHierarchy"/>
    <dgm:cxn modelId="{A6B10C15-D856-444A-8BFA-43FD8F76AFDF}" type="presParOf" srcId="{8E71E436-8ADE-40C4-88B0-22C302001D0D}" destId="{9B790912-C7F2-410E-A5B2-70FA999A4AB7}" srcOrd="7" destOrd="0" presId="urn:microsoft.com/office/officeart/2008/layout/HorizontalMultiLevelHierarchy"/>
    <dgm:cxn modelId="{2EF53EE0-05F1-46B4-AB6C-C769980CB471}" type="presParOf" srcId="{9B790912-C7F2-410E-A5B2-70FA999A4AB7}" destId="{EE9A99F2-3E14-4D11-917F-B58A06B280AB}" srcOrd="0" destOrd="0" presId="urn:microsoft.com/office/officeart/2008/layout/HorizontalMultiLevelHierarchy"/>
    <dgm:cxn modelId="{8F5C3390-F8FE-4B0A-8AE9-13026C1C6723}" type="presParOf" srcId="{9B790912-C7F2-410E-A5B2-70FA999A4AB7}" destId="{5FFD9AF4-0EDF-4E80-A6D9-8F78D09431A5}" srcOrd="1" destOrd="0" presId="urn:microsoft.com/office/officeart/2008/layout/HorizontalMultiLevelHierarchy"/>
    <dgm:cxn modelId="{B95A0B90-8F11-430D-917A-3C8B8EA247E3}" type="presParOf" srcId="{8E71E436-8ADE-40C4-88B0-22C302001D0D}" destId="{47FEE023-1A1D-4B85-A59B-6C1A2EA20C15}" srcOrd="8" destOrd="0" presId="urn:microsoft.com/office/officeart/2008/layout/HorizontalMultiLevelHierarchy"/>
    <dgm:cxn modelId="{7A5D6D24-FDD3-441B-B33D-7C1D1E53BBBD}" type="presParOf" srcId="{47FEE023-1A1D-4B85-A59B-6C1A2EA20C15}" destId="{C783A362-4F56-4422-B23C-1799C71A5667}" srcOrd="0" destOrd="0" presId="urn:microsoft.com/office/officeart/2008/layout/HorizontalMultiLevelHierarchy"/>
    <dgm:cxn modelId="{DB32A3DD-6A20-45AF-94EA-F319D5CE47B9}" type="presParOf" srcId="{8E71E436-8ADE-40C4-88B0-22C302001D0D}" destId="{A81DE9A3-36C0-41C3-8BA6-7C284A3EE3BA}" srcOrd="9" destOrd="0" presId="urn:microsoft.com/office/officeart/2008/layout/HorizontalMultiLevelHierarchy"/>
    <dgm:cxn modelId="{1E9BB520-86F3-4B3D-9D6D-67C3CA455C91}" type="presParOf" srcId="{A81DE9A3-36C0-41C3-8BA6-7C284A3EE3BA}" destId="{FE5079DA-EFC3-4922-A063-981745543C78}" srcOrd="0" destOrd="0" presId="urn:microsoft.com/office/officeart/2008/layout/HorizontalMultiLevelHierarchy"/>
    <dgm:cxn modelId="{51FBC6F6-390E-4E3B-89B2-9BD7B4F2F41E}" type="presParOf" srcId="{A81DE9A3-36C0-41C3-8BA6-7C284A3EE3BA}" destId="{E0998837-9FBB-4756-A0C3-EEDE7A58921E}" srcOrd="1" destOrd="0" presId="urn:microsoft.com/office/officeart/2008/layout/HorizontalMultiLevelHierarchy"/>
    <dgm:cxn modelId="{4D64947D-8B29-4900-92A2-CAF85166C139}" type="presParOf" srcId="{8E71E436-8ADE-40C4-88B0-22C302001D0D}" destId="{D4F9D83C-9DCD-4181-B117-CB9FA91F3AE2}" srcOrd="10" destOrd="0" presId="urn:microsoft.com/office/officeart/2008/layout/HorizontalMultiLevelHierarchy"/>
    <dgm:cxn modelId="{DC7AB1DA-9F45-4324-8501-1A9A5E3C8AD2}" type="presParOf" srcId="{D4F9D83C-9DCD-4181-B117-CB9FA91F3AE2}" destId="{ECFF81C6-020D-4BA8-B313-602951EFCD15}" srcOrd="0" destOrd="0" presId="urn:microsoft.com/office/officeart/2008/layout/HorizontalMultiLevelHierarchy"/>
    <dgm:cxn modelId="{D5348B3D-ECD0-4295-8D76-483B09ED574E}" type="presParOf" srcId="{8E71E436-8ADE-40C4-88B0-22C302001D0D}" destId="{39F04734-AAA5-4F3C-9113-8F8567397E9A}" srcOrd="11" destOrd="0" presId="urn:microsoft.com/office/officeart/2008/layout/HorizontalMultiLevelHierarchy"/>
    <dgm:cxn modelId="{1F39672D-62EA-461E-8091-C749658A7AF5}" type="presParOf" srcId="{39F04734-AAA5-4F3C-9113-8F8567397E9A}" destId="{2024498F-F7CF-4062-9396-EF5F2D7129E6}" srcOrd="0" destOrd="0" presId="urn:microsoft.com/office/officeart/2008/layout/HorizontalMultiLevelHierarchy"/>
    <dgm:cxn modelId="{990A303B-9183-4883-8F1B-7F7AEBBAA3CA}" type="presParOf" srcId="{39F04734-AAA5-4F3C-9113-8F8567397E9A}" destId="{7B9D1980-D6F6-4E7A-8CAB-87BE7F9E3409}" srcOrd="1" destOrd="0" presId="urn:microsoft.com/office/officeart/2008/layout/HorizontalMultiLevelHierarchy"/>
    <dgm:cxn modelId="{33AE5E5E-8986-4B27-83A2-67D711DE865A}" type="presParOf" srcId="{8E71E436-8ADE-40C4-88B0-22C302001D0D}" destId="{74391852-20B6-4874-955D-801FF57834EE}" srcOrd="12" destOrd="0" presId="urn:microsoft.com/office/officeart/2008/layout/HorizontalMultiLevelHierarchy"/>
    <dgm:cxn modelId="{9ED34A10-ACA6-4A14-9F44-0EEC8A198589}" type="presParOf" srcId="{74391852-20B6-4874-955D-801FF57834EE}" destId="{3758A0D4-2C40-4658-B762-D5ED70FF1E54}" srcOrd="0" destOrd="0" presId="urn:microsoft.com/office/officeart/2008/layout/HorizontalMultiLevelHierarchy"/>
    <dgm:cxn modelId="{2CF23919-399B-4731-A97D-DAE1F569B42D}" type="presParOf" srcId="{8E71E436-8ADE-40C4-88B0-22C302001D0D}" destId="{C697F1E5-33A7-4E04-864C-5CC402F5596B}" srcOrd="13" destOrd="0" presId="urn:microsoft.com/office/officeart/2008/layout/HorizontalMultiLevelHierarchy"/>
    <dgm:cxn modelId="{75710F46-8D21-4F61-933F-4E05ADD0FA66}" type="presParOf" srcId="{C697F1E5-33A7-4E04-864C-5CC402F5596B}" destId="{4149323B-3026-48D2-9406-B1B2030D0A79}" srcOrd="0" destOrd="0" presId="urn:microsoft.com/office/officeart/2008/layout/HorizontalMultiLevelHierarchy"/>
    <dgm:cxn modelId="{31EE9183-DFFF-42E7-9B70-4AEECB35EE0F}" type="presParOf" srcId="{C697F1E5-33A7-4E04-864C-5CC402F5596B}" destId="{47015758-2E79-4791-9121-BDFE8F5B96A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6042859-7BD1-43F8-91B4-9B7159021193}"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TW" altLang="en-US"/>
        </a:p>
      </dgm:t>
    </dgm:pt>
    <dgm:pt modelId="{36EF0EC0-60A4-4C1A-9356-01B0251FFD65}">
      <dgm:prSet phldrT="[文字]" custT="1"/>
      <dgm:spPr>
        <a:xfrm>
          <a:off x="33725" y="887765"/>
          <a:ext cx="1447510" cy="1381541"/>
        </a:xfrm>
      </dgm:spPr>
      <dgm:t>
        <a:bodyPr vert="vert"/>
        <a:lstStyle/>
        <a:p>
          <a:r>
            <a:rPr lang="zh-TW" altLang="en-US" sz="2800" b="1">
              <a:latin typeface="微軟正黑體" pitchFamily="34" charset="-120"/>
              <a:ea typeface="微軟正黑體" pitchFamily="34" charset="-120"/>
              <a:cs typeface="+mn-cs"/>
            </a:rPr>
            <a:t>總積分</a:t>
          </a:r>
          <a:r>
            <a:rPr lang="en-US" altLang="zh-TW" sz="2800" b="1">
              <a:latin typeface="微軟正黑體" pitchFamily="34" charset="-120"/>
              <a:ea typeface="微軟正黑體" pitchFamily="34" charset="-120"/>
              <a:cs typeface="+mn-cs"/>
            </a:rPr>
            <a:t>79</a:t>
          </a:r>
          <a:r>
            <a:rPr lang="zh-TW" altLang="en-US" sz="2800" b="1">
              <a:latin typeface="微軟正黑體" pitchFamily="34" charset="-120"/>
              <a:ea typeface="微軟正黑體" pitchFamily="34" charset="-120"/>
              <a:cs typeface="+mn-cs"/>
            </a:rPr>
            <a:t>分</a:t>
          </a:r>
          <a:endParaRPr lang="zh-TW" altLang="en-US" sz="2800" b="1" dirty="0">
            <a:latin typeface="微軟正黑體" pitchFamily="34" charset="-120"/>
            <a:ea typeface="微軟正黑體" pitchFamily="34" charset="-120"/>
            <a:cs typeface="+mn-cs"/>
          </a:endParaRPr>
        </a:p>
      </dgm:t>
    </dgm:pt>
    <dgm:pt modelId="{63B15F2D-0DE7-49B5-BA24-46DB5A1E0C74}" type="parTrans" cxnId="{14059885-84DD-4F1E-9ED5-F996EEE8ACA8}">
      <dgm:prSet/>
      <dgm:spPr/>
      <dgm:t>
        <a:bodyPr/>
        <a:lstStyle/>
        <a:p>
          <a:endParaRPr lang="zh-TW" altLang="en-US" sz="2800" b="1">
            <a:latin typeface="微軟正黑體" pitchFamily="34" charset="-120"/>
            <a:ea typeface="微軟正黑體" pitchFamily="34" charset="-120"/>
          </a:endParaRPr>
        </a:p>
      </dgm:t>
    </dgm:pt>
    <dgm:pt modelId="{3586689E-4824-4357-B5C5-C6CBA22C5BE4}" type="sibTrans" cxnId="{14059885-84DD-4F1E-9ED5-F996EEE8ACA8}">
      <dgm:prSet/>
      <dgm:spPr/>
      <dgm:t>
        <a:bodyPr/>
        <a:lstStyle/>
        <a:p>
          <a:endParaRPr lang="zh-TW" altLang="en-US" sz="2800" b="1">
            <a:latin typeface="微軟正黑體" pitchFamily="34" charset="-120"/>
            <a:ea typeface="微軟正黑體" pitchFamily="34" charset="-120"/>
          </a:endParaRPr>
        </a:p>
      </dgm:t>
    </dgm:pt>
    <dgm:pt modelId="{45E39A56-40CC-4E96-9015-DA7B915A0C87}">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0BCEE368-3431-44B9-BC39-8D043A9AFB6B}" type="parTrans" cxnId="{C91C2303-9485-4AB5-A3FD-EAF9AFF3A4E2}">
      <dgm:prSet/>
      <dgm:spPr/>
      <dgm:t>
        <a:bodyPr/>
        <a:lstStyle/>
        <a:p>
          <a:endParaRPr lang="zh-TW" altLang="en-US"/>
        </a:p>
      </dgm:t>
    </dgm:pt>
    <dgm:pt modelId="{B3B5EC6A-4611-4D4A-B888-EBC306378333}" type="sibTrans" cxnId="{C91C2303-9485-4AB5-A3FD-EAF9AFF3A4E2}">
      <dgm:prSet/>
      <dgm:spPr/>
      <dgm:t>
        <a:bodyPr/>
        <a:lstStyle/>
        <a:p>
          <a:endParaRPr lang="zh-TW" altLang="en-US"/>
        </a:p>
      </dgm:t>
    </dgm:pt>
    <dgm:pt modelId="{BB5ED96F-427D-43EC-B451-2BF560A2541D}">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9</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F34A9759-A1C7-4A33-B2A7-7B973735D614}" type="parTrans" cxnId="{A724CD7C-143F-48A9-B4D2-6BDE68A0B95D}">
      <dgm:prSet/>
      <dgm:spPr/>
      <dgm:t>
        <a:bodyPr/>
        <a:lstStyle/>
        <a:p>
          <a:endParaRPr lang="zh-TW" altLang="en-US"/>
        </a:p>
      </dgm:t>
    </dgm:pt>
    <dgm:pt modelId="{4ABD601C-F62F-4820-BD14-2C8A189D0F56}" type="sibTrans" cxnId="{A724CD7C-143F-48A9-B4D2-6BDE68A0B95D}">
      <dgm:prSet/>
      <dgm:spPr/>
      <dgm:t>
        <a:bodyPr/>
        <a:lstStyle/>
        <a:p>
          <a:endParaRPr lang="zh-TW" altLang="en-US"/>
        </a:p>
      </dgm:t>
    </dgm:pt>
    <dgm:pt modelId="{66707873-FE4E-4F02-A241-93CC8F117438}">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志願序（</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rPr>
            <a:t>7</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dirty="0"/>
        </a:p>
      </dgm:t>
    </dgm:pt>
    <dgm:pt modelId="{980E9C16-A76E-4416-A46E-D2E80524CBA2}" type="parTrans" cxnId="{C671EFB0-25CC-4F55-9C7E-FC254CA17625}">
      <dgm:prSet/>
      <dgm:spPr/>
      <dgm:t>
        <a:bodyPr/>
        <a:lstStyle/>
        <a:p>
          <a:endParaRPr lang="zh-TW" altLang="en-US"/>
        </a:p>
      </dgm:t>
    </dgm:pt>
    <dgm:pt modelId="{B18122E7-9A1B-46BA-A0B1-63A02023E335}" type="sibTrans" cxnId="{C671EFB0-25CC-4F55-9C7E-FC254CA17625}">
      <dgm:prSet/>
      <dgm:spPr/>
      <dgm:t>
        <a:bodyPr/>
        <a:lstStyle/>
        <a:p>
          <a:endParaRPr lang="zh-TW" altLang="en-US"/>
        </a:p>
      </dgm:t>
    </dgm:pt>
    <dgm:pt modelId="{135AEF2C-5110-4C4E-8844-0F140ACF302D}">
      <dgm:prSet custT="1"/>
      <dgm:spPr/>
      <dgm:t>
        <a:bodyPr/>
        <a:lstStyle/>
        <a:p>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sz="1600" dirty="0"/>
        </a:p>
      </dgm:t>
    </dgm:pt>
    <dgm:pt modelId="{CE0711CA-AB88-42F3-9B58-9D9798B18A1F}" type="parTrans" cxnId="{F742B27B-D9C2-4099-9C03-81E666F7A21C}">
      <dgm:prSet/>
      <dgm:spPr/>
      <dgm:t>
        <a:bodyPr/>
        <a:lstStyle/>
        <a:p>
          <a:endParaRPr lang="zh-TW" altLang="en-US"/>
        </a:p>
      </dgm:t>
    </dgm:pt>
    <dgm:pt modelId="{39B8DE6E-6F71-49D8-BF1C-603F1EE00125}" type="sibTrans" cxnId="{F742B27B-D9C2-4099-9C03-81E666F7A21C}">
      <dgm:prSet/>
      <dgm:spPr/>
      <dgm:t>
        <a:bodyPr/>
        <a:lstStyle/>
        <a:p>
          <a:endParaRPr lang="zh-TW" altLang="en-US"/>
        </a:p>
      </dgm:t>
    </dgm:pt>
    <dgm:pt modelId="{1C39AB6F-243F-410C-8C0A-F831AA0B0142}">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C7CE2D37-D75A-401F-9AC1-CFEFF8361B00}" type="parTrans" cxnId="{EA9242C8-CD55-4814-A5CB-864B73AFAB63}">
      <dgm:prSet/>
      <dgm:spPr/>
      <dgm:t>
        <a:bodyPr/>
        <a:lstStyle/>
        <a:p>
          <a:endParaRPr lang="zh-TW" altLang="en-US"/>
        </a:p>
      </dgm:t>
    </dgm:pt>
    <dgm:pt modelId="{F2DCA00F-F18A-4D4B-A367-A8E610BBF095}" type="sibTrans" cxnId="{EA9242C8-CD55-4814-A5CB-864B73AFAB63}">
      <dgm:prSet/>
      <dgm:spPr/>
      <dgm:t>
        <a:bodyPr/>
        <a:lstStyle/>
        <a:p>
          <a:endParaRPr lang="zh-TW" altLang="en-US"/>
        </a:p>
      </dgm:t>
    </dgm:pt>
    <dgm:pt modelId="{39EC5172-4BC3-4BA1-952B-BAC716F7257E}">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6</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5A6311CB-0A7F-4017-AD33-666B10CA6727}" type="parTrans" cxnId="{572AA447-3FFC-4C0D-89CD-90E184956B5E}">
      <dgm:prSet/>
      <dgm:spPr/>
      <dgm:t>
        <a:bodyPr/>
        <a:lstStyle/>
        <a:p>
          <a:endParaRPr lang="zh-TW" altLang="en-US"/>
        </a:p>
      </dgm:t>
    </dgm:pt>
    <dgm:pt modelId="{D54592D1-C22A-422C-B5CD-635005D252FD}" type="sibTrans" cxnId="{572AA447-3FFC-4C0D-89CD-90E184956B5E}">
      <dgm:prSet/>
      <dgm:spPr/>
      <dgm:t>
        <a:bodyPr/>
        <a:lstStyle/>
        <a:p>
          <a:endParaRPr lang="zh-TW" altLang="en-US"/>
        </a:p>
      </dgm:t>
    </dgm:pt>
    <dgm:pt modelId="{2C4F72F7-6691-4BDA-A6E5-6FBEA6CDBC29}">
      <dgm:prSet/>
      <dgm:spPr/>
      <dgm:t>
        <a:bodyPr/>
        <a:lstStyle/>
        <a:p>
          <a:pPr algn="ct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  經濟弱勢</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a:t>
          </a:r>
          <a:endParaRPr lang="zh-TW" altLang="en-US" dirty="0"/>
        </a:p>
      </dgm:t>
    </dgm:pt>
    <dgm:pt modelId="{423E522E-F39B-4288-92D4-75938BD88936}" type="parTrans" cxnId="{1455DB6A-9EC0-45AB-BB38-819DCE49C408}">
      <dgm:prSet/>
      <dgm:spPr/>
      <dgm:t>
        <a:bodyPr/>
        <a:lstStyle/>
        <a:p>
          <a:endParaRPr lang="zh-TW" altLang="en-US"/>
        </a:p>
      </dgm:t>
    </dgm:pt>
    <dgm:pt modelId="{A5F0C0CC-BAF2-4644-92F0-94E5B639786B}" type="sibTrans" cxnId="{1455DB6A-9EC0-45AB-BB38-819DCE49C408}">
      <dgm:prSet/>
      <dgm:spPr/>
      <dgm:t>
        <a:bodyPr/>
        <a:lstStyle/>
        <a:p>
          <a:endParaRPr lang="zh-TW" altLang="en-US"/>
        </a:p>
      </dgm:t>
    </dgm:pt>
    <dgm:pt modelId="{A032B66E-986F-441B-9E05-57F38F87657D}" type="pres">
      <dgm:prSet presAssocID="{76042859-7BD1-43F8-91B4-9B7159021193}" presName="Name0" presStyleCnt="0">
        <dgm:presLayoutVars>
          <dgm:chPref val="1"/>
          <dgm:dir/>
          <dgm:animOne val="branch"/>
          <dgm:animLvl val="lvl"/>
          <dgm:resizeHandles val="exact"/>
        </dgm:presLayoutVars>
      </dgm:prSet>
      <dgm:spPr/>
      <dgm:t>
        <a:bodyPr/>
        <a:lstStyle/>
        <a:p>
          <a:endParaRPr lang="zh-TW" altLang="en-US"/>
        </a:p>
      </dgm:t>
    </dgm:pt>
    <dgm:pt modelId="{5D73B763-97F2-4FE2-8750-A25AF6D10FB0}" type="pres">
      <dgm:prSet presAssocID="{36EF0EC0-60A4-4C1A-9356-01B0251FFD65}" presName="root1" presStyleCnt="0"/>
      <dgm:spPr/>
    </dgm:pt>
    <dgm:pt modelId="{D2007AEC-647D-47B0-B4C8-FF0881230684}" type="pres">
      <dgm:prSet presAssocID="{36EF0EC0-60A4-4C1A-9356-01B0251FFD65}" presName="LevelOneTextNode" presStyleLbl="node0" presStyleIdx="0" presStyleCnt="1" custScaleX="295691">
        <dgm:presLayoutVars>
          <dgm:chPref val="3"/>
        </dgm:presLayoutVars>
      </dgm:prSet>
      <dgm:spPr>
        <a:prstGeom prst="roundRect">
          <a:avLst>
            <a:gd name="adj" fmla="val 10000"/>
          </a:avLst>
        </a:prstGeom>
      </dgm:spPr>
      <dgm:t>
        <a:bodyPr/>
        <a:lstStyle/>
        <a:p>
          <a:endParaRPr lang="zh-TW" altLang="en-US"/>
        </a:p>
      </dgm:t>
    </dgm:pt>
    <dgm:pt modelId="{8E71E436-8ADE-40C4-88B0-22C302001D0D}" type="pres">
      <dgm:prSet presAssocID="{36EF0EC0-60A4-4C1A-9356-01B0251FFD65}" presName="level2hierChild" presStyleCnt="0"/>
      <dgm:spPr/>
    </dgm:pt>
    <dgm:pt modelId="{4DCC8F3E-F709-4B42-99CB-9E754E86A040}" type="pres">
      <dgm:prSet presAssocID="{CE0711CA-AB88-42F3-9B58-9D9798B18A1F}" presName="conn2-1" presStyleLbl="parChTrans1D2" presStyleIdx="0" presStyleCnt="7"/>
      <dgm:spPr/>
      <dgm:t>
        <a:bodyPr/>
        <a:lstStyle/>
        <a:p>
          <a:endParaRPr lang="zh-TW" altLang="en-US"/>
        </a:p>
      </dgm:t>
    </dgm:pt>
    <dgm:pt modelId="{925884E4-ECEB-467E-BFE0-3FFC322DBD5B}" type="pres">
      <dgm:prSet presAssocID="{CE0711CA-AB88-42F3-9B58-9D9798B18A1F}" presName="connTx" presStyleLbl="parChTrans1D2" presStyleIdx="0" presStyleCnt="7"/>
      <dgm:spPr/>
      <dgm:t>
        <a:bodyPr/>
        <a:lstStyle/>
        <a:p>
          <a:endParaRPr lang="zh-TW" altLang="en-US"/>
        </a:p>
      </dgm:t>
    </dgm:pt>
    <dgm:pt modelId="{68E97C6D-41E7-44CD-AD5C-C15A777C8E4D}" type="pres">
      <dgm:prSet presAssocID="{135AEF2C-5110-4C4E-8844-0F140ACF302D}" presName="root2" presStyleCnt="0"/>
      <dgm:spPr/>
    </dgm:pt>
    <dgm:pt modelId="{C36D933B-DC2E-49DB-B383-FA9682E4DD3D}" type="pres">
      <dgm:prSet presAssocID="{135AEF2C-5110-4C4E-8844-0F140ACF302D}" presName="LevelTwoTextNode" presStyleLbl="node2" presStyleIdx="0" presStyleCnt="7" custScaleX="125691">
        <dgm:presLayoutVars>
          <dgm:chPref val="3"/>
        </dgm:presLayoutVars>
      </dgm:prSet>
      <dgm:spPr/>
      <dgm:t>
        <a:bodyPr/>
        <a:lstStyle/>
        <a:p>
          <a:endParaRPr lang="zh-TW" altLang="en-US"/>
        </a:p>
      </dgm:t>
    </dgm:pt>
    <dgm:pt modelId="{F8B0B9E3-1D37-4CEB-83C6-ACD6FE844456}" type="pres">
      <dgm:prSet presAssocID="{135AEF2C-5110-4C4E-8844-0F140ACF302D}" presName="level3hierChild" presStyleCnt="0"/>
      <dgm:spPr/>
    </dgm:pt>
    <dgm:pt modelId="{95FB0B6A-82E2-49A0-84C8-EF6168BE495D}" type="pres">
      <dgm:prSet presAssocID="{980E9C16-A76E-4416-A46E-D2E80524CBA2}" presName="conn2-1" presStyleLbl="parChTrans1D2" presStyleIdx="1" presStyleCnt="7"/>
      <dgm:spPr/>
      <dgm:t>
        <a:bodyPr/>
        <a:lstStyle/>
        <a:p>
          <a:endParaRPr lang="zh-TW" altLang="en-US"/>
        </a:p>
      </dgm:t>
    </dgm:pt>
    <dgm:pt modelId="{C40967AF-C170-466B-A4E4-8F5A191E2A7E}" type="pres">
      <dgm:prSet presAssocID="{980E9C16-A76E-4416-A46E-D2E80524CBA2}" presName="connTx" presStyleLbl="parChTrans1D2" presStyleIdx="1" presStyleCnt="7"/>
      <dgm:spPr/>
      <dgm:t>
        <a:bodyPr/>
        <a:lstStyle/>
        <a:p>
          <a:endParaRPr lang="zh-TW" altLang="en-US"/>
        </a:p>
      </dgm:t>
    </dgm:pt>
    <dgm:pt modelId="{ABC845B6-90E0-4267-B693-A4B89703EF22}" type="pres">
      <dgm:prSet presAssocID="{66707873-FE4E-4F02-A241-93CC8F117438}" presName="root2" presStyleCnt="0"/>
      <dgm:spPr/>
    </dgm:pt>
    <dgm:pt modelId="{E7DD4E41-BC36-48D7-9C26-C49247D78B79}" type="pres">
      <dgm:prSet presAssocID="{66707873-FE4E-4F02-A241-93CC8F117438}" presName="LevelTwoTextNode" presStyleLbl="node2" presStyleIdx="1" presStyleCnt="7" custScaleX="125691">
        <dgm:presLayoutVars>
          <dgm:chPref val="3"/>
        </dgm:presLayoutVars>
      </dgm:prSet>
      <dgm:spPr/>
      <dgm:t>
        <a:bodyPr/>
        <a:lstStyle/>
        <a:p>
          <a:endParaRPr lang="zh-TW" altLang="en-US"/>
        </a:p>
      </dgm:t>
    </dgm:pt>
    <dgm:pt modelId="{EF7E4693-EA42-492A-AF2F-561A4A9AE5EA}" type="pres">
      <dgm:prSet presAssocID="{66707873-FE4E-4F02-A241-93CC8F117438}" presName="level3hierChild" presStyleCnt="0"/>
      <dgm:spPr/>
    </dgm:pt>
    <dgm:pt modelId="{1E5A2185-BA0C-4F91-AA10-F6CB1B0156FC}" type="pres">
      <dgm:prSet presAssocID="{F34A9759-A1C7-4A33-B2A7-7B973735D614}" presName="conn2-1" presStyleLbl="parChTrans1D2" presStyleIdx="2" presStyleCnt="7"/>
      <dgm:spPr/>
      <dgm:t>
        <a:bodyPr/>
        <a:lstStyle/>
        <a:p>
          <a:endParaRPr lang="zh-TW" altLang="en-US"/>
        </a:p>
      </dgm:t>
    </dgm:pt>
    <dgm:pt modelId="{D135C692-C0EC-4F6A-B102-4457BC7949B2}" type="pres">
      <dgm:prSet presAssocID="{F34A9759-A1C7-4A33-B2A7-7B973735D614}" presName="connTx" presStyleLbl="parChTrans1D2" presStyleIdx="2" presStyleCnt="7"/>
      <dgm:spPr/>
      <dgm:t>
        <a:bodyPr/>
        <a:lstStyle/>
        <a:p>
          <a:endParaRPr lang="zh-TW" altLang="en-US"/>
        </a:p>
      </dgm:t>
    </dgm:pt>
    <dgm:pt modelId="{B232C524-1618-40BE-A55F-A33A10364233}" type="pres">
      <dgm:prSet presAssocID="{BB5ED96F-427D-43EC-B451-2BF560A2541D}" presName="root2" presStyleCnt="0"/>
      <dgm:spPr/>
    </dgm:pt>
    <dgm:pt modelId="{A8CAA23B-DECC-4DE6-98E2-2C9D8BE5E59C}" type="pres">
      <dgm:prSet presAssocID="{BB5ED96F-427D-43EC-B451-2BF560A2541D}" presName="LevelTwoTextNode" presStyleLbl="node2" presStyleIdx="2" presStyleCnt="7" custScaleX="125691">
        <dgm:presLayoutVars>
          <dgm:chPref val="3"/>
        </dgm:presLayoutVars>
      </dgm:prSet>
      <dgm:spPr/>
      <dgm:t>
        <a:bodyPr/>
        <a:lstStyle/>
        <a:p>
          <a:endParaRPr lang="zh-TW" altLang="en-US"/>
        </a:p>
      </dgm:t>
    </dgm:pt>
    <dgm:pt modelId="{95A207FE-39EE-4B9A-A3B6-A47A594D5F54}" type="pres">
      <dgm:prSet presAssocID="{BB5ED96F-427D-43EC-B451-2BF560A2541D}" presName="level3hierChild" presStyleCnt="0"/>
      <dgm:spPr/>
    </dgm:pt>
    <dgm:pt modelId="{4B763022-987E-4813-B217-C6DBC14CE2C6}" type="pres">
      <dgm:prSet presAssocID="{C7CE2D37-D75A-401F-9AC1-CFEFF8361B00}" presName="conn2-1" presStyleLbl="parChTrans1D2" presStyleIdx="3" presStyleCnt="7"/>
      <dgm:spPr/>
      <dgm:t>
        <a:bodyPr/>
        <a:lstStyle/>
        <a:p>
          <a:endParaRPr lang="zh-TW" altLang="en-US"/>
        </a:p>
      </dgm:t>
    </dgm:pt>
    <dgm:pt modelId="{76260727-C795-4CA5-BCD3-8B4DC0C82E2A}" type="pres">
      <dgm:prSet presAssocID="{C7CE2D37-D75A-401F-9AC1-CFEFF8361B00}" presName="connTx" presStyleLbl="parChTrans1D2" presStyleIdx="3" presStyleCnt="7"/>
      <dgm:spPr/>
      <dgm:t>
        <a:bodyPr/>
        <a:lstStyle/>
        <a:p>
          <a:endParaRPr lang="zh-TW" altLang="en-US"/>
        </a:p>
      </dgm:t>
    </dgm:pt>
    <dgm:pt modelId="{9B790912-C7F2-410E-A5B2-70FA999A4AB7}" type="pres">
      <dgm:prSet presAssocID="{1C39AB6F-243F-410C-8C0A-F831AA0B0142}" presName="root2" presStyleCnt="0"/>
      <dgm:spPr/>
    </dgm:pt>
    <dgm:pt modelId="{EE9A99F2-3E14-4D11-917F-B58A06B280AB}" type="pres">
      <dgm:prSet presAssocID="{1C39AB6F-243F-410C-8C0A-F831AA0B0142}" presName="LevelTwoTextNode" presStyleLbl="node2" presStyleIdx="3" presStyleCnt="7" custScaleX="124074">
        <dgm:presLayoutVars>
          <dgm:chPref val="3"/>
        </dgm:presLayoutVars>
      </dgm:prSet>
      <dgm:spPr/>
      <dgm:t>
        <a:bodyPr/>
        <a:lstStyle/>
        <a:p>
          <a:endParaRPr lang="zh-TW" altLang="en-US"/>
        </a:p>
      </dgm:t>
    </dgm:pt>
    <dgm:pt modelId="{5FFD9AF4-0EDF-4E80-A6D9-8F78D09431A5}" type="pres">
      <dgm:prSet presAssocID="{1C39AB6F-243F-410C-8C0A-F831AA0B0142}" presName="level3hierChild" presStyleCnt="0"/>
      <dgm:spPr/>
    </dgm:pt>
    <dgm:pt modelId="{47FEE023-1A1D-4B85-A59B-6C1A2EA20C15}" type="pres">
      <dgm:prSet presAssocID="{5A6311CB-0A7F-4017-AD33-666B10CA6727}" presName="conn2-1" presStyleLbl="parChTrans1D2" presStyleIdx="4" presStyleCnt="7"/>
      <dgm:spPr/>
      <dgm:t>
        <a:bodyPr/>
        <a:lstStyle/>
        <a:p>
          <a:endParaRPr lang="zh-TW" altLang="en-US"/>
        </a:p>
      </dgm:t>
    </dgm:pt>
    <dgm:pt modelId="{C783A362-4F56-4422-B23C-1799C71A5667}" type="pres">
      <dgm:prSet presAssocID="{5A6311CB-0A7F-4017-AD33-666B10CA6727}" presName="connTx" presStyleLbl="parChTrans1D2" presStyleIdx="4" presStyleCnt="7"/>
      <dgm:spPr/>
      <dgm:t>
        <a:bodyPr/>
        <a:lstStyle/>
        <a:p>
          <a:endParaRPr lang="zh-TW" altLang="en-US"/>
        </a:p>
      </dgm:t>
    </dgm:pt>
    <dgm:pt modelId="{A81DE9A3-36C0-41C3-8BA6-7C284A3EE3BA}" type="pres">
      <dgm:prSet presAssocID="{39EC5172-4BC3-4BA1-952B-BAC716F7257E}" presName="root2" presStyleCnt="0"/>
      <dgm:spPr/>
    </dgm:pt>
    <dgm:pt modelId="{FE5079DA-EFC3-4922-A063-981745543C78}" type="pres">
      <dgm:prSet presAssocID="{39EC5172-4BC3-4BA1-952B-BAC716F7257E}" presName="LevelTwoTextNode" presStyleLbl="node2" presStyleIdx="4" presStyleCnt="7" custScaleX="124074">
        <dgm:presLayoutVars>
          <dgm:chPref val="3"/>
        </dgm:presLayoutVars>
      </dgm:prSet>
      <dgm:spPr/>
      <dgm:t>
        <a:bodyPr/>
        <a:lstStyle/>
        <a:p>
          <a:endParaRPr lang="zh-TW" altLang="en-US"/>
        </a:p>
      </dgm:t>
    </dgm:pt>
    <dgm:pt modelId="{E0998837-9FBB-4756-A0C3-EEDE7A58921E}" type="pres">
      <dgm:prSet presAssocID="{39EC5172-4BC3-4BA1-952B-BAC716F7257E}" presName="level3hierChild" presStyleCnt="0"/>
      <dgm:spPr/>
    </dgm:pt>
    <dgm:pt modelId="{D4F9D83C-9DCD-4181-B117-CB9FA91F3AE2}" type="pres">
      <dgm:prSet presAssocID="{423E522E-F39B-4288-92D4-75938BD88936}" presName="conn2-1" presStyleLbl="parChTrans1D2" presStyleIdx="5" presStyleCnt="7"/>
      <dgm:spPr/>
      <dgm:t>
        <a:bodyPr/>
        <a:lstStyle/>
        <a:p>
          <a:endParaRPr lang="zh-TW" altLang="en-US"/>
        </a:p>
      </dgm:t>
    </dgm:pt>
    <dgm:pt modelId="{ECFF81C6-020D-4BA8-B313-602951EFCD15}" type="pres">
      <dgm:prSet presAssocID="{423E522E-F39B-4288-92D4-75938BD88936}" presName="connTx" presStyleLbl="parChTrans1D2" presStyleIdx="5" presStyleCnt="7"/>
      <dgm:spPr/>
      <dgm:t>
        <a:bodyPr/>
        <a:lstStyle/>
        <a:p>
          <a:endParaRPr lang="zh-TW" altLang="en-US"/>
        </a:p>
      </dgm:t>
    </dgm:pt>
    <dgm:pt modelId="{39F04734-AAA5-4F3C-9113-8F8567397E9A}" type="pres">
      <dgm:prSet presAssocID="{2C4F72F7-6691-4BDA-A6E5-6FBEA6CDBC29}" presName="root2" presStyleCnt="0"/>
      <dgm:spPr/>
    </dgm:pt>
    <dgm:pt modelId="{2024498F-F7CF-4062-9396-EF5F2D7129E6}" type="pres">
      <dgm:prSet presAssocID="{2C4F72F7-6691-4BDA-A6E5-6FBEA6CDBC29}" presName="LevelTwoTextNode" presStyleLbl="node2" presStyleIdx="5" presStyleCnt="7" custScaleX="125691">
        <dgm:presLayoutVars>
          <dgm:chPref val="3"/>
        </dgm:presLayoutVars>
      </dgm:prSet>
      <dgm:spPr/>
      <dgm:t>
        <a:bodyPr/>
        <a:lstStyle/>
        <a:p>
          <a:endParaRPr lang="zh-TW" altLang="en-US"/>
        </a:p>
      </dgm:t>
    </dgm:pt>
    <dgm:pt modelId="{7B9D1980-D6F6-4E7A-8CAB-87BE7F9E3409}" type="pres">
      <dgm:prSet presAssocID="{2C4F72F7-6691-4BDA-A6E5-6FBEA6CDBC29}" presName="level3hierChild" presStyleCnt="0"/>
      <dgm:spPr/>
    </dgm:pt>
    <dgm:pt modelId="{74391852-20B6-4874-955D-801FF57834EE}" type="pres">
      <dgm:prSet presAssocID="{0BCEE368-3431-44B9-BC39-8D043A9AFB6B}" presName="conn2-1" presStyleLbl="parChTrans1D2" presStyleIdx="6" presStyleCnt="7"/>
      <dgm:spPr/>
      <dgm:t>
        <a:bodyPr/>
        <a:lstStyle/>
        <a:p>
          <a:endParaRPr lang="zh-TW" altLang="en-US"/>
        </a:p>
      </dgm:t>
    </dgm:pt>
    <dgm:pt modelId="{3758A0D4-2C40-4658-B762-D5ED70FF1E54}" type="pres">
      <dgm:prSet presAssocID="{0BCEE368-3431-44B9-BC39-8D043A9AFB6B}" presName="connTx" presStyleLbl="parChTrans1D2" presStyleIdx="6" presStyleCnt="7"/>
      <dgm:spPr/>
      <dgm:t>
        <a:bodyPr/>
        <a:lstStyle/>
        <a:p>
          <a:endParaRPr lang="zh-TW" altLang="en-US"/>
        </a:p>
      </dgm:t>
    </dgm:pt>
    <dgm:pt modelId="{C697F1E5-33A7-4E04-864C-5CC402F5596B}" type="pres">
      <dgm:prSet presAssocID="{45E39A56-40CC-4E96-9015-DA7B915A0C87}" presName="root2" presStyleCnt="0"/>
      <dgm:spPr/>
    </dgm:pt>
    <dgm:pt modelId="{4149323B-3026-48D2-9406-B1B2030D0A79}" type="pres">
      <dgm:prSet presAssocID="{45E39A56-40CC-4E96-9015-DA7B915A0C87}" presName="LevelTwoTextNode" presStyleLbl="node2" presStyleIdx="6" presStyleCnt="7" custScaleX="124074">
        <dgm:presLayoutVars>
          <dgm:chPref val="3"/>
        </dgm:presLayoutVars>
      </dgm:prSet>
      <dgm:spPr/>
      <dgm:t>
        <a:bodyPr/>
        <a:lstStyle/>
        <a:p>
          <a:endParaRPr lang="zh-TW" altLang="en-US"/>
        </a:p>
      </dgm:t>
    </dgm:pt>
    <dgm:pt modelId="{47015758-2E79-4791-9121-BDFE8F5B96AA}" type="pres">
      <dgm:prSet presAssocID="{45E39A56-40CC-4E96-9015-DA7B915A0C87}" presName="level3hierChild" presStyleCnt="0"/>
      <dgm:spPr/>
    </dgm:pt>
  </dgm:ptLst>
  <dgm:cxnLst>
    <dgm:cxn modelId="{B51EC1EF-36B3-474D-894E-02411B0A8BB5}" type="presOf" srcId="{423E522E-F39B-4288-92D4-75938BD88936}" destId="{D4F9D83C-9DCD-4181-B117-CB9FA91F3AE2}" srcOrd="0" destOrd="0" presId="urn:microsoft.com/office/officeart/2008/layout/HorizontalMultiLevelHierarchy"/>
    <dgm:cxn modelId="{162067D4-D32B-4825-9188-54B71BBA3597}" type="presOf" srcId="{C7CE2D37-D75A-401F-9AC1-CFEFF8361B00}" destId="{76260727-C795-4CA5-BCD3-8B4DC0C82E2A}" srcOrd="1" destOrd="0" presId="urn:microsoft.com/office/officeart/2008/layout/HorizontalMultiLevelHierarchy"/>
    <dgm:cxn modelId="{CDA4006D-D617-45E8-A9F7-91F5CD2C5A54}" type="presOf" srcId="{1C39AB6F-243F-410C-8C0A-F831AA0B0142}" destId="{EE9A99F2-3E14-4D11-917F-B58A06B280AB}" srcOrd="0" destOrd="0" presId="urn:microsoft.com/office/officeart/2008/layout/HorizontalMultiLevelHierarchy"/>
    <dgm:cxn modelId="{C91C2303-9485-4AB5-A3FD-EAF9AFF3A4E2}" srcId="{36EF0EC0-60A4-4C1A-9356-01B0251FFD65}" destId="{45E39A56-40CC-4E96-9015-DA7B915A0C87}" srcOrd="6" destOrd="0" parTransId="{0BCEE368-3431-44B9-BC39-8D043A9AFB6B}" sibTransId="{B3B5EC6A-4611-4D4A-B888-EBC306378333}"/>
    <dgm:cxn modelId="{42424E87-9E0E-4C8C-8A3A-CB4A6D3AA5EA}" type="presOf" srcId="{36EF0EC0-60A4-4C1A-9356-01B0251FFD65}" destId="{D2007AEC-647D-47B0-B4C8-FF0881230684}" srcOrd="0" destOrd="0" presId="urn:microsoft.com/office/officeart/2008/layout/HorizontalMultiLevelHierarchy"/>
    <dgm:cxn modelId="{AEA4560F-CBDA-43A3-AEEA-283D5148D436}" type="presOf" srcId="{66707873-FE4E-4F02-A241-93CC8F117438}" destId="{E7DD4E41-BC36-48D7-9C26-C49247D78B79}" srcOrd="0" destOrd="0" presId="urn:microsoft.com/office/officeart/2008/layout/HorizontalMultiLevelHierarchy"/>
    <dgm:cxn modelId="{A8DAC193-0CF0-4CFC-9278-5B10B735248F}" type="presOf" srcId="{F34A9759-A1C7-4A33-B2A7-7B973735D614}" destId="{D135C692-C0EC-4F6A-B102-4457BC7949B2}" srcOrd="1" destOrd="0" presId="urn:microsoft.com/office/officeart/2008/layout/HorizontalMultiLevelHierarchy"/>
    <dgm:cxn modelId="{0782C1FC-C2E4-474F-B0D4-0D2128DC3B2E}" type="presOf" srcId="{5A6311CB-0A7F-4017-AD33-666B10CA6727}" destId="{47FEE023-1A1D-4B85-A59B-6C1A2EA20C15}" srcOrd="0" destOrd="0" presId="urn:microsoft.com/office/officeart/2008/layout/HorizontalMultiLevelHierarchy"/>
    <dgm:cxn modelId="{572AA447-3FFC-4C0D-89CD-90E184956B5E}" srcId="{36EF0EC0-60A4-4C1A-9356-01B0251FFD65}" destId="{39EC5172-4BC3-4BA1-952B-BAC716F7257E}" srcOrd="4" destOrd="0" parTransId="{5A6311CB-0A7F-4017-AD33-666B10CA6727}" sibTransId="{D54592D1-C22A-422C-B5CD-635005D252FD}"/>
    <dgm:cxn modelId="{0133E794-74CE-447C-BB53-45B4BE98EEFE}" type="presOf" srcId="{F34A9759-A1C7-4A33-B2A7-7B973735D614}" destId="{1E5A2185-BA0C-4F91-AA10-F6CB1B0156FC}" srcOrd="0" destOrd="0" presId="urn:microsoft.com/office/officeart/2008/layout/HorizontalMultiLevelHierarchy"/>
    <dgm:cxn modelId="{31E43FAA-0AE0-474C-82FB-202184AB144F}" type="presOf" srcId="{CE0711CA-AB88-42F3-9B58-9D9798B18A1F}" destId="{4DCC8F3E-F709-4B42-99CB-9E754E86A040}" srcOrd="0" destOrd="0" presId="urn:microsoft.com/office/officeart/2008/layout/HorizontalMultiLevelHierarchy"/>
    <dgm:cxn modelId="{4C91704C-35DB-44F0-A2B6-830BCDF24075}" type="presOf" srcId="{5A6311CB-0A7F-4017-AD33-666B10CA6727}" destId="{C783A362-4F56-4422-B23C-1799C71A5667}" srcOrd="1" destOrd="0" presId="urn:microsoft.com/office/officeart/2008/layout/HorizontalMultiLevelHierarchy"/>
    <dgm:cxn modelId="{D3FC6A42-AD31-423E-AF0E-6C343CA43B5D}" type="presOf" srcId="{39EC5172-4BC3-4BA1-952B-BAC716F7257E}" destId="{FE5079DA-EFC3-4922-A063-981745543C78}" srcOrd="0" destOrd="0" presId="urn:microsoft.com/office/officeart/2008/layout/HorizontalMultiLevelHierarchy"/>
    <dgm:cxn modelId="{51E9EF0D-15FC-4328-BAB5-C7EB0F360021}" type="presOf" srcId="{C7CE2D37-D75A-401F-9AC1-CFEFF8361B00}" destId="{4B763022-987E-4813-B217-C6DBC14CE2C6}" srcOrd="0" destOrd="0" presId="urn:microsoft.com/office/officeart/2008/layout/HorizontalMultiLevelHierarchy"/>
    <dgm:cxn modelId="{1455DB6A-9EC0-45AB-BB38-819DCE49C408}" srcId="{36EF0EC0-60A4-4C1A-9356-01B0251FFD65}" destId="{2C4F72F7-6691-4BDA-A6E5-6FBEA6CDBC29}" srcOrd="5" destOrd="0" parTransId="{423E522E-F39B-4288-92D4-75938BD88936}" sibTransId="{A5F0C0CC-BAF2-4644-92F0-94E5B639786B}"/>
    <dgm:cxn modelId="{611ABFDB-1121-490E-A935-4B255A1EE518}" type="presOf" srcId="{980E9C16-A76E-4416-A46E-D2E80524CBA2}" destId="{C40967AF-C170-466B-A4E4-8F5A191E2A7E}" srcOrd="1" destOrd="0" presId="urn:microsoft.com/office/officeart/2008/layout/HorizontalMultiLevelHierarchy"/>
    <dgm:cxn modelId="{14059885-84DD-4F1E-9ED5-F996EEE8ACA8}" srcId="{76042859-7BD1-43F8-91B4-9B7159021193}" destId="{36EF0EC0-60A4-4C1A-9356-01B0251FFD65}" srcOrd="0" destOrd="0" parTransId="{63B15F2D-0DE7-49B5-BA24-46DB5A1E0C74}" sibTransId="{3586689E-4824-4357-B5C5-C6CBA22C5BE4}"/>
    <dgm:cxn modelId="{E878E857-298E-4B0F-97CF-F703B0BA773E}" type="presOf" srcId="{135AEF2C-5110-4C4E-8844-0F140ACF302D}" destId="{C36D933B-DC2E-49DB-B383-FA9682E4DD3D}" srcOrd="0" destOrd="0" presId="urn:microsoft.com/office/officeart/2008/layout/HorizontalMultiLevelHierarchy"/>
    <dgm:cxn modelId="{7B04870B-5131-442F-ADE8-9E28BC4A9394}" type="presOf" srcId="{CE0711CA-AB88-42F3-9B58-9D9798B18A1F}" destId="{925884E4-ECEB-467E-BFE0-3FFC322DBD5B}" srcOrd="1" destOrd="0" presId="urn:microsoft.com/office/officeart/2008/layout/HorizontalMultiLevelHierarchy"/>
    <dgm:cxn modelId="{F742B27B-D9C2-4099-9C03-81E666F7A21C}" srcId="{36EF0EC0-60A4-4C1A-9356-01B0251FFD65}" destId="{135AEF2C-5110-4C4E-8844-0F140ACF302D}" srcOrd="0" destOrd="0" parTransId="{CE0711CA-AB88-42F3-9B58-9D9798B18A1F}" sibTransId="{39B8DE6E-6F71-49D8-BF1C-603F1EE00125}"/>
    <dgm:cxn modelId="{AC472DBD-81B0-4ABE-AABE-96ED991B8394}" type="presOf" srcId="{2C4F72F7-6691-4BDA-A6E5-6FBEA6CDBC29}" destId="{2024498F-F7CF-4062-9396-EF5F2D7129E6}" srcOrd="0" destOrd="0" presId="urn:microsoft.com/office/officeart/2008/layout/HorizontalMultiLevelHierarchy"/>
    <dgm:cxn modelId="{E3200709-3E0F-4953-98C4-492FA4102FEF}" type="presOf" srcId="{423E522E-F39B-4288-92D4-75938BD88936}" destId="{ECFF81C6-020D-4BA8-B313-602951EFCD15}" srcOrd="1" destOrd="0" presId="urn:microsoft.com/office/officeart/2008/layout/HorizontalMultiLevelHierarchy"/>
    <dgm:cxn modelId="{1A57DC9B-438E-4FE3-B2B6-2BC64FDC04BE}" type="presOf" srcId="{76042859-7BD1-43F8-91B4-9B7159021193}" destId="{A032B66E-986F-441B-9E05-57F38F87657D}" srcOrd="0" destOrd="0" presId="urn:microsoft.com/office/officeart/2008/layout/HorizontalMultiLevelHierarchy"/>
    <dgm:cxn modelId="{294FF9C1-FF51-42BF-94BB-0198DD16A1A2}" type="presOf" srcId="{0BCEE368-3431-44B9-BC39-8D043A9AFB6B}" destId="{74391852-20B6-4874-955D-801FF57834EE}" srcOrd="0" destOrd="0" presId="urn:microsoft.com/office/officeart/2008/layout/HorizontalMultiLevelHierarchy"/>
    <dgm:cxn modelId="{A724CD7C-143F-48A9-B4D2-6BDE68A0B95D}" srcId="{36EF0EC0-60A4-4C1A-9356-01B0251FFD65}" destId="{BB5ED96F-427D-43EC-B451-2BF560A2541D}" srcOrd="2" destOrd="0" parTransId="{F34A9759-A1C7-4A33-B2A7-7B973735D614}" sibTransId="{4ABD601C-F62F-4820-BD14-2C8A189D0F56}"/>
    <dgm:cxn modelId="{C671EFB0-25CC-4F55-9C7E-FC254CA17625}" srcId="{36EF0EC0-60A4-4C1A-9356-01B0251FFD65}" destId="{66707873-FE4E-4F02-A241-93CC8F117438}" srcOrd="1" destOrd="0" parTransId="{980E9C16-A76E-4416-A46E-D2E80524CBA2}" sibTransId="{B18122E7-9A1B-46BA-A0B1-63A02023E335}"/>
    <dgm:cxn modelId="{AB792BCA-5316-4217-A996-3439E12C5676}" type="presOf" srcId="{980E9C16-A76E-4416-A46E-D2E80524CBA2}" destId="{95FB0B6A-82E2-49A0-84C8-EF6168BE495D}" srcOrd="0" destOrd="0" presId="urn:microsoft.com/office/officeart/2008/layout/HorizontalMultiLevelHierarchy"/>
    <dgm:cxn modelId="{1FF47B8A-0C62-44F2-A950-CA8BB6EA4F39}" type="presOf" srcId="{0BCEE368-3431-44B9-BC39-8D043A9AFB6B}" destId="{3758A0D4-2C40-4658-B762-D5ED70FF1E54}" srcOrd="1" destOrd="0" presId="urn:microsoft.com/office/officeart/2008/layout/HorizontalMultiLevelHierarchy"/>
    <dgm:cxn modelId="{D5141D81-A4DE-4208-9379-BC182AD6C0D9}" type="presOf" srcId="{45E39A56-40CC-4E96-9015-DA7B915A0C87}" destId="{4149323B-3026-48D2-9406-B1B2030D0A79}" srcOrd="0" destOrd="0" presId="urn:microsoft.com/office/officeart/2008/layout/HorizontalMultiLevelHierarchy"/>
    <dgm:cxn modelId="{6BCED86E-CEB6-4AE2-9F68-99940723D13F}" type="presOf" srcId="{BB5ED96F-427D-43EC-B451-2BF560A2541D}" destId="{A8CAA23B-DECC-4DE6-98E2-2C9D8BE5E59C}" srcOrd="0" destOrd="0" presId="urn:microsoft.com/office/officeart/2008/layout/HorizontalMultiLevelHierarchy"/>
    <dgm:cxn modelId="{EA9242C8-CD55-4814-A5CB-864B73AFAB63}" srcId="{36EF0EC0-60A4-4C1A-9356-01B0251FFD65}" destId="{1C39AB6F-243F-410C-8C0A-F831AA0B0142}" srcOrd="3" destOrd="0" parTransId="{C7CE2D37-D75A-401F-9AC1-CFEFF8361B00}" sibTransId="{F2DCA00F-F18A-4D4B-A367-A8E610BBF095}"/>
    <dgm:cxn modelId="{47B0DFE7-4D2D-4C8C-9468-9A1E94D239B9}" type="presParOf" srcId="{A032B66E-986F-441B-9E05-57F38F87657D}" destId="{5D73B763-97F2-4FE2-8750-A25AF6D10FB0}" srcOrd="0" destOrd="0" presId="urn:microsoft.com/office/officeart/2008/layout/HorizontalMultiLevelHierarchy"/>
    <dgm:cxn modelId="{1BB46CA2-5E2D-4499-B143-16F1AAA72311}" type="presParOf" srcId="{5D73B763-97F2-4FE2-8750-A25AF6D10FB0}" destId="{D2007AEC-647D-47B0-B4C8-FF0881230684}" srcOrd="0" destOrd="0" presId="urn:microsoft.com/office/officeart/2008/layout/HorizontalMultiLevelHierarchy"/>
    <dgm:cxn modelId="{68BDEDD5-ACE8-45EF-B07F-2C0D781012AC}" type="presParOf" srcId="{5D73B763-97F2-4FE2-8750-A25AF6D10FB0}" destId="{8E71E436-8ADE-40C4-88B0-22C302001D0D}" srcOrd="1" destOrd="0" presId="urn:microsoft.com/office/officeart/2008/layout/HorizontalMultiLevelHierarchy"/>
    <dgm:cxn modelId="{EAA5A093-3574-4DD4-B1FE-E486147F3B26}" type="presParOf" srcId="{8E71E436-8ADE-40C4-88B0-22C302001D0D}" destId="{4DCC8F3E-F709-4B42-99CB-9E754E86A040}" srcOrd="0" destOrd="0" presId="urn:microsoft.com/office/officeart/2008/layout/HorizontalMultiLevelHierarchy"/>
    <dgm:cxn modelId="{C8907851-3095-4D49-99A4-A8E58BAC3115}" type="presParOf" srcId="{4DCC8F3E-F709-4B42-99CB-9E754E86A040}" destId="{925884E4-ECEB-467E-BFE0-3FFC322DBD5B}" srcOrd="0" destOrd="0" presId="urn:microsoft.com/office/officeart/2008/layout/HorizontalMultiLevelHierarchy"/>
    <dgm:cxn modelId="{B23CB58A-A1CD-4239-A95A-70088CEBE6C7}" type="presParOf" srcId="{8E71E436-8ADE-40C4-88B0-22C302001D0D}" destId="{68E97C6D-41E7-44CD-AD5C-C15A777C8E4D}" srcOrd="1" destOrd="0" presId="urn:microsoft.com/office/officeart/2008/layout/HorizontalMultiLevelHierarchy"/>
    <dgm:cxn modelId="{2EA71D7A-23AA-4F9B-92EB-FE7557FB5C78}" type="presParOf" srcId="{68E97C6D-41E7-44CD-AD5C-C15A777C8E4D}" destId="{C36D933B-DC2E-49DB-B383-FA9682E4DD3D}" srcOrd="0" destOrd="0" presId="urn:microsoft.com/office/officeart/2008/layout/HorizontalMultiLevelHierarchy"/>
    <dgm:cxn modelId="{B41A0851-8578-4CDD-851D-D6D26B07D072}" type="presParOf" srcId="{68E97C6D-41E7-44CD-AD5C-C15A777C8E4D}" destId="{F8B0B9E3-1D37-4CEB-83C6-ACD6FE844456}" srcOrd="1" destOrd="0" presId="urn:microsoft.com/office/officeart/2008/layout/HorizontalMultiLevelHierarchy"/>
    <dgm:cxn modelId="{5288FB20-E40B-41D6-9C8D-089DC0A52F3D}" type="presParOf" srcId="{8E71E436-8ADE-40C4-88B0-22C302001D0D}" destId="{95FB0B6A-82E2-49A0-84C8-EF6168BE495D}" srcOrd="2" destOrd="0" presId="urn:microsoft.com/office/officeart/2008/layout/HorizontalMultiLevelHierarchy"/>
    <dgm:cxn modelId="{9EAADDE4-4C63-4A43-8C5D-23FA7DE708E3}" type="presParOf" srcId="{95FB0B6A-82E2-49A0-84C8-EF6168BE495D}" destId="{C40967AF-C170-466B-A4E4-8F5A191E2A7E}" srcOrd="0" destOrd="0" presId="urn:microsoft.com/office/officeart/2008/layout/HorizontalMultiLevelHierarchy"/>
    <dgm:cxn modelId="{1B48210E-D8DB-4ECE-84EB-80D74A03653F}" type="presParOf" srcId="{8E71E436-8ADE-40C4-88B0-22C302001D0D}" destId="{ABC845B6-90E0-4267-B693-A4B89703EF22}" srcOrd="3" destOrd="0" presId="urn:microsoft.com/office/officeart/2008/layout/HorizontalMultiLevelHierarchy"/>
    <dgm:cxn modelId="{48558FBC-6090-455C-8295-89D48517CCF6}" type="presParOf" srcId="{ABC845B6-90E0-4267-B693-A4B89703EF22}" destId="{E7DD4E41-BC36-48D7-9C26-C49247D78B79}" srcOrd="0" destOrd="0" presId="urn:microsoft.com/office/officeart/2008/layout/HorizontalMultiLevelHierarchy"/>
    <dgm:cxn modelId="{6134A341-FEA5-4EE1-B702-0C7B64CE3B3D}" type="presParOf" srcId="{ABC845B6-90E0-4267-B693-A4B89703EF22}" destId="{EF7E4693-EA42-492A-AF2F-561A4A9AE5EA}" srcOrd="1" destOrd="0" presId="urn:microsoft.com/office/officeart/2008/layout/HorizontalMultiLevelHierarchy"/>
    <dgm:cxn modelId="{C79522C2-5076-4556-98BC-C84CB9AEF7A2}" type="presParOf" srcId="{8E71E436-8ADE-40C4-88B0-22C302001D0D}" destId="{1E5A2185-BA0C-4F91-AA10-F6CB1B0156FC}" srcOrd="4" destOrd="0" presId="urn:microsoft.com/office/officeart/2008/layout/HorizontalMultiLevelHierarchy"/>
    <dgm:cxn modelId="{6AF0F257-B149-4340-A7F8-8B62C9B6ABD8}" type="presParOf" srcId="{1E5A2185-BA0C-4F91-AA10-F6CB1B0156FC}" destId="{D135C692-C0EC-4F6A-B102-4457BC7949B2}" srcOrd="0" destOrd="0" presId="urn:microsoft.com/office/officeart/2008/layout/HorizontalMultiLevelHierarchy"/>
    <dgm:cxn modelId="{016DAEA8-AB1A-4B69-BB0C-6815503621AE}" type="presParOf" srcId="{8E71E436-8ADE-40C4-88B0-22C302001D0D}" destId="{B232C524-1618-40BE-A55F-A33A10364233}" srcOrd="5" destOrd="0" presId="urn:microsoft.com/office/officeart/2008/layout/HorizontalMultiLevelHierarchy"/>
    <dgm:cxn modelId="{D9252BFF-0EC6-452E-B6C8-42656F9A1505}" type="presParOf" srcId="{B232C524-1618-40BE-A55F-A33A10364233}" destId="{A8CAA23B-DECC-4DE6-98E2-2C9D8BE5E59C}" srcOrd="0" destOrd="0" presId="urn:microsoft.com/office/officeart/2008/layout/HorizontalMultiLevelHierarchy"/>
    <dgm:cxn modelId="{F92A5E8C-397E-447B-AB9C-811DA2180F8A}" type="presParOf" srcId="{B232C524-1618-40BE-A55F-A33A10364233}" destId="{95A207FE-39EE-4B9A-A3B6-A47A594D5F54}" srcOrd="1" destOrd="0" presId="urn:microsoft.com/office/officeart/2008/layout/HorizontalMultiLevelHierarchy"/>
    <dgm:cxn modelId="{F28A5E6C-57EC-47D8-B59F-A077B95885CD}" type="presParOf" srcId="{8E71E436-8ADE-40C4-88B0-22C302001D0D}" destId="{4B763022-987E-4813-B217-C6DBC14CE2C6}" srcOrd="6" destOrd="0" presId="urn:microsoft.com/office/officeart/2008/layout/HorizontalMultiLevelHierarchy"/>
    <dgm:cxn modelId="{ED11E065-7771-4C8D-9878-1B22A4346D50}" type="presParOf" srcId="{4B763022-987E-4813-B217-C6DBC14CE2C6}" destId="{76260727-C795-4CA5-BCD3-8B4DC0C82E2A}" srcOrd="0" destOrd="0" presId="urn:microsoft.com/office/officeart/2008/layout/HorizontalMultiLevelHierarchy"/>
    <dgm:cxn modelId="{CBA9A99A-51F2-4C6E-9BE4-931CB2F88FFB}" type="presParOf" srcId="{8E71E436-8ADE-40C4-88B0-22C302001D0D}" destId="{9B790912-C7F2-410E-A5B2-70FA999A4AB7}" srcOrd="7" destOrd="0" presId="urn:microsoft.com/office/officeart/2008/layout/HorizontalMultiLevelHierarchy"/>
    <dgm:cxn modelId="{F1A48104-2AA2-4DA0-B21F-0103FDB60D6E}" type="presParOf" srcId="{9B790912-C7F2-410E-A5B2-70FA999A4AB7}" destId="{EE9A99F2-3E14-4D11-917F-B58A06B280AB}" srcOrd="0" destOrd="0" presId="urn:microsoft.com/office/officeart/2008/layout/HorizontalMultiLevelHierarchy"/>
    <dgm:cxn modelId="{28468E1C-758E-4726-9356-85812B9CF949}" type="presParOf" srcId="{9B790912-C7F2-410E-A5B2-70FA999A4AB7}" destId="{5FFD9AF4-0EDF-4E80-A6D9-8F78D09431A5}" srcOrd="1" destOrd="0" presId="urn:microsoft.com/office/officeart/2008/layout/HorizontalMultiLevelHierarchy"/>
    <dgm:cxn modelId="{C38B5EB6-315F-492B-ADCC-5B2C6893A0A7}" type="presParOf" srcId="{8E71E436-8ADE-40C4-88B0-22C302001D0D}" destId="{47FEE023-1A1D-4B85-A59B-6C1A2EA20C15}" srcOrd="8" destOrd="0" presId="urn:microsoft.com/office/officeart/2008/layout/HorizontalMultiLevelHierarchy"/>
    <dgm:cxn modelId="{07E52103-7E69-42EB-926B-65F199DAB4E8}" type="presParOf" srcId="{47FEE023-1A1D-4B85-A59B-6C1A2EA20C15}" destId="{C783A362-4F56-4422-B23C-1799C71A5667}" srcOrd="0" destOrd="0" presId="urn:microsoft.com/office/officeart/2008/layout/HorizontalMultiLevelHierarchy"/>
    <dgm:cxn modelId="{05C42133-107D-4F64-8035-2E7063416883}" type="presParOf" srcId="{8E71E436-8ADE-40C4-88B0-22C302001D0D}" destId="{A81DE9A3-36C0-41C3-8BA6-7C284A3EE3BA}" srcOrd="9" destOrd="0" presId="urn:microsoft.com/office/officeart/2008/layout/HorizontalMultiLevelHierarchy"/>
    <dgm:cxn modelId="{7C24B647-8873-409F-B773-F57DB83A25C5}" type="presParOf" srcId="{A81DE9A3-36C0-41C3-8BA6-7C284A3EE3BA}" destId="{FE5079DA-EFC3-4922-A063-981745543C78}" srcOrd="0" destOrd="0" presId="urn:microsoft.com/office/officeart/2008/layout/HorizontalMultiLevelHierarchy"/>
    <dgm:cxn modelId="{6993A9A0-5122-47B9-B0A5-A87294345D75}" type="presParOf" srcId="{A81DE9A3-36C0-41C3-8BA6-7C284A3EE3BA}" destId="{E0998837-9FBB-4756-A0C3-EEDE7A58921E}" srcOrd="1" destOrd="0" presId="urn:microsoft.com/office/officeart/2008/layout/HorizontalMultiLevelHierarchy"/>
    <dgm:cxn modelId="{36C1E0E7-5915-4962-821E-A8E01F5CC135}" type="presParOf" srcId="{8E71E436-8ADE-40C4-88B0-22C302001D0D}" destId="{D4F9D83C-9DCD-4181-B117-CB9FA91F3AE2}" srcOrd="10" destOrd="0" presId="urn:microsoft.com/office/officeart/2008/layout/HorizontalMultiLevelHierarchy"/>
    <dgm:cxn modelId="{3E688CEF-A769-4657-8BBF-F5A23D158088}" type="presParOf" srcId="{D4F9D83C-9DCD-4181-B117-CB9FA91F3AE2}" destId="{ECFF81C6-020D-4BA8-B313-602951EFCD15}" srcOrd="0" destOrd="0" presId="urn:microsoft.com/office/officeart/2008/layout/HorizontalMultiLevelHierarchy"/>
    <dgm:cxn modelId="{16007B47-6FDB-4149-98D5-0D5413BFB366}" type="presParOf" srcId="{8E71E436-8ADE-40C4-88B0-22C302001D0D}" destId="{39F04734-AAA5-4F3C-9113-8F8567397E9A}" srcOrd="11" destOrd="0" presId="urn:microsoft.com/office/officeart/2008/layout/HorizontalMultiLevelHierarchy"/>
    <dgm:cxn modelId="{EC616A27-6773-4B56-8AEA-0397992DFACE}" type="presParOf" srcId="{39F04734-AAA5-4F3C-9113-8F8567397E9A}" destId="{2024498F-F7CF-4062-9396-EF5F2D7129E6}" srcOrd="0" destOrd="0" presId="urn:microsoft.com/office/officeart/2008/layout/HorizontalMultiLevelHierarchy"/>
    <dgm:cxn modelId="{D18B31F2-9C2A-4CA6-8FEF-95384B11E5C9}" type="presParOf" srcId="{39F04734-AAA5-4F3C-9113-8F8567397E9A}" destId="{7B9D1980-D6F6-4E7A-8CAB-87BE7F9E3409}" srcOrd="1" destOrd="0" presId="urn:microsoft.com/office/officeart/2008/layout/HorizontalMultiLevelHierarchy"/>
    <dgm:cxn modelId="{D71D2586-9175-4F7C-A3D7-F3D9172931E9}" type="presParOf" srcId="{8E71E436-8ADE-40C4-88B0-22C302001D0D}" destId="{74391852-20B6-4874-955D-801FF57834EE}" srcOrd="12" destOrd="0" presId="urn:microsoft.com/office/officeart/2008/layout/HorizontalMultiLevelHierarchy"/>
    <dgm:cxn modelId="{0BC13CB6-BC89-4C21-89BA-0C6C24ECEECA}" type="presParOf" srcId="{74391852-20B6-4874-955D-801FF57834EE}" destId="{3758A0D4-2C40-4658-B762-D5ED70FF1E54}" srcOrd="0" destOrd="0" presId="urn:microsoft.com/office/officeart/2008/layout/HorizontalMultiLevelHierarchy"/>
    <dgm:cxn modelId="{271431C2-ED73-4069-BCB2-648DE7042704}" type="presParOf" srcId="{8E71E436-8ADE-40C4-88B0-22C302001D0D}" destId="{C697F1E5-33A7-4E04-864C-5CC402F5596B}" srcOrd="13" destOrd="0" presId="urn:microsoft.com/office/officeart/2008/layout/HorizontalMultiLevelHierarchy"/>
    <dgm:cxn modelId="{64BF66BD-C817-46A3-BA06-C8D3E79F614A}" type="presParOf" srcId="{C697F1E5-33A7-4E04-864C-5CC402F5596B}" destId="{4149323B-3026-48D2-9406-B1B2030D0A79}" srcOrd="0" destOrd="0" presId="urn:microsoft.com/office/officeart/2008/layout/HorizontalMultiLevelHierarchy"/>
    <dgm:cxn modelId="{BD7CFD1B-B326-4D60-A29D-91AEA7AE3D6E}" type="presParOf" srcId="{C697F1E5-33A7-4E04-864C-5CC402F5596B}" destId="{47015758-2E79-4791-9121-BDFE8F5B96A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6042859-7BD1-43F8-91B4-9B7159021193}"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TW" altLang="en-US"/>
        </a:p>
      </dgm:t>
    </dgm:pt>
    <dgm:pt modelId="{36EF0EC0-60A4-4C1A-9356-01B0251FFD65}">
      <dgm:prSet phldrT="[文字]" custT="1"/>
      <dgm:spPr>
        <a:xfrm>
          <a:off x="33725" y="887765"/>
          <a:ext cx="1447510" cy="1381541"/>
        </a:xfrm>
      </dgm:spPr>
      <dgm:t>
        <a:bodyPr vert="vert"/>
        <a:lstStyle/>
        <a:p>
          <a:r>
            <a:rPr lang="zh-TW" altLang="en-US" sz="2800" b="1">
              <a:latin typeface="微軟正黑體" pitchFamily="34" charset="-120"/>
              <a:ea typeface="微軟正黑體" pitchFamily="34" charset="-120"/>
              <a:cs typeface="+mn-cs"/>
            </a:rPr>
            <a:t>總積分</a:t>
          </a:r>
          <a:r>
            <a:rPr lang="en-US" altLang="zh-TW" sz="2800" b="1">
              <a:latin typeface="微軟正黑體" pitchFamily="34" charset="-120"/>
              <a:ea typeface="微軟正黑體" pitchFamily="34" charset="-120"/>
              <a:cs typeface="+mn-cs"/>
            </a:rPr>
            <a:t>79</a:t>
          </a:r>
          <a:r>
            <a:rPr lang="zh-TW" altLang="en-US" sz="2800" b="1">
              <a:latin typeface="微軟正黑體" pitchFamily="34" charset="-120"/>
              <a:ea typeface="微軟正黑體" pitchFamily="34" charset="-120"/>
              <a:cs typeface="+mn-cs"/>
            </a:rPr>
            <a:t>分</a:t>
          </a:r>
          <a:endParaRPr lang="zh-TW" altLang="en-US" sz="2800" b="1" dirty="0">
            <a:latin typeface="微軟正黑體" pitchFamily="34" charset="-120"/>
            <a:ea typeface="微軟正黑體" pitchFamily="34" charset="-120"/>
            <a:cs typeface="+mn-cs"/>
          </a:endParaRPr>
        </a:p>
      </dgm:t>
    </dgm:pt>
    <dgm:pt modelId="{63B15F2D-0DE7-49B5-BA24-46DB5A1E0C74}" type="parTrans" cxnId="{14059885-84DD-4F1E-9ED5-F996EEE8ACA8}">
      <dgm:prSet/>
      <dgm:spPr/>
      <dgm:t>
        <a:bodyPr/>
        <a:lstStyle/>
        <a:p>
          <a:endParaRPr lang="zh-TW" altLang="en-US" sz="2800" b="1">
            <a:latin typeface="微軟正黑體" pitchFamily="34" charset="-120"/>
            <a:ea typeface="微軟正黑體" pitchFamily="34" charset="-120"/>
          </a:endParaRPr>
        </a:p>
      </dgm:t>
    </dgm:pt>
    <dgm:pt modelId="{3586689E-4824-4357-B5C5-C6CBA22C5BE4}" type="sibTrans" cxnId="{14059885-84DD-4F1E-9ED5-F996EEE8ACA8}">
      <dgm:prSet/>
      <dgm:spPr/>
      <dgm:t>
        <a:bodyPr/>
        <a:lstStyle/>
        <a:p>
          <a:endParaRPr lang="zh-TW" altLang="en-US" sz="2800" b="1">
            <a:latin typeface="微軟正黑體" pitchFamily="34" charset="-120"/>
            <a:ea typeface="微軟正黑體" pitchFamily="34" charset="-120"/>
          </a:endParaRPr>
        </a:p>
      </dgm:t>
    </dgm:pt>
    <dgm:pt modelId="{45E39A56-40CC-4E96-9015-DA7B915A0C87}">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0BCEE368-3431-44B9-BC39-8D043A9AFB6B}" type="parTrans" cxnId="{C91C2303-9485-4AB5-A3FD-EAF9AFF3A4E2}">
      <dgm:prSet/>
      <dgm:spPr/>
      <dgm:t>
        <a:bodyPr/>
        <a:lstStyle/>
        <a:p>
          <a:endParaRPr lang="zh-TW" altLang="en-US"/>
        </a:p>
      </dgm:t>
    </dgm:pt>
    <dgm:pt modelId="{B3B5EC6A-4611-4D4A-B888-EBC306378333}" type="sibTrans" cxnId="{C91C2303-9485-4AB5-A3FD-EAF9AFF3A4E2}">
      <dgm:prSet/>
      <dgm:spPr/>
      <dgm:t>
        <a:bodyPr/>
        <a:lstStyle/>
        <a:p>
          <a:endParaRPr lang="zh-TW" altLang="en-US"/>
        </a:p>
      </dgm:t>
    </dgm:pt>
    <dgm:pt modelId="{BB5ED96F-427D-43EC-B451-2BF560A2541D}">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9</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F34A9759-A1C7-4A33-B2A7-7B973735D614}" type="parTrans" cxnId="{A724CD7C-143F-48A9-B4D2-6BDE68A0B95D}">
      <dgm:prSet/>
      <dgm:spPr/>
      <dgm:t>
        <a:bodyPr/>
        <a:lstStyle/>
        <a:p>
          <a:endParaRPr lang="zh-TW" altLang="en-US"/>
        </a:p>
      </dgm:t>
    </dgm:pt>
    <dgm:pt modelId="{4ABD601C-F62F-4820-BD14-2C8A189D0F56}" type="sibTrans" cxnId="{A724CD7C-143F-48A9-B4D2-6BDE68A0B95D}">
      <dgm:prSet/>
      <dgm:spPr/>
      <dgm:t>
        <a:bodyPr/>
        <a:lstStyle/>
        <a:p>
          <a:endParaRPr lang="zh-TW" altLang="en-US"/>
        </a:p>
      </dgm:t>
    </dgm:pt>
    <dgm:pt modelId="{66707873-FE4E-4F02-A241-93CC8F117438}">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志願序（</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rPr>
            <a:t>7</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dirty="0"/>
        </a:p>
      </dgm:t>
    </dgm:pt>
    <dgm:pt modelId="{980E9C16-A76E-4416-A46E-D2E80524CBA2}" type="parTrans" cxnId="{C671EFB0-25CC-4F55-9C7E-FC254CA17625}">
      <dgm:prSet/>
      <dgm:spPr/>
      <dgm:t>
        <a:bodyPr/>
        <a:lstStyle/>
        <a:p>
          <a:endParaRPr lang="zh-TW" altLang="en-US"/>
        </a:p>
      </dgm:t>
    </dgm:pt>
    <dgm:pt modelId="{B18122E7-9A1B-46BA-A0B1-63A02023E335}" type="sibTrans" cxnId="{C671EFB0-25CC-4F55-9C7E-FC254CA17625}">
      <dgm:prSet/>
      <dgm:spPr/>
      <dgm:t>
        <a:bodyPr/>
        <a:lstStyle/>
        <a:p>
          <a:endParaRPr lang="zh-TW" altLang="en-US"/>
        </a:p>
      </dgm:t>
    </dgm:pt>
    <dgm:pt modelId="{135AEF2C-5110-4C4E-8844-0F140ACF302D}">
      <dgm:prSet custT="1"/>
      <dgm:spPr/>
      <dgm:t>
        <a:bodyPr/>
        <a:lstStyle/>
        <a:p>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sz="1600" dirty="0"/>
        </a:p>
      </dgm:t>
    </dgm:pt>
    <dgm:pt modelId="{CE0711CA-AB88-42F3-9B58-9D9798B18A1F}" type="parTrans" cxnId="{F742B27B-D9C2-4099-9C03-81E666F7A21C}">
      <dgm:prSet/>
      <dgm:spPr/>
      <dgm:t>
        <a:bodyPr/>
        <a:lstStyle/>
        <a:p>
          <a:endParaRPr lang="zh-TW" altLang="en-US"/>
        </a:p>
      </dgm:t>
    </dgm:pt>
    <dgm:pt modelId="{39B8DE6E-6F71-49D8-BF1C-603F1EE00125}" type="sibTrans" cxnId="{F742B27B-D9C2-4099-9C03-81E666F7A21C}">
      <dgm:prSet/>
      <dgm:spPr/>
      <dgm:t>
        <a:bodyPr/>
        <a:lstStyle/>
        <a:p>
          <a:endParaRPr lang="zh-TW" altLang="en-US"/>
        </a:p>
      </dgm:t>
    </dgm:pt>
    <dgm:pt modelId="{1C39AB6F-243F-410C-8C0A-F831AA0B0142}">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C7CE2D37-D75A-401F-9AC1-CFEFF8361B00}" type="parTrans" cxnId="{EA9242C8-CD55-4814-A5CB-864B73AFAB63}">
      <dgm:prSet/>
      <dgm:spPr/>
      <dgm:t>
        <a:bodyPr/>
        <a:lstStyle/>
        <a:p>
          <a:endParaRPr lang="zh-TW" altLang="en-US"/>
        </a:p>
      </dgm:t>
    </dgm:pt>
    <dgm:pt modelId="{F2DCA00F-F18A-4D4B-A367-A8E610BBF095}" type="sibTrans" cxnId="{EA9242C8-CD55-4814-A5CB-864B73AFAB63}">
      <dgm:prSet/>
      <dgm:spPr/>
      <dgm:t>
        <a:bodyPr/>
        <a:lstStyle/>
        <a:p>
          <a:endParaRPr lang="zh-TW" altLang="en-US"/>
        </a:p>
      </dgm:t>
    </dgm:pt>
    <dgm:pt modelId="{39EC5172-4BC3-4BA1-952B-BAC716F7257E}">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6</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5A6311CB-0A7F-4017-AD33-666B10CA6727}" type="parTrans" cxnId="{572AA447-3FFC-4C0D-89CD-90E184956B5E}">
      <dgm:prSet/>
      <dgm:spPr/>
      <dgm:t>
        <a:bodyPr/>
        <a:lstStyle/>
        <a:p>
          <a:endParaRPr lang="zh-TW" altLang="en-US"/>
        </a:p>
      </dgm:t>
    </dgm:pt>
    <dgm:pt modelId="{D54592D1-C22A-422C-B5CD-635005D252FD}" type="sibTrans" cxnId="{572AA447-3FFC-4C0D-89CD-90E184956B5E}">
      <dgm:prSet/>
      <dgm:spPr/>
      <dgm:t>
        <a:bodyPr/>
        <a:lstStyle/>
        <a:p>
          <a:endParaRPr lang="zh-TW" altLang="en-US"/>
        </a:p>
      </dgm:t>
    </dgm:pt>
    <dgm:pt modelId="{2C4F72F7-6691-4BDA-A6E5-6FBEA6CDBC29}">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(2</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a:t>
          </a:r>
          <a:endParaRPr lang="zh-TW" altLang="en-US" dirty="0"/>
        </a:p>
      </dgm:t>
    </dgm:pt>
    <dgm:pt modelId="{423E522E-F39B-4288-92D4-75938BD88936}" type="parTrans" cxnId="{1455DB6A-9EC0-45AB-BB38-819DCE49C408}">
      <dgm:prSet/>
      <dgm:spPr/>
      <dgm:t>
        <a:bodyPr/>
        <a:lstStyle/>
        <a:p>
          <a:endParaRPr lang="zh-TW" altLang="en-US"/>
        </a:p>
      </dgm:t>
    </dgm:pt>
    <dgm:pt modelId="{A5F0C0CC-BAF2-4644-92F0-94E5B639786B}" type="sibTrans" cxnId="{1455DB6A-9EC0-45AB-BB38-819DCE49C408}">
      <dgm:prSet/>
      <dgm:spPr/>
      <dgm:t>
        <a:bodyPr/>
        <a:lstStyle/>
        <a:p>
          <a:endParaRPr lang="zh-TW" altLang="en-US"/>
        </a:p>
      </dgm:t>
    </dgm:pt>
    <dgm:pt modelId="{A032B66E-986F-441B-9E05-57F38F87657D}" type="pres">
      <dgm:prSet presAssocID="{76042859-7BD1-43F8-91B4-9B7159021193}" presName="Name0" presStyleCnt="0">
        <dgm:presLayoutVars>
          <dgm:chPref val="1"/>
          <dgm:dir/>
          <dgm:animOne val="branch"/>
          <dgm:animLvl val="lvl"/>
          <dgm:resizeHandles val="exact"/>
        </dgm:presLayoutVars>
      </dgm:prSet>
      <dgm:spPr/>
      <dgm:t>
        <a:bodyPr/>
        <a:lstStyle/>
        <a:p>
          <a:endParaRPr lang="zh-TW" altLang="en-US"/>
        </a:p>
      </dgm:t>
    </dgm:pt>
    <dgm:pt modelId="{5D73B763-97F2-4FE2-8750-A25AF6D10FB0}" type="pres">
      <dgm:prSet presAssocID="{36EF0EC0-60A4-4C1A-9356-01B0251FFD65}" presName="root1" presStyleCnt="0"/>
      <dgm:spPr/>
    </dgm:pt>
    <dgm:pt modelId="{D2007AEC-647D-47B0-B4C8-FF0881230684}" type="pres">
      <dgm:prSet presAssocID="{36EF0EC0-60A4-4C1A-9356-01B0251FFD65}" presName="LevelOneTextNode" presStyleLbl="node0" presStyleIdx="0" presStyleCnt="1" custScaleX="295691">
        <dgm:presLayoutVars>
          <dgm:chPref val="3"/>
        </dgm:presLayoutVars>
      </dgm:prSet>
      <dgm:spPr>
        <a:prstGeom prst="roundRect">
          <a:avLst>
            <a:gd name="adj" fmla="val 10000"/>
          </a:avLst>
        </a:prstGeom>
      </dgm:spPr>
      <dgm:t>
        <a:bodyPr/>
        <a:lstStyle/>
        <a:p>
          <a:endParaRPr lang="zh-TW" altLang="en-US"/>
        </a:p>
      </dgm:t>
    </dgm:pt>
    <dgm:pt modelId="{8E71E436-8ADE-40C4-88B0-22C302001D0D}" type="pres">
      <dgm:prSet presAssocID="{36EF0EC0-60A4-4C1A-9356-01B0251FFD65}" presName="level2hierChild" presStyleCnt="0"/>
      <dgm:spPr/>
    </dgm:pt>
    <dgm:pt modelId="{4DCC8F3E-F709-4B42-99CB-9E754E86A040}" type="pres">
      <dgm:prSet presAssocID="{CE0711CA-AB88-42F3-9B58-9D9798B18A1F}" presName="conn2-1" presStyleLbl="parChTrans1D2" presStyleIdx="0" presStyleCnt="7"/>
      <dgm:spPr/>
      <dgm:t>
        <a:bodyPr/>
        <a:lstStyle/>
        <a:p>
          <a:endParaRPr lang="zh-TW" altLang="en-US"/>
        </a:p>
      </dgm:t>
    </dgm:pt>
    <dgm:pt modelId="{925884E4-ECEB-467E-BFE0-3FFC322DBD5B}" type="pres">
      <dgm:prSet presAssocID="{CE0711CA-AB88-42F3-9B58-9D9798B18A1F}" presName="connTx" presStyleLbl="parChTrans1D2" presStyleIdx="0" presStyleCnt="7"/>
      <dgm:spPr/>
      <dgm:t>
        <a:bodyPr/>
        <a:lstStyle/>
        <a:p>
          <a:endParaRPr lang="zh-TW" altLang="en-US"/>
        </a:p>
      </dgm:t>
    </dgm:pt>
    <dgm:pt modelId="{68E97C6D-41E7-44CD-AD5C-C15A777C8E4D}" type="pres">
      <dgm:prSet presAssocID="{135AEF2C-5110-4C4E-8844-0F140ACF302D}" presName="root2" presStyleCnt="0"/>
      <dgm:spPr/>
    </dgm:pt>
    <dgm:pt modelId="{C36D933B-DC2E-49DB-B383-FA9682E4DD3D}" type="pres">
      <dgm:prSet presAssocID="{135AEF2C-5110-4C4E-8844-0F140ACF302D}" presName="LevelTwoTextNode" presStyleLbl="node2" presStyleIdx="0" presStyleCnt="7" custScaleX="125691">
        <dgm:presLayoutVars>
          <dgm:chPref val="3"/>
        </dgm:presLayoutVars>
      </dgm:prSet>
      <dgm:spPr/>
      <dgm:t>
        <a:bodyPr/>
        <a:lstStyle/>
        <a:p>
          <a:endParaRPr lang="zh-TW" altLang="en-US"/>
        </a:p>
      </dgm:t>
    </dgm:pt>
    <dgm:pt modelId="{F8B0B9E3-1D37-4CEB-83C6-ACD6FE844456}" type="pres">
      <dgm:prSet presAssocID="{135AEF2C-5110-4C4E-8844-0F140ACF302D}" presName="level3hierChild" presStyleCnt="0"/>
      <dgm:spPr/>
    </dgm:pt>
    <dgm:pt modelId="{95FB0B6A-82E2-49A0-84C8-EF6168BE495D}" type="pres">
      <dgm:prSet presAssocID="{980E9C16-A76E-4416-A46E-D2E80524CBA2}" presName="conn2-1" presStyleLbl="parChTrans1D2" presStyleIdx="1" presStyleCnt="7"/>
      <dgm:spPr/>
      <dgm:t>
        <a:bodyPr/>
        <a:lstStyle/>
        <a:p>
          <a:endParaRPr lang="zh-TW" altLang="en-US"/>
        </a:p>
      </dgm:t>
    </dgm:pt>
    <dgm:pt modelId="{C40967AF-C170-466B-A4E4-8F5A191E2A7E}" type="pres">
      <dgm:prSet presAssocID="{980E9C16-A76E-4416-A46E-D2E80524CBA2}" presName="connTx" presStyleLbl="parChTrans1D2" presStyleIdx="1" presStyleCnt="7"/>
      <dgm:spPr/>
      <dgm:t>
        <a:bodyPr/>
        <a:lstStyle/>
        <a:p>
          <a:endParaRPr lang="zh-TW" altLang="en-US"/>
        </a:p>
      </dgm:t>
    </dgm:pt>
    <dgm:pt modelId="{ABC845B6-90E0-4267-B693-A4B89703EF22}" type="pres">
      <dgm:prSet presAssocID="{66707873-FE4E-4F02-A241-93CC8F117438}" presName="root2" presStyleCnt="0"/>
      <dgm:spPr/>
    </dgm:pt>
    <dgm:pt modelId="{E7DD4E41-BC36-48D7-9C26-C49247D78B79}" type="pres">
      <dgm:prSet presAssocID="{66707873-FE4E-4F02-A241-93CC8F117438}" presName="LevelTwoTextNode" presStyleLbl="node2" presStyleIdx="1" presStyleCnt="7" custScaleX="125691">
        <dgm:presLayoutVars>
          <dgm:chPref val="3"/>
        </dgm:presLayoutVars>
      </dgm:prSet>
      <dgm:spPr/>
      <dgm:t>
        <a:bodyPr/>
        <a:lstStyle/>
        <a:p>
          <a:endParaRPr lang="zh-TW" altLang="en-US"/>
        </a:p>
      </dgm:t>
    </dgm:pt>
    <dgm:pt modelId="{EF7E4693-EA42-492A-AF2F-561A4A9AE5EA}" type="pres">
      <dgm:prSet presAssocID="{66707873-FE4E-4F02-A241-93CC8F117438}" presName="level3hierChild" presStyleCnt="0"/>
      <dgm:spPr/>
    </dgm:pt>
    <dgm:pt modelId="{1E5A2185-BA0C-4F91-AA10-F6CB1B0156FC}" type="pres">
      <dgm:prSet presAssocID="{F34A9759-A1C7-4A33-B2A7-7B973735D614}" presName="conn2-1" presStyleLbl="parChTrans1D2" presStyleIdx="2" presStyleCnt="7"/>
      <dgm:spPr/>
      <dgm:t>
        <a:bodyPr/>
        <a:lstStyle/>
        <a:p>
          <a:endParaRPr lang="zh-TW" altLang="en-US"/>
        </a:p>
      </dgm:t>
    </dgm:pt>
    <dgm:pt modelId="{D135C692-C0EC-4F6A-B102-4457BC7949B2}" type="pres">
      <dgm:prSet presAssocID="{F34A9759-A1C7-4A33-B2A7-7B973735D614}" presName="connTx" presStyleLbl="parChTrans1D2" presStyleIdx="2" presStyleCnt="7"/>
      <dgm:spPr/>
      <dgm:t>
        <a:bodyPr/>
        <a:lstStyle/>
        <a:p>
          <a:endParaRPr lang="zh-TW" altLang="en-US"/>
        </a:p>
      </dgm:t>
    </dgm:pt>
    <dgm:pt modelId="{B232C524-1618-40BE-A55F-A33A10364233}" type="pres">
      <dgm:prSet presAssocID="{BB5ED96F-427D-43EC-B451-2BF560A2541D}" presName="root2" presStyleCnt="0"/>
      <dgm:spPr/>
    </dgm:pt>
    <dgm:pt modelId="{A8CAA23B-DECC-4DE6-98E2-2C9D8BE5E59C}" type="pres">
      <dgm:prSet presAssocID="{BB5ED96F-427D-43EC-B451-2BF560A2541D}" presName="LevelTwoTextNode" presStyleLbl="node2" presStyleIdx="2" presStyleCnt="7" custScaleX="125691">
        <dgm:presLayoutVars>
          <dgm:chPref val="3"/>
        </dgm:presLayoutVars>
      </dgm:prSet>
      <dgm:spPr/>
      <dgm:t>
        <a:bodyPr/>
        <a:lstStyle/>
        <a:p>
          <a:endParaRPr lang="zh-TW" altLang="en-US"/>
        </a:p>
      </dgm:t>
    </dgm:pt>
    <dgm:pt modelId="{95A207FE-39EE-4B9A-A3B6-A47A594D5F54}" type="pres">
      <dgm:prSet presAssocID="{BB5ED96F-427D-43EC-B451-2BF560A2541D}" presName="level3hierChild" presStyleCnt="0"/>
      <dgm:spPr/>
    </dgm:pt>
    <dgm:pt modelId="{4B763022-987E-4813-B217-C6DBC14CE2C6}" type="pres">
      <dgm:prSet presAssocID="{C7CE2D37-D75A-401F-9AC1-CFEFF8361B00}" presName="conn2-1" presStyleLbl="parChTrans1D2" presStyleIdx="3" presStyleCnt="7"/>
      <dgm:spPr/>
      <dgm:t>
        <a:bodyPr/>
        <a:lstStyle/>
        <a:p>
          <a:endParaRPr lang="zh-TW" altLang="en-US"/>
        </a:p>
      </dgm:t>
    </dgm:pt>
    <dgm:pt modelId="{76260727-C795-4CA5-BCD3-8B4DC0C82E2A}" type="pres">
      <dgm:prSet presAssocID="{C7CE2D37-D75A-401F-9AC1-CFEFF8361B00}" presName="connTx" presStyleLbl="parChTrans1D2" presStyleIdx="3" presStyleCnt="7"/>
      <dgm:spPr/>
      <dgm:t>
        <a:bodyPr/>
        <a:lstStyle/>
        <a:p>
          <a:endParaRPr lang="zh-TW" altLang="en-US"/>
        </a:p>
      </dgm:t>
    </dgm:pt>
    <dgm:pt modelId="{9B790912-C7F2-410E-A5B2-70FA999A4AB7}" type="pres">
      <dgm:prSet presAssocID="{1C39AB6F-243F-410C-8C0A-F831AA0B0142}" presName="root2" presStyleCnt="0"/>
      <dgm:spPr/>
    </dgm:pt>
    <dgm:pt modelId="{EE9A99F2-3E14-4D11-917F-B58A06B280AB}" type="pres">
      <dgm:prSet presAssocID="{1C39AB6F-243F-410C-8C0A-F831AA0B0142}" presName="LevelTwoTextNode" presStyleLbl="node2" presStyleIdx="3" presStyleCnt="7" custScaleX="124074">
        <dgm:presLayoutVars>
          <dgm:chPref val="3"/>
        </dgm:presLayoutVars>
      </dgm:prSet>
      <dgm:spPr/>
      <dgm:t>
        <a:bodyPr/>
        <a:lstStyle/>
        <a:p>
          <a:endParaRPr lang="zh-TW" altLang="en-US"/>
        </a:p>
      </dgm:t>
    </dgm:pt>
    <dgm:pt modelId="{5FFD9AF4-0EDF-4E80-A6D9-8F78D09431A5}" type="pres">
      <dgm:prSet presAssocID="{1C39AB6F-243F-410C-8C0A-F831AA0B0142}" presName="level3hierChild" presStyleCnt="0"/>
      <dgm:spPr/>
    </dgm:pt>
    <dgm:pt modelId="{47FEE023-1A1D-4B85-A59B-6C1A2EA20C15}" type="pres">
      <dgm:prSet presAssocID="{5A6311CB-0A7F-4017-AD33-666B10CA6727}" presName="conn2-1" presStyleLbl="parChTrans1D2" presStyleIdx="4" presStyleCnt="7"/>
      <dgm:spPr/>
      <dgm:t>
        <a:bodyPr/>
        <a:lstStyle/>
        <a:p>
          <a:endParaRPr lang="zh-TW" altLang="en-US"/>
        </a:p>
      </dgm:t>
    </dgm:pt>
    <dgm:pt modelId="{C783A362-4F56-4422-B23C-1799C71A5667}" type="pres">
      <dgm:prSet presAssocID="{5A6311CB-0A7F-4017-AD33-666B10CA6727}" presName="connTx" presStyleLbl="parChTrans1D2" presStyleIdx="4" presStyleCnt="7"/>
      <dgm:spPr/>
      <dgm:t>
        <a:bodyPr/>
        <a:lstStyle/>
        <a:p>
          <a:endParaRPr lang="zh-TW" altLang="en-US"/>
        </a:p>
      </dgm:t>
    </dgm:pt>
    <dgm:pt modelId="{A81DE9A3-36C0-41C3-8BA6-7C284A3EE3BA}" type="pres">
      <dgm:prSet presAssocID="{39EC5172-4BC3-4BA1-952B-BAC716F7257E}" presName="root2" presStyleCnt="0"/>
      <dgm:spPr/>
    </dgm:pt>
    <dgm:pt modelId="{FE5079DA-EFC3-4922-A063-981745543C78}" type="pres">
      <dgm:prSet presAssocID="{39EC5172-4BC3-4BA1-952B-BAC716F7257E}" presName="LevelTwoTextNode" presStyleLbl="node2" presStyleIdx="4" presStyleCnt="7" custScaleX="124074">
        <dgm:presLayoutVars>
          <dgm:chPref val="3"/>
        </dgm:presLayoutVars>
      </dgm:prSet>
      <dgm:spPr/>
      <dgm:t>
        <a:bodyPr/>
        <a:lstStyle/>
        <a:p>
          <a:endParaRPr lang="zh-TW" altLang="en-US"/>
        </a:p>
      </dgm:t>
    </dgm:pt>
    <dgm:pt modelId="{E0998837-9FBB-4756-A0C3-EEDE7A58921E}" type="pres">
      <dgm:prSet presAssocID="{39EC5172-4BC3-4BA1-952B-BAC716F7257E}" presName="level3hierChild" presStyleCnt="0"/>
      <dgm:spPr/>
    </dgm:pt>
    <dgm:pt modelId="{D4F9D83C-9DCD-4181-B117-CB9FA91F3AE2}" type="pres">
      <dgm:prSet presAssocID="{423E522E-F39B-4288-92D4-75938BD88936}" presName="conn2-1" presStyleLbl="parChTrans1D2" presStyleIdx="5" presStyleCnt="7"/>
      <dgm:spPr/>
      <dgm:t>
        <a:bodyPr/>
        <a:lstStyle/>
        <a:p>
          <a:endParaRPr lang="zh-TW" altLang="en-US"/>
        </a:p>
      </dgm:t>
    </dgm:pt>
    <dgm:pt modelId="{ECFF81C6-020D-4BA8-B313-602951EFCD15}" type="pres">
      <dgm:prSet presAssocID="{423E522E-F39B-4288-92D4-75938BD88936}" presName="connTx" presStyleLbl="parChTrans1D2" presStyleIdx="5" presStyleCnt="7"/>
      <dgm:spPr/>
      <dgm:t>
        <a:bodyPr/>
        <a:lstStyle/>
        <a:p>
          <a:endParaRPr lang="zh-TW" altLang="en-US"/>
        </a:p>
      </dgm:t>
    </dgm:pt>
    <dgm:pt modelId="{39F04734-AAA5-4F3C-9113-8F8567397E9A}" type="pres">
      <dgm:prSet presAssocID="{2C4F72F7-6691-4BDA-A6E5-6FBEA6CDBC29}" presName="root2" presStyleCnt="0"/>
      <dgm:spPr/>
    </dgm:pt>
    <dgm:pt modelId="{2024498F-F7CF-4062-9396-EF5F2D7129E6}" type="pres">
      <dgm:prSet presAssocID="{2C4F72F7-6691-4BDA-A6E5-6FBEA6CDBC29}" presName="LevelTwoTextNode" presStyleLbl="node2" presStyleIdx="5" presStyleCnt="7" custScaleX="125691">
        <dgm:presLayoutVars>
          <dgm:chPref val="3"/>
        </dgm:presLayoutVars>
      </dgm:prSet>
      <dgm:spPr/>
      <dgm:t>
        <a:bodyPr/>
        <a:lstStyle/>
        <a:p>
          <a:endParaRPr lang="zh-TW" altLang="en-US"/>
        </a:p>
      </dgm:t>
    </dgm:pt>
    <dgm:pt modelId="{7B9D1980-D6F6-4E7A-8CAB-87BE7F9E3409}" type="pres">
      <dgm:prSet presAssocID="{2C4F72F7-6691-4BDA-A6E5-6FBEA6CDBC29}" presName="level3hierChild" presStyleCnt="0"/>
      <dgm:spPr/>
    </dgm:pt>
    <dgm:pt modelId="{74391852-20B6-4874-955D-801FF57834EE}" type="pres">
      <dgm:prSet presAssocID="{0BCEE368-3431-44B9-BC39-8D043A9AFB6B}" presName="conn2-1" presStyleLbl="parChTrans1D2" presStyleIdx="6" presStyleCnt="7"/>
      <dgm:spPr/>
      <dgm:t>
        <a:bodyPr/>
        <a:lstStyle/>
        <a:p>
          <a:endParaRPr lang="zh-TW" altLang="en-US"/>
        </a:p>
      </dgm:t>
    </dgm:pt>
    <dgm:pt modelId="{3758A0D4-2C40-4658-B762-D5ED70FF1E54}" type="pres">
      <dgm:prSet presAssocID="{0BCEE368-3431-44B9-BC39-8D043A9AFB6B}" presName="connTx" presStyleLbl="parChTrans1D2" presStyleIdx="6" presStyleCnt="7"/>
      <dgm:spPr/>
      <dgm:t>
        <a:bodyPr/>
        <a:lstStyle/>
        <a:p>
          <a:endParaRPr lang="zh-TW" altLang="en-US"/>
        </a:p>
      </dgm:t>
    </dgm:pt>
    <dgm:pt modelId="{C697F1E5-33A7-4E04-864C-5CC402F5596B}" type="pres">
      <dgm:prSet presAssocID="{45E39A56-40CC-4E96-9015-DA7B915A0C87}" presName="root2" presStyleCnt="0"/>
      <dgm:spPr/>
    </dgm:pt>
    <dgm:pt modelId="{4149323B-3026-48D2-9406-B1B2030D0A79}" type="pres">
      <dgm:prSet presAssocID="{45E39A56-40CC-4E96-9015-DA7B915A0C87}" presName="LevelTwoTextNode" presStyleLbl="node2" presStyleIdx="6" presStyleCnt="7" custScaleX="124074">
        <dgm:presLayoutVars>
          <dgm:chPref val="3"/>
        </dgm:presLayoutVars>
      </dgm:prSet>
      <dgm:spPr/>
      <dgm:t>
        <a:bodyPr/>
        <a:lstStyle/>
        <a:p>
          <a:endParaRPr lang="zh-TW" altLang="en-US"/>
        </a:p>
      </dgm:t>
    </dgm:pt>
    <dgm:pt modelId="{47015758-2E79-4791-9121-BDFE8F5B96AA}" type="pres">
      <dgm:prSet presAssocID="{45E39A56-40CC-4E96-9015-DA7B915A0C87}" presName="level3hierChild" presStyleCnt="0"/>
      <dgm:spPr/>
    </dgm:pt>
  </dgm:ptLst>
  <dgm:cxnLst>
    <dgm:cxn modelId="{C91C2303-9485-4AB5-A3FD-EAF9AFF3A4E2}" srcId="{36EF0EC0-60A4-4C1A-9356-01B0251FFD65}" destId="{45E39A56-40CC-4E96-9015-DA7B915A0C87}" srcOrd="6" destOrd="0" parTransId="{0BCEE368-3431-44B9-BC39-8D043A9AFB6B}" sibTransId="{B3B5EC6A-4611-4D4A-B888-EBC306378333}"/>
    <dgm:cxn modelId="{6E71A303-5D6D-4D50-9B3C-5077422AEDC9}" type="presOf" srcId="{BB5ED96F-427D-43EC-B451-2BF560A2541D}" destId="{A8CAA23B-DECC-4DE6-98E2-2C9D8BE5E59C}" srcOrd="0" destOrd="0" presId="urn:microsoft.com/office/officeart/2008/layout/HorizontalMultiLevelHierarchy"/>
    <dgm:cxn modelId="{A2B9E264-078D-4BF9-B6B4-800AE458F008}" type="presOf" srcId="{F34A9759-A1C7-4A33-B2A7-7B973735D614}" destId="{1E5A2185-BA0C-4F91-AA10-F6CB1B0156FC}" srcOrd="0" destOrd="0" presId="urn:microsoft.com/office/officeart/2008/layout/HorizontalMultiLevelHierarchy"/>
    <dgm:cxn modelId="{D1E975DD-E0BE-4E1C-9CBD-82C1537C6C1C}" type="presOf" srcId="{980E9C16-A76E-4416-A46E-D2E80524CBA2}" destId="{C40967AF-C170-466B-A4E4-8F5A191E2A7E}" srcOrd="1" destOrd="0" presId="urn:microsoft.com/office/officeart/2008/layout/HorizontalMultiLevelHierarchy"/>
    <dgm:cxn modelId="{EBCAD83F-2BBB-46C7-A9C0-BD41C64A7926}" type="presOf" srcId="{2C4F72F7-6691-4BDA-A6E5-6FBEA6CDBC29}" destId="{2024498F-F7CF-4062-9396-EF5F2D7129E6}" srcOrd="0" destOrd="0" presId="urn:microsoft.com/office/officeart/2008/layout/HorizontalMultiLevelHierarchy"/>
    <dgm:cxn modelId="{3A20DDDC-2410-4D3E-BC63-3C9265920845}" type="presOf" srcId="{423E522E-F39B-4288-92D4-75938BD88936}" destId="{D4F9D83C-9DCD-4181-B117-CB9FA91F3AE2}" srcOrd="0" destOrd="0" presId="urn:microsoft.com/office/officeart/2008/layout/HorizontalMultiLevelHierarchy"/>
    <dgm:cxn modelId="{572AA447-3FFC-4C0D-89CD-90E184956B5E}" srcId="{36EF0EC0-60A4-4C1A-9356-01B0251FFD65}" destId="{39EC5172-4BC3-4BA1-952B-BAC716F7257E}" srcOrd="4" destOrd="0" parTransId="{5A6311CB-0A7F-4017-AD33-666B10CA6727}" sibTransId="{D54592D1-C22A-422C-B5CD-635005D252FD}"/>
    <dgm:cxn modelId="{1352E474-74C6-4B02-9AA7-1A9DC3F9EDAF}" type="presOf" srcId="{423E522E-F39B-4288-92D4-75938BD88936}" destId="{ECFF81C6-020D-4BA8-B313-602951EFCD15}" srcOrd="1" destOrd="0" presId="urn:microsoft.com/office/officeart/2008/layout/HorizontalMultiLevelHierarchy"/>
    <dgm:cxn modelId="{2AAE3F4B-CB56-400D-8071-0069D4FEEF2C}" type="presOf" srcId="{36EF0EC0-60A4-4C1A-9356-01B0251FFD65}" destId="{D2007AEC-647D-47B0-B4C8-FF0881230684}" srcOrd="0" destOrd="0" presId="urn:microsoft.com/office/officeart/2008/layout/HorizontalMultiLevelHierarchy"/>
    <dgm:cxn modelId="{BFA7648F-0CA9-476D-BE2D-6B2B20776F41}" type="presOf" srcId="{39EC5172-4BC3-4BA1-952B-BAC716F7257E}" destId="{FE5079DA-EFC3-4922-A063-981745543C78}" srcOrd="0" destOrd="0" presId="urn:microsoft.com/office/officeart/2008/layout/HorizontalMultiLevelHierarchy"/>
    <dgm:cxn modelId="{20301976-3431-410C-9785-EF2828F53B7E}" type="presOf" srcId="{66707873-FE4E-4F02-A241-93CC8F117438}" destId="{E7DD4E41-BC36-48D7-9C26-C49247D78B79}" srcOrd="0" destOrd="0" presId="urn:microsoft.com/office/officeart/2008/layout/HorizontalMultiLevelHierarchy"/>
    <dgm:cxn modelId="{AE520146-C765-4EA4-8C13-B011A8D41849}" type="presOf" srcId="{0BCEE368-3431-44B9-BC39-8D043A9AFB6B}" destId="{3758A0D4-2C40-4658-B762-D5ED70FF1E54}" srcOrd="1" destOrd="0" presId="urn:microsoft.com/office/officeart/2008/layout/HorizontalMultiLevelHierarchy"/>
    <dgm:cxn modelId="{1455DB6A-9EC0-45AB-BB38-819DCE49C408}" srcId="{36EF0EC0-60A4-4C1A-9356-01B0251FFD65}" destId="{2C4F72F7-6691-4BDA-A6E5-6FBEA6CDBC29}" srcOrd="5" destOrd="0" parTransId="{423E522E-F39B-4288-92D4-75938BD88936}" sibTransId="{A5F0C0CC-BAF2-4644-92F0-94E5B639786B}"/>
    <dgm:cxn modelId="{89EE0610-743D-4226-9EDF-60CC4F7E3A1B}" type="presOf" srcId="{5A6311CB-0A7F-4017-AD33-666B10CA6727}" destId="{C783A362-4F56-4422-B23C-1799C71A5667}" srcOrd="1" destOrd="0" presId="urn:microsoft.com/office/officeart/2008/layout/HorizontalMultiLevelHierarchy"/>
    <dgm:cxn modelId="{A3703CA4-C1C8-49EB-A2B7-68D760BA89DD}" type="presOf" srcId="{5A6311CB-0A7F-4017-AD33-666B10CA6727}" destId="{47FEE023-1A1D-4B85-A59B-6C1A2EA20C15}" srcOrd="0" destOrd="0" presId="urn:microsoft.com/office/officeart/2008/layout/HorizontalMultiLevelHierarchy"/>
    <dgm:cxn modelId="{AFED1365-9A96-479F-BFF3-0D6471095561}" type="presOf" srcId="{980E9C16-A76E-4416-A46E-D2E80524CBA2}" destId="{95FB0B6A-82E2-49A0-84C8-EF6168BE495D}" srcOrd="0" destOrd="0" presId="urn:microsoft.com/office/officeart/2008/layout/HorizontalMultiLevelHierarchy"/>
    <dgm:cxn modelId="{5C6D1537-1C9C-4DA7-ACC8-AF288C3FB878}" type="presOf" srcId="{45E39A56-40CC-4E96-9015-DA7B915A0C87}" destId="{4149323B-3026-48D2-9406-B1B2030D0A79}" srcOrd="0" destOrd="0" presId="urn:microsoft.com/office/officeart/2008/layout/HorizontalMultiLevelHierarchy"/>
    <dgm:cxn modelId="{8516ED7B-5ABA-4FEA-8A43-DA1F56B0C6C8}" type="presOf" srcId="{76042859-7BD1-43F8-91B4-9B7159021193}" destId="{A032B66E-986F-441B-9E05-57F38F87657D}" srcOrd="0" destOrd="0" presId="urn:microsoft.com/office/officeart/2008/layout/HorizontalMultiLevelHierarchy"/>
    <dgm:cxn modelId="{14059885-84DD-4F1E-9ED5-F996EEE8ACA8}" srcId="{76042859-7BD1-43F8-91B4-9B7159021193}" destId="{36EF0EC0-60A4-4C1A-9356-01B0251FFD65}" srcOrd="0" destOrd="0" parTransId="{63B15F2D-0DE7-49B5-BA24-46DB5A1E0C74}" sibTransId="{3586689E-4824-4357-B5C5-C6CBA22C5BE4}"/>
    <dgm:cxn modelId="{1EB7E2AB-B64E-4E1E-B3CC-F89B0368C512}" type="presOf" srcId="{CE0711CA-AB88-42F3-9B58-9D9798B18A1F}" destId="{4DCC8F3E-F709-4B42-99CB-9E754E86A040}" srcOrd="0" destOrd="0" presId="urn:microsoft.com/office/officeart/2008/layout/HorizontalMultiLevelHierarchy"/>
    <dgm:cxn modelId="{1838873B-314F-404B-8423-8F631CD3DD32}" type="presOf" srcId="{135AEF2C-5110-4C4E-8844-0F140ACF302D}" destId="{C36D933B-DC2E-49DB-B383-FA9682E4DD3D}" srcOrd="0" destOrd="0" presId="urn:microsoft.com/office/officeart/2008/layout/HorizontalMultiLevelHierarchy"/>
    <dgm:cxn modelId="{F742B27B-D9C2-4099-9C03-81E666F7A21C}" srcId="{36EF0EC0-60A4-4C1A-9356-01B0251FFD65}" destId="{135AEF2C-5110-4C4E-8844-0F140ACF302D}" srcOrd="0" destOrd="0" parTransId="{CE0711CA-AB88-42F3-9B58-9D9798B18A1F}" sibTransId="{39B8DE6E-6F71-49D8-BF1C-603F1EE00125}"/>
    <dgm:cxn modelId="{BFF11483-DFA7-40FE-A428-70F1B934397E}" type="presOf" srcId="{C7CE2D37-D75A-401F-9AC1-CFEFF8361B00}" destId="{76260727-C795-4CA5-BCD3-8B4DC0C82E2A}" srcOrd="1" destOrd="0" presId="urn:microsoft.com/office/officeart/2008/layout/HorizontalMultiLevelHierarchy"/>
    <dgm:cxn modelId="{C7F43DFF-5B54-4631-8740-115071779F3B}" type="presOf" srcId="{CE0711CA-AB88-42F3-9B58-9D9798B18A1F}" destId="{925884E4-ECEB-467E-BFE0-3FFC322DBD5B}" srcOrd="1" destOrd="0" presId="urn:microsoft.com/office/officeart/2008/layout/HorizontalMultiLevelHierarchy"/>
    <dgm:cxn modelId="{12C98821-3DD3-4CB8-8B66-886D8676D061}" type="presOf" srcId="{1C39AB6F-243F-410C-8C0A-F831AA0B0142}" destId="{EE9A99F2-3E14-4D11-917F-B58A06B280AB}" srcOrd="0" destOrd="0" presId="urn:microsoft.com/office/officeart/2008/layout/HorizontalMultiLevelHierarchy"/>
    <dgm:cxn modelId="{C671EFB0-25CC-4F55-9C7E-FC254CA17625}" srcId="{36EF0EC0-60A4-4C1A-9356-01B0251FFD65}" destId="{66707873-FE4E-4F02-A241-93CC8F117438}" srcOrd="1" destOrd="0" parTransId="{980E9C16-A76E-4416-A46E-D2E80524CBA2}" sibTransId="{B18122E7-9A1B-46BA-A0B1-63A02023E335}"/>
    <dgm:cxn modelId="{A724CD7C-143F-48A9-B4D2-6BDE68A0B95D}" srcId="{36EF0EC0-60A4-4C1A-9356-01B0251FFD65}" destId="{BB5ED96F-427D-43EC-B451-2BF560A2541D}" srcOrd="2" destOrd="0" parTransId="{F34A9759-A1C7-4A33-B2A7-7B973735D614}" sibTransId="{4ABD601C-F62F-4820-BD14-2C8A189D0F56}"/>
    <dgm:cxn modelId="{DAB56BEF-4CA1-4120-BF1F-4BB0508ACC7F}" type="presOf" srcId="{0BCEE368-3431-44B9-BC39-8D043A9AFB6B}" destId="{74391852-20B6-4874-955D-801FF57834EE}" srcOrd="0" destOrd="0" presId="urn:microsoft.com/office/officeart/2008/layout/HorizontalMultiLevelHierarchy"/>
    <dgm:cxn modelId="{D704B172-F382-4158-A9ED-9F5C7C379DE3}" type="presOf" srcId="{F34A9759-A1C7-4A33-B2A7-7B973735D614}" destId="{D135C692-C0EC-4F6A-B102-4457BC7949B2}" srcOrd="1" destOrd="0" presId="urn:microsoft.com/office/officeart/2008/layout/HorizontalMultiLevelHierarchy"/>
    <dgm:cxn modelId="{EA9242C8-CD55-4814-A5CB-864B73AFAB63}" srcId="{36EF0EC0-60A4-4C1A-9356-01B0251FFD65}" destId="{1C39AB6F-243F-410C-8C0A-F831AA0B0142}" srcOrd="3" destOrd="0" parTransId="{C7CE2D37-D75A-401F-9AC1-CFEFF8361B00}" sibTransId="{F2DCA00F-F18A-4D4B-A367-A8E610BBF095}"/>
    <dgm:cxn modelId="{FEAAB772-BCCF-4F18-A79F-7A6895AEE6F9}" type="presOf" srcId="{C7CE2D37-D75A-401F-9AC1-CFEFF8361B00}" destId="{4B763022-987E-4813-B217-C6DBC14CE2C6}" srcOrd="0" destOrd="0" presId="urn:microsoft.com/office/officeart/2008/layout/HorizontalMultiLevelHierarchy"/>
    <dgm:cxn modelId="{41698114-93B7-4AC8-91FC-08EAC3EEC3FA}" type="presParOf" srcId="{A032B66E-986F-441B-9E05-57F38F87657D}" destId="{5D73B763-97F2-4FE2-8750-A25AF6D10FB0}" srcOrd="0" destOrd="0" presId="urn:microsoft.com/office/officeart/2008/layout/HorizontalMultiLevelHierarchy"/>
    <dgm:cxn modelId="{E8A2830F-3CF4-452A-8CE1-8DE561909D43}" type="presParOf" srcId="{5D73B763-97F2-4FE2-8750-A25AF6D10FB0}" destId="{D2007AEC-647D-47B0-B4C8-FF0881230684}" srcOrd="0" destOrd="0" presId="urn:microsoft.com/office/officeart/2008/layout/HorizontalMultiLevelHierarchy"/>
    <dgm:cxn modelId="{07C89A1A-719A-48A5-9188-ECDDF65BF896}" type="presParOf" srcId="{5D73B763-97F2-4FE2-8750-A25AF6D10FB0}" destId="{8E71E436-8ADE-40C4-88B0-22C302001D0D}" srcOrd="1" destOrd="0" presId="urn:microsoft.com/office/officeart/2008/layout/HorizontalMultiLevelHierarchy"/>
    <dgm:cxn modelId="{6FAE24DE-8DA8-41D8-B12E-0D0A9F8CCF2D}" type="presParOf" srcId="{8E71E436-8ADE-40C4-88B0-22C302001D0D}" destId="{4DCC8F3E-F709-4B42-99CB-9E754E86A040}" srcOrd="0" destOrd="0" presId="urn:microsoft.com/office/officeart/2008/layout/HorizontalMultiLevelHierarchy"/>
    <dgm:cxn modelId="{015EE049-9BEC-4646-B874-F1B380BB0DBE}" type="presParOf" srcId="{4DCC8F3E-F709-4B42-99CB-9E754E86A040}" destId="{925884E4-ECEB-467E-BFE0-3FFC322DBD5B}" srcOrd="0" destOrd="0" presId="urn:microsoft.com/office/officeart/2008/layout/HorizontalMultiLevelHierarchy"/>
    <dgm:cxn modelId="{11847E81-57B2-4AEA-AE6F-DF9CCEAF23F5}" type="presParOf" srcId="{8E71E436-8ADE-40C4-88B0-22C302001D0D}" destId="{68E97C6D-41E7-44CD-AD5C-C15A777C8E4D}" srcOrd="1" destOrd="0" presId="urn:microsoft.com/office/officeart/2008/layout/HorizontalMultiLevelHierarchy"/>
    <dgm:cxn modelId="{B04FA9A2-B503-4DA6-A748-0290D4866469}" type="presParOf" srcId="{68E97C6D-41E7-44CD-AD5C-C15A777C8E4D}" destId="{C36D933B-DC2E-49DB-B383-FA9682E4DD3D}" srcOrd="0" destOrd="0" presId="urn:microsoft.com/office/officeart/2008/layout/HorizontalMultiLevelHierarchy"/>
    <dgm:cxn modelId="{AE677D6F-E632-4884-80BD-A9F1D7C702E9}" type="presParOf" srcId="{68E97C6D-41E7-44CD-AD5C-C15A777C8E4D}" destId="{F8B0B9E3-1D37-4CEB-83C6-ACD6FE844456}" srcOrd="1" destOrd="0" presId="urn:microsoft.com/office/officeart/2008/layout/HorizontalMultiLevelHierarchy"/>
    <dgm:cxn modelId="{4088B722-060A-4DD1-AD4A-D4B37DD22BC2}" type="presParOf" srcId="{8E71E436-8ADE-40C4-88B0-22C302001D0D}" destId="{95FB0B6A-82E2-49A0-84C8-EF6168BE495D}" srcOrd="2" destOrd="0" presId="urn:microsoft.com/office/officeart/2008/layout/HorizontalMultiLevelHierarchy"/>
    <dgm:cxn modelId="{BEC0EC95-6C20-4AE6-BDBE-4865721097CE}" type="presParOf" srcId="{95FB0B6A-82E2-49A0-84C8-EF6168BE495D}" destId="{C40967AF-C170-466B-A4E4-8F5A191E2A7E}" srcOrd="0" destOrd="0" presId="urn:microsoft.com/office/officeart/2008/layout/HorizontalMultiLevelHierarchy"/>
    <dgm:cxn modelId="{3DC3306E-D2B4-4E1E-9A41-7042C21BFAEA}" type="presParOf" srcId="{8E71E436-8ADE-40C4-88B0-22C302001D0D}" destId="{ABC845B6-90E0-4267-B693-A4B89703EF22}" srcOrd="3" destOrd="0" presId="urn:microsoft.com/office/officeart/2008/layout/HorizontalMultiLevelHierarchy"/>
    <dgm:cxn modelId="{E4371E7B-4048-4B08-8A34-FD4FD4EF96AB}" type="presParOf" srcId="{ABC845B6-90E0-4267-B693-A4B89703EF22}" destId="{E7DD4E41-BC36-48D7-9C26-C49247D78B79}" srcOrd="0" destOrd="0" presId="urn:microsoft.com/office/officeart/2008/layout/HorizontalMultiLevelHierarchy"/>
    <dgm:cxn modelId="{93840679-0780-418F-A4F0-20EB96F57FD2}" type="presParOf" srcId="{ABC845B6-90E0-4267-B693-A4B89703EF22}" destId="{EF7E4693-EA42-492A-AF2F-561A4A9AE5EA}" srcOrd="1" destOrd="0" presId="urn:microsoft.com/office/officeart/2008/layout/HorizontalMultiLevelHierarchy"/>
    <dgm:cxn modelId="{668B1564-2A9A-424E-8C02-2FF68E22BE85}" type="presParOf" srcId="{8E71E436-8ADE-40C4-88B0-22C302001D0D}" destId="{1E5A2185-BA0C-4F91-AA10-F6CB1B0156FC}" srcOrd="4" destOrd="0" presId="urn:microsoft.com/office/officeart/2008/layout/HorizontalMultiLevelHierarchy"/>
    <dgm:cxn modelId="{1129BE14-9918-4FC6-ABB2-7157EDFD8D90}" type="presParOf" srcId="{1E5A2185-BA0C-4F91-AA10-F6CB1B0156FC}" destId="{D135C692-C0EC-4F6A-B102-4457BC7949B2}" srcOrd="0" destOrd="0" presId="urn:microsoft.com/office/officeart/2008/layout/HorizontalMultiLevelHierarchy"/>
    <dgm:cxn modelId="{0DF55CA5-B7AC-42A5-9D0A-6A65A0836477}" type="presParOf" srcId="{8E71E436-8ADE-40C4-88B0-22C302001D0D}" destId="{B232C524-1618-40BE-A55F-A33A10364233}" srcOrd="5" destOrd="0" presId="urn:microsoft.com/office/officeart/2008/layout/HorizontalMultiLevelHierarchy"/>
    <dgm:cxn modelId="{6E52C7AE-7346-4B83-B4C5-E3F3C07F9765}" type="presParOf" srcId="{B232C524-1618-40BE-A55F-A33A10364233}" destId="{A8CAA23B-DECC-4DE6-98E2-2C9D8BE5E59C}" srcOrd="0" destOrd="0" presId="urn:microsoft.com/office/officeart/2008/layout/HorizontalMultiLevelHierarchy"/>
    <dgm:cxn modelId="{55435ECF-E5F5-4E71-83E4-F9C22060EF33}" type="presParOf" srcId="{B232C524-1618-40BE-A55F-A33A10364233}" destId="{95A207FE-39EE-4B9A-A3B6-A47A594D5F54}" srcOrd="1" destOrd="0" presId="urn:microsoft.com/office/officeart/2008/layout/HorizontalMultiLevelHierarchy"/>
    <dgm:cxn modelId="{BC7A8ADC-72BB-466D-B7A5-205B279CC02B}" type="presParOf" srcId="{8E71E436-8ADE-40C4-88B0-22C302001D0D}" destId="{4B763022-987E-4813-B217-C6DBC14CE2C6}" srcOrd="6" destOrd="0" presId="urn:microsoft.com/office/officeart/2008/layout/HorizontalMultiLevelHierarchy"/>
    <dgm:cxn modelId="{23EF2EAA-4F32-4327-9040-035599723FB8}" type="presParOf" srcId="{4B763022-987E-4813-B217-C6DBC14CE2C6}" destId="{76260727-C795-4CA5-BCD3-8B4DC0C82E2A}" srcOrd="0" destOrd="0" presId="urn:microsoft.com/office/officeart/2008/layout/HorizontalMultiLevelHierarchy"/>
    <dgm:cxn modelId="{C2DA7C7D-D2C5-40A1-8BC0-D1432204FD46}" type="presParOf" srcId="{8E71E436-8ADE-40C4-88B0-22C302001D0D}" destId="{9B790912-C7F2-410E-A5B2-70FA999A4AB7}" srcOrd="7" destOrd="0" presId="urn:microsoft.com/office/officeart/2008/layout/HorizontalMultiLevelHierarchy"/>
    <dgm:cxn modelId="{A9016F0B-4D4C-4424-AB40-2354AE12FC72}" type="presParOf" srcId="{9B790912-C7F2-410E-A5B2-70FA999A4AB7}" destId="{EE9A99F2-3E14-4D11-917F-B58A06B280AB}" srcOrd="0" destOrd="0" presId="urn:microsoft.com/office/officeart/2008/layout/HorizontalMultiLevelHierarchy"/>
    <dgm:cxn modelId="{36B9F78B-0326-4EA4-82BB-2FAA4BF0C580}" type="presParOf" srcId="{9B790912-C7F2-410E-A5B2-70FA999A4AB7}" destId="{5FFD9AF4-0EDF-4E80-A6D9-8F78D09431A5}" srcOrd="1" destOrd="0" presId="urn:microsoft.com/office/officeart/2008/layout/HorizontalMultiLevelHierarchy"/>
    <dgm:cxn modelId="{58CD0B23-4CEB-4B83-A692-5FC15FC6A784}" type="presParOf" srcId="{8E71E436-8ADE-40C4-88B0-22C302001D0D}" destId="{47FEE023-1A1D-4B85-A59B-6C1A2EA20C15}" srcOrd="8" destOrd="0" presId="urn:microsoft.com/office/officeart/2008/layout/HorizontalMultiLevelHierarchy"/>
    <dgm:cxn modelId="{50CF616A-25B8-426B-848D-F1E0E697B806}" type="presParOf" srcId="{47FEE023-1A1D-4B85-A59B-6C1A2EA20C15}" destId="{C783A362-4F56-4422-B23C-1799C71A5667}" srcOrd="0" destOrd="0" presId="urn:microsoft.com/office/officeart/2008/layout/HorizontalMultiLevelHierarchy"/>
    <dgm:cxn modelId="{682F6E03-0C8A-4054-80BF-7FC5875C815D}" type="presParOf" srcId="{8E71E436-8ADE-40C4-88B0-22C302001D0D}" destId="{A81DE9A3-36C0-41C3-8BA6-7C284A3EE3BA}" srcOrd="9" destOrd="0" presId="urn:microsoft.com/office/officeart/2008/layout/HorizontalMultiLevelHierarchy"/>
    <dgm:cxn modelId="{2F57411E-629B-4DC8-A35C-13195917FB67}" type="presParOf" srcId="{A81DE9A3-36C0-41C3-8BA6-7C284A3EE3BA}" destId="{FE5079DA-EFC3-4922-A063-981745543C78}" srcOrd="0" destOrd="0" presId="urn:microsoft.com/office/officeart/2008/layout/HorizontalMultiLevelHierarchy"/>
    <dgm:cxn modelId="{C524CA21-4FF8-45AF-845E-94201484C5E1}" type="presParOf" srcId="{A81DE9A3-36C0-41C3-8BA6-7C284A3EE3BA}" destId="{E0998837-9FBB-4756-A0C3-EEDE7A58921E}" srcOrd="1" destOrd="0" presId="urn:microsoft.com/office/officeart/2008/layout/HorizontalMultiLevelHierarchy"/>
    <dgm:cxn modelId="{A6FD4DF9-EC79-47D9-BF6B-277ED0B0E06F}" type="presParOf" srcId="{8E71E436-8ADE-40C4-88B0-22C302001D0D}" destId="{D4F9D83C-9DCD-4181-B117-CB9FA91F3AE2}" srcOrd="10" destOrd="0" presId="urn:microsoft.com/office/officeart/2008/layout/HorizontalMultiLevelHierarchy"/>
    <dgm:cxn modelId="{E0A17328-7177-4765-A139-990D9EBCEBCB}" type="presParOf" srcId="{D4F9D83C-9DCD-4181-B117-CB9FA91F3AE2}" destId="{ECFF81C6-020D-4BA8-B313-602951EFCD15}" srcOrd="0" destOrd="0" presId="urn:microsoft.com/office/officeart/2008/layout/HorizontalMultiLevelHierarchy"/>
    <dgm:cxn modelId="{82F41C26-FF98-4FA5-B466-4B03E2966D73}" type="presParOf" srcId="{8E71E436-8ADE-40C4-88B0-22C302001D0D}" destId="{39F04734-AAA5-4F3C-9113-8F8567397E9A}" srcOrd="11" destOrd="0" presId="urn:microsoft.com/office/officeart/2008/layout/HorizontalMultiLevelHierarchy"/>
    <dgm:cxn modelId="{9DA261F2-CF8B-47E2-B6B1-DDCD6ED14226}" type="presParOf" srcId="{39F04734-AAA5-4F3C-9113-8F8567397E9A}" destId="{2024498F-F7CF-4062-9396-EF5F2D7129E6}" srcOrd="0" destOrd="0" presId="urn:microsoft.com/office/officeart/2008/layout/HorizontalMultiLevelHierarchy"/>
    <dgm:cxn modelId="{877B5A44-CC82-4C00-8DDB-3F3FAA0AB099}" type="presParOf" srcId="{39F04734-AAA5-4F3C-9113-8F8567397E9A}" destId="{7B9D1980-D6F6-4E7A-8CAB-87BE7F9E3409}" srcOrd="1" destOrd="0" presId="urn:microsoft.com/office/officeart/2008/layout/HorizontalMultiLevelHierarchy"/>
    <dgm:cxn modelId="{78AC1852-211A-4ED5-98D9-E6E37423889E}" type="presParOf" srcId="{8E71E436-8ADE-40C4-88B0-22C302001D0D}" destId="{74391852-20B6-4874-955D-801FF57834EE}" srcOrd="12" destOrd="0" presId="urn:microsoft.com/office/officeart/2008/layout/HorizontalMultiLevelHierarchy"/>
    <dgm:cxn modelId="{EDFC323A-0D08-436D-970E-E42DFE799FFE}" type="presParOf" srcId="{74391852-20B6-4874-955D-801FF57834EE}" destId="{3758A0D4-2C40-4658-B762-D5ED70FF1E54}" srcOrd="0" destOrd="0" presId="urn:microsoft.com/office/officeart/2008/layout/HorizontalMultiLevelHierarchy"/>
    <dgm:cxn modelId="{2EFB4DD6-D008-49F1-9862-83EFD2618695}" type="presParOf" srcId="{8E71E436-8ADE-40C4-88B0-22C302001D0D}" destId="{C697F1E5-33A7-4E04-864C-5CC402F5596B}" srcOrd="13" destOrd="0" presId="urn:microsoft.com/office/officeart/2008/layout/HorizontalMultiLevelHierarchy"/>
    <dgm:cxn modelId="{5DE81BB5-1661-45A7-8ECE-0232FE05BA72}" type="presParOf" srcId="{C697F1E5-33A7-4E04-864C-5CC402F5596B}" destId="{4149323B-3026-48D2-9406-B1B2030D0A79}" srcOrd="0" destOrd="0" presId="urn:microsoft.com/office/officeart/2008/layout/HorizontalMultiLevelHierarchy"/>
    <dgm:cxn modelId="{F1D85518-AC77-4425-AB8E-4F9047C53B6C}" type="presParOf" srcId="{C697F1E5-33A7-4E04-864C-5CC402F5596B}" destId="{47015758-2E79-4791-9121-BDFE8F5B96A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62CB6A8-347C-4C66-B848-0290A50CA0DA}" type="doc">
      <dgm:prSet loTypeId="urn:microsoft.com/office/officeart/2005/8/layout/vList5" loCatId="list" qsTypeId="urn:microsoft.com/office/officeart/2005/8/quickstyle/3d1" qsCatId="3D" csTypeId="urn:microsoft.com/office/officeart/2005/8/colors/colorful5" csCatId="colorful" phldr="1"/>
      <dgm:spPr/>
      <dgm:t>
        <a:bodyPr/>
        <a:lstStyle/>
        <a:p>
          <a:endParaRPr lang="zh-TW" altLang="en-US"/>
        </a:p>
      </dgm:t>
    </dgm:pt>
    <dgm:pt modelId="{F5B6D5AE-D4F3-4470-A131-76C5C217B970}">
      <dgm:prSet phldrT="[文字]" custT="1"/>
      <dgm:spPr>
        <a:xfrm>
          <a:off x="83" y="2138756"/>
          <a:ext cx="2013593" cy="2036861"/>
        </a:xfrm>
        <a:prstGeom prst="roundRect">
          <a:avLst/>
        </a:prstGeom>
        <a:solidFill>
          <a:srgbClr val="66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2800" b="1" u="none" dirty="0">
              <a:solidFill>
                <a:sysClr val="window" lastClr="FFFFFF"/>
              </a:solidFill>
              <a:latin typeface="微軟正黑體" pitchFamily="34" charset="-120"/>
              <a:ea typeface="微軟正黑體" pitchFamily="34" charset="-120"/>
              <a:cs typeface="+mn-cs"/>
            </a:rPr>
            <a:t>服務表現</a:t>
          </a:r>
          <a:endParaRPr lang="en-US" altLang="zh-TW" sz="2800" b="1" u="none" dirty="0">
            <a:solidFill>
              <a:sysClr val="window" lastClr="FFFFFF"/>
            </a:solidFill>
            <a:latin typeface="微軟正黑體" pitchFamily="34" charset="-120"/>
            <a:ea typeface="微軟正黑體" pitchFamily="34" charset="-120"/>
            <a:cs typeface="+mn-cs"/>
          </a:endParaRPr>
        </a:p>
        <a:p>
          <a:r>
            <a:rPr lang="zh-TW" altLang="en-US" sz="2800" b="1" u="none" dirty="0">
              <a:solidFill>
                <a:sysClr val="window" lastClr="FFFFFF"/>
              </a:solidFill>
              <a:latin typeface="微軟正黑體" pitchFamily="34" charset="-120"/>
              <a:ea typeface="微軟正黑體" pitchFamily="34" charset="-120"/>
              <a:cs typeface="+mn-cs"/>
            </a:rPr>
            <a:t>上限</a:t>
          </a:r>
          <a:r>
            <a:rPr lang="en-US" altLang="zh-TW" sz="2800" b="1" u="none" dirty="0">
              <a:solidFill>
                <a:sysClr val="window" lastClr="FFFFFF"/>
              </a:solidFill>
              <a:latin typeface="微軟正黑體" pitchFamily="34" charset="-120"/>
              <a:ea typeface="微軟正黑體" pitchFamily="34" charset="-120"/>
              <a:cs typeface="+mn-cs"/>
            </a:rPr>
            <a:t>10</a:t>
          </a:r>
          <a:r>
            <a:rPr lang="zh-TW" altLang="en-US" sz="2800" b="1" u="none" dirty="0">
              <a:solidFill>
                <a:sysClr val="window" lastClr="FFFFFF"/>
              </a:solidFill>
              <a:latin typeface="微軟正黑體" pitchFamily="34" charset="-120"/>
              <a:ea typeface="微軟正黑體" pitchFamily="34" charset="-120"/>
              <a:cs typeface="+mn-cs"/>
            </a:rPr>
            <a:t>分</a:t>
          </a:r>
          <a:endParaRPr lang="zh-TW" altLang="en-US" sz="2800" b="1" dirty="0">
            <a:solidFill>
              <a:sysClr val="window" lastClr="FFFFFF"/>
            </a:solidFill>
            <a:latin typeface="微軟正黑體" pitchFamily="34" charset="-120"/>
            <a:ea typeface="微軟正黑體" pitchFamily="34" charset="-120"/>
            <a:cs typeface="+mn-cs"/>
          </a:endParaRPr>
        </a:p>
      </dgm:t>
    </dgm:pt>
    <dgm:pt modelId="{5FA2A4AD-D9C8-4CFF-910F-0E774883977A}" type="parTrans" cxnId="{BC2FD9C2-E635-415A-AC1A-E0E09DAB079A}">
      <dgm:prSet/>
      <dgm:spPr/>
      <dgm:t>
        <a:bodyPr/>
        <a:lstStyle/>
        <a:p>
          <a:endParaRPr lang="zh-TW" altLang="en-US" b="1">
            <a:latin typeface="微軟正黑體" pitchFamily="34" charset="-120"/>
            <a:ea typeface="微軟正黑體" pitchFamily="34" charset="-120"/>
          </a:endParaRPr>
        </a:p>
      </dgm:t>
    </dgm:pt>
    <dgm:pt modelId="{ED895410-8EB4-4341-8D0A-E21D0AC6C83E}" type="sibTrans" cxnId="{BC2FD9C2-E635-415A-AC1A-E0E09DAB079A}">
      <dgm:prSet/>
      <dgm:spPr/>
      <dgm:t>
        <a:bodyPr/>
        <a:lstStyle/>
        <a:p>
          <a:endParaRPr lang="zh-TW" altLang="en-US" b="1">
            <a:latin typeface="微軟正黑體" pitchFamily="34" charset="-120"/>
            <a:ea typeface="微軟正黑體" pitchFamily="34" charset="-120"/>
          </a:endParaRPr>
        </a:p>
      </dgm:t>
    </dgm:pt>
    <dgm:pt modelId="{2844DD21-10DD-4016-9FF4-78F7C4C51D88}">
      <dgm:prSet phldrT="[文字]" custT="1"/>
      <dgm:spPr>
        <a:xfrm rot="5400000">
          <a:off x="4350572" y="-53572"/>
          <a:ext cx="1629489" cy="6421520"/>
        </a:xfrm>
        <a:prstGeom prst="round2SameRect">
          <a:avLst/>
        </a:prstGeo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altLang="en-US" sz="1800" b="1" u="none" dirty="0">
              <a:solidFill>
                <a:srgbClr val="000066"/>
              </a:solidFill>
              <a:latin typeface="微軟正黑體" pitchFamily="34" charset="-120"/>
              <a:ea typeface="微軟正黑體" pitchFamily="34" charset="-120"/>
              <a:cs typeface="+mn-cs"/>
            </a:rPr>
            <a:t>班級幹部：擔任班級幹部任滿</a:t>
          </a:r>
          <a:r>
            <a:rPr lang="en-US" altLang="en-US" sz="1800" b="1" u="none" dirty="0">
              <a:solidFill>
                <a:srgbClr val="000066"/>
              </a:solidFill>
              <a:latin typeface="微軟正黑體" pitchFamily="34" charset="-120"/>
              <a:ea typeface="微軟正黑體" pitchFamily="34" charset="-120"/>
              <a:cs typeface="+mn-cs"/>
            </a:rPr>
            <a:t>1</a:t>
          </a:r>
          <a:r>
            <a:rPr lang="zh-TW" altLang="en-US" sz="1800" b="1" u="none" dirty="0">
              <a:solidFill>
                <a:srgbClr val="000066"/>
              </a:solidFill>
              <a:latin typeface="微軟正黑體" pitchFamily="34" charset="-120"/>
              <a:ea typeface="微軟正黑體" pitchFamily="34" charset="-120"/>
              <a:cs typeface="+mn-cs"/>
            </a:rPr>
            <a:t>學期，經考核表現優良者得</a:t>
          </a:r>
          <a:r>
            <a:rPr lang="en-US" altLang="en-US" sz="1800" b="1" u="none" dirty="0">
              <a:solidFill>
                <a:srgbClr val="000066"/>
              </a:solidFill>
              <a:latin typeface="微軟正黑體" pitchFamily="34" charset="-120"/>
              <a:ea typeface="微軟正黑體" pitchFamily="34" charset="-120"/>
              <a:cs typeface="+mn-cs"/>
            </a:rPr>
            <a:t>3</a:t>
          </a:r>
          <a:r>
            <a:rPr lang="zh-TW" altLang="en-US" sz="1800" b="1" u="none" dirty="0">
              <a:solidFill>
                <a:srgbClr val="000066"/>
              </a:solidFill>
              <a:latin typeface="微軟正黑體" pitchFamily="34" charset="-120"/>
              <a:ea typeface="微軟正黑體" pitchFamily="34" charset="-120"/>
              <a:cs typeface="+mn-cs"/>
            </a:rPr>
            <a:t>分。 </a:t>
          </a:r>
          <a:endParaRPr lang="zh-TW" altLang="en-US" sz="1800" b="1" dirty="0">
            <a:solidFill>
              <a:srgbClr val="000066"/>
            </a:solidFill>
            <a:latin typeface="微軟正黑體" pitchFamily="34" charset="-120"/>
            <a:ea typeface="微軟正黑體" pitchFamily="34" charset="-120"/>
            <a:cs typeface="+mn-cs"/>
          </a:endParaRPr>
        </a:p>
      </dgm:t>
    </dgm:pt>
    <dgm:pt modelId="{3CBBFEB9-A4BF-4679-AC44-9372B6C461D8}" type="parTrans" cxnId="{F4213F72-A2A0-4468-A5C2-2585C9067DE3}">
      <dgm:prSet/>
      <dgm:spPr/>
      <dgm:t>
        <a:bodyPr/>
        <a:lstStyle/>
        <a:p>
          <a:endParaRPr lang="zh-TW" altLang="en-US" b="1">
            <a:latin typeface="微軟正黑體" pitchFamily="34" charset="-120"/>
            <a:ea typeface="微軟正黑體" pitchFamily="34" charset="-120"/>
          </a:endParaRPr>
        </a:p>
      </dgm:t>
    </dgm:pt>
    <dgm:pt modelId="{4CC58B6B-D323-4EB8-A2ED-3B8E0332B37B}" type="sibTrans" cxnId="{F4213F72-A2A0-4468-A5C2-2585C9067DE3}">
      <dgm:prSet/>
      <dgm:spPr/>
      <dgm:t>
        <a:bodyPr/>
        <a:lstStyle/>
        <a:p>
          <a:endParaRPr lang="zh-TW" altLang="en-US" b="1">
            <a:latin typeface="微軟正黑體" pitchFamily="34" charset="-120"/>
            <a:ea typeface="微軟正黑體" pitchFamily="34" charset="-120"/>
          </a:endParaRPr>
        </a:p>
      </dgm:t>
    </dgm:pt>
    <dgm:pt modelId="{8D848E2C-F3FF-41B2-9EA8-3FABC7112800}">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altLang="en-US" sz="1800" b="1" u="none" dirty="0">
              <a:solidFill>
                <a:srgbClr val="000066"/>
              </a:solidFill>
              <a:latin typeface="微軟正黑體" pitchFamily="34" charset="-120"/>
              <a:ea typeface="微軟正黑體" pitchFamily="34" charset="-120"/>
              <a:cs typeface="+mn-cs"/>
            </a:rPr>
            <a:t>班級幹部之數量以</a:t>
          </a:r>
          <a:r>
            <a:rPr lang="en-US" altLang="en-US" sz="1800" b="1" u="none" dirty="0">
              <a:solidFill>
                <a:srgbClr val="000066"/>
              </a:solidFill>
              <a:latin typeface="微軟正黑體" pitchFamily="34" charset="-120"/>
              <a:ea typeface="微軟正黑體" pitchFamily="34" charset="-120"/>
              <a:cs typeface="+mn-cs"/>
            </a:rPr>
            <a:t>1</a:t>
          </a:r>
          <a:r>
            <a:rPr lang="zh-TW" altLang="en-US" sz="1800" b="1" u="none" dirty="0">
              <a:solidFill>
                <a:srgbClr val="000066"/>
              </a:solidFill>
              <a:latin typeface="微軟正黑體" pitchFamily="34" charset="-120"/>
              <a:ea typeface="微軟正黑體" pitchFamily="34" charset="-120"/>
              <a:cs typeface="+mn-cs"/>
            </a:rPr>
            <a:t>人服務</a:t>
          </a:r>
          <a:r>
            <a:rPr lang="en-US" altLang="en-US" sz="1800" b="1" u="none" dirty="0">
              <a:solidFill>
                <a:srgbClr val="000066"/>
              </a:solidFill>
              <a:latin typeface="微軟正黑體" pitchFamily="34" charset="-120"/>
              <a:ea typeface="微軟正黑體" pitchFamily="34" charset="-120"/>
              <a:cs typeface="+mn-cs"/>
            </a:rPr>
            <a:t>3</a:t>
          </a:r>
          <a:r>
            <a:rPr lang="zh-TW" altLang="en-US" sz="1800" b="1" u="none" dirty="0">
              <a:solidFill>
                <a:srgbClr val="000066"/>
              </a:solidFill>
              <a:latin typeface="微軟正黑體" pitchFamily="34" charset="-120"/>
              <a:ea typeface="微軟正黑體" pitchFamily="34" charset="-120"/>
              <a:cs typeface="+mn-cs"/>
            </a:rPr>
            <a:t>人之比例計算為原則，最多為</a:t>
          </a:r>
          <a:r>
            <a:rPr lang="en-US" altLang="zh-TW" sz="1800" b="1" u="none" dirty="0">
              <a:solidFill>
                <a:srgbClr val="333399"/>
              </a:solidFill>
              <a:latin typeface="微軟正黑體" pitchFamily="34" charset="-120"/>
              <a:ea typeface="微軟正黑體" pitchFamily="34" charset="-120"/>
              <a:cs typeface="+mn-cs"/>
            </a:rPr>
            <a:t>10</a:t>
          </a:r>
          <a:r>
            <a:rPr lang="zh-TW" altLang="en-US" sz="1800" b="1" u="none" dirty="0">
              <a:solidFill>
                <a:srgbClr val="000066"/>
              </a:solidFill>
              <a:latin typeface="微軟正黑體" pitchFamily="34" charset="-120"/>
              <a:ea typeface="微軟正黑體" pitchFamily="34" charset="-120"/>
              <a:cs typeface="+mn-cs"/>
            </a:rPr>
            <a:t>個幹部。</a:t>
          </a:r>
          <a:r>
            <a:rPr lang="zh-TW" altLang="en-US" sz="1800" b="1" u="none" dirty="0">
              <a:solidFill>
                <a:srgbClr val="FF0000"/>
              </a:solidFill>
              <a:latin typeface="微軟正黑體" pitchFamily="34" charset="-120"/>
              <a:ea typeface="微軟正黑體" pitchFamily="34" charset="-120"/>
              <a:cs typeface="+mn-cs"/>
            </a:rPr>
            <a:t>幹部名稱</a:t>
          </a:r>
          <a:r>
            <a:rPr lang="zh-TW" altLang="en-US" sz="1800" b="1" u="none" dirty="0">
              <a:solidFill>
                <a:srgbClr val="000066"/>
              </a:solidFill>
              <a:latin typeface="微軟正黑體" pitchFamily="34" charset="-120"/>
              <a:ea typeface="微軟正黑體" pitchFamily="34" charset="-120"/>
              <a:cs typeface="+mn-cs"/>
            </a:rPr>
            <a:t>例如：班長、副班長、學藝股長、風紀股長、衛生股長、服務（總務或事務）股長、康樂（體育）股長、輔導股長等，</a:t>
          </a:r>
          <a:r>
            <a:rPr lang="zh-TW" altLang="en-US" sz="1800" b="1" u="none" dirty="0">
              <a:solidFill>
                <a:srgbClr val="FF0000"/>
              </a:solidFill>
              <a:latin typeface="微軟正黑體" pitchFamily="34" charset="-120"/>
              <a:ea typeface="微軟正黑體" pitchFamily="34" charset="-120"/>
              <a:cs typeface="+mn-cs"/>
            </a:rPr>
            <a:t>各校得自行訂定</a:t>
          </a:r>
          <a:r>
            <a:rPr lang="zh-TW" altLang="en-US" sz="1800" b="1" u="none" dirty="0">
              <a:solidFill>
                <a:srgbClr val="000066"/>
              </a:solidFill>
              <a:latin typeface="微軟正黑體" pitchFamily="34" charset="-120"/>
              <a:ea typeface="微軟正黑體" pitchFamily="34" charset="-120"/>
              <a:cs typeface="+mn-cs"/>
            </a:rPr>
            <a:t>。</a:t>
          </a:r>
        </a:p>
      </dgm:t>
    </dgm:pt>
    <dgm:pt modelId="{1FD618FE-B07E-4665-AF9F-7D694E87068D}" type="parTrans" cxnId="{F5DA1644-D756-4FEF-82FF-0786E38B0F4C}">
      <dgm:prSet/>
      <dgm:spPr/>
      <dgm:t>
        <a:bodyPr/>
        <a:lstStyle/>
        <a:p>
          <a:endParaRPr lang="zh-TW" altLang="en-US"/>
        </a:p>
      </dgm:t>
    </dgm:pt>
    <dgm:pt modelId="{29BC6749-727B-424D-99E7-739354E6F0DF}" type="sibTrans" cxnId="{F5DA1644-D756-4FEF-82FF-0786E38B0F4C}">
      <dgm:prSet/>
      <dgm:spPr/>
      <dgm:t>
        <a:bodyPr/>
        <a:lstStyle/>
        <a:p>
          <a:endParaRPr lang="zh-TW" altLang="en-US"/>
        </a:p>
      </dgm:t>
    </dgm:pt>
    <dgm:pt modelId="{2A9EB695-1FE8-4678-BFD2-D039EBCD76CF}">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altLang="en-US" sz="1800" b="1" u="none" dirty="0">
              <a:solidFill>
                <a:srgbClr val="000066"/>
              </a:solidFill>
              <a:latin typeface="微軟正黑體" pitchFamily="34" charset="-120"/>
              <a:ea typeface="微軟正黑體" pitchFamily="34" charset="-120"/>
              <a:cs typeface="+mn-cs"/>
            </a:rPr>
            <a:t>特殊服務表現：每班</a:t>
          </a:r>
          <a:r>
            <a:rPr lang="en-US" altLang="en-US" sz="1800" b="1" u="none" dirty="0">
              <a:solidFill>
                <a:srgbClr val="000066"/>
              </a:solidFill>
              <a:latin typeface="微軟正黑體" pitchFamily="34" charset="-120"/>
              <a:ea typeface="微軟正黑體" pitchFamily="34" charset="-120"/>
              <a:cs typeface="+mn-cs"/>
            </a:rPr>
            <a:t>0~4</a:t>
          </a:r>
          <a:r>
            <a:rPr lang="zh-TW" altLang="en-US" sz="1800" b="1" u="none" dirty="0">
              <a:solidFill>
                <a:srgbClr val="000066"/>
              </a:solidFill>
              <a:latin typeface="微軟正黑體" pitchFamily="34" charset="-120"/>
              <a:ea typeface="微軟正黑體" pitchFamily="34" charset="-120"/>
              <a:cs typeface="+mn-cs"/>
            </a:rPr>
            <a:t>位，任滿</a:t>
          </a:r>
          <a:r>
            <a:rPr lang="en-US" altLang="en-US" sz="1800" b="1" u="none" dirty="0">
              <a:solidFill>
                <a:srgbClr val="000066"/>
              </a:solidFill>
              <a:latin typeface="微軟正黑體" pitchFamily="34" charset="-120"/>
              <a:ea typeface="微軟正黑體" pitchFamily="34" charset="-120"/>
              <a:cs typeface="+mn-cs"/>
            </a:rPr>
            <a:t>1</a:t>
          </a:r>
          <a:r>
            <a:rPr lang="zh-TW" altLang="en-US" sz="1800" b="1" u="none" dirty="0">
              <a:solidFill>
                <a:srgbClr val="000066"/>
              </a:solidFill>
              <a:latin typeface="微軟正黑體" pitchFamily="34" charset="-120"/>
              <a:ea typeface="微軟正黑體" pitchFamily="34" charset="-120"/>
              <a:cs typeface="+mn-cs"/>
            </a:rPr>
            <a:t>學期，經考核表現優良者得</a:t>
          </a:r>
          <a:r>
            <a:rPr lang="en-US" altLang="en-US" sz="1800" b="1" u="none" dirty="0">
              <a:solidFill>
                <a:srgbClr val="000066"/>
              </a:solidFill>
              <a:latin typeface="微軟正黑體" pitchFamily="34" charset="-120"/>
              <a:ea typeface="微軟正黑體" pitchFamily="34" charset="-120"/>
              <a:cs typeface="+mn-cs"/>
            </a:rPr>
            <a:t>2</a:t>
          </a:r>
          <a:r>
            <a:rPr lang="zh-TW" altLang="en-US" sz="1800" b="1" u="none" dirty="0">
              <a:solidFill>
                <a:srgbClr val="000066"/>
              </a:solidFill>
              <a:latin typeface="微軟正黑體" pitchFamily="34" charset="-120"/>
              <a:ea typeface="微軟正黑體" pitchFamily="34" charset="-120"/>
              <a:cs typeface="+mn-cs"/>
            </a:rPr>
            <a:t>分。</a:t>
          </a:r>
        </a:p>
      </dgm:t>
    </dgm:pt>
    <dgm:pt modelId="{FDCD241A-2069-4FBA-8FF5-2A243AE466F9}" type="parTrans" cxnId="{2A64EBB8-2FD1-46E2-BA10-13F328B12D4A}">
      <dgm:prSet/>
      <dgm:spPr/>
      <dgm:t>
        <a:bodyPr/>
        <a:lstStyle/>
        <a:p>
          <a:endParaRPr lang="zh-TW" altLang="en-US"/>
        </a:p>
      </dgm:t>
    </dgm:pt>
    <dgm:pt modelId="{785CF402-AFEC-4565-B5F2-CE43E790EE79}" type="sibTrans" cxnId="{2A64EBB8-2FD1-46E2-BA10-13F328B12D4A}">
      <dgm:prSet/>
      <dgm:spPr/>
      <dgm:t>
        <a:bodyPr/>
        <a:lstStyle/>
        <a:p>
          <a:endParaRPr lang="zh-TW" altLang="en-US"/>
        </a:p>
      </dgm:t>
    </dgm:pt>
    <dgm:pt modelId="{DEA1F44B-257F-4EC1-98D6-E49C3500357B}">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altLang="en-US" sz="1800" b="1" u="none" dirty="0">
              <a:solidFill>
                <a:srgbClr val="000066"/>
              </a:solidFill>
              <a:latin typeface="微軟正黑體" pitchFamily="34" charset="-120"/>
              <a:ea typeface="微軟正黑體" pitchFamily="34" charset="-120"/>
              <a:cs typeface="+mn-cs"/>
            </a:rPr>
            <a:t>社團社長：任滿</a:t>
          </a:r>
          <a:r>
            <a:rPr lang="en-US" altLang="en-US" sz="1800" b="1" u="none" dirty="0">
              <a:solidFill>
                <a:srgbClr val="000066"/>
              </a:solidFill>
              <a:latin typeface="微軟正黑體" pitchFamily="34" charset="-120"/>
              <a:ea typeface="微軟正黑體" pitchFamily="34" charset="-120"/>
              <a:cs typeface="+mn-cs"/>
            </a:rPr>
            <a:t>1</a:t>
          </a:r>
          <a:r>
            <a:rPr lang="zh-TW" altLang="en-US" sz="1800" b="1" u="none" dirty="0">
              <a:solidFill>
                <a:srgbClr val="000066"/>
              </a:solidFill>
              <a:latin typeface="微軟正黑體" pitchFamily="34" charset="-120"/>
              <a:ea typeface="微軟正黑體" pitchFamily="34" charset="-120"/>
              <a:cs typeface="+mn-cs"/>
            </a:rPr>
            <a:t>學期，經考核表現優良者得</a:t>
          </a:r>
          <a:r>
            <a:rPr lang="en-US" altLang="en-US" sz="1800" b="1" u="none" dirty="0">
              <a:solidFill>
                <a:srgbClr val="000066"/>
              </a:solidFill>
              <a:latin typeface="微軟正黑體" pitchFamily="34" charset="-120"/>
              <a:ea typeface="微軟正黑體" pitchFamily="34" charset="-120"/>
              <a:cs typeface="+mn-cs"/>
            </a:rPr>
            <a:t>2</a:t>
          </a:r>
          <a:r>
            <a:rPr lang="zh-TW" altLang="en-US" sz="1800" b="1" u="none" dirty="0">
              <a:solidFill>
                <a:srgbClr val="000066"/>
              </a:solidFill>
              <a:latin typeface="微軟正黑體" pitchFamily="34" charset="-120"/>
              <a:ea typeface="微軟正黑體" pitchFamily="34" charset="-120"/>
              <a:cs typeface="+mn-cs"/>
            </a:rPr>
            <a:t>分。</a:t>
          </a:r>
        </a:p>
      </dgm:t>
    </dgm:pt>
    <dgm:pt modelId="{B028DD39-5919-4F47-A14E-1B1B7EF5BDE2}" type="parTrans" cxnId="{3E1F0815-D8CB-44AE-80FD-61651C9CC7BE}">
      <dgm:prSet/>
      <dgm:spPr/>
      <dgm:t>
        <a:bodyPr/>
        <a:lstStyle/>
        <a:p>
          <a:endParaRPr lang="zh-TW" altLang="en-US"/>
        </a:p>
      </dgm:t>
    </dgm:pt>
    <dgm:pt modelId="{0A713A0E-0EAD-4254-BB87-FF583C8F0179}" type="sibTrans" cxnId="{3E1F0815-D8CB-44AE-80FD-61651C9CC7BE}">
      <dgm:prSet/>
      <dgm:spPr/>
      <dgm:t>
        <a:bodyPr/>
        <a:lstStyle/>
        <a:p>
          <a:endParaRPr lang="zh-TW" altLang="en-US"/>
        </a:p>
      </dgm:t>
    </dgm:pt>
    <dgm:pt modelId="{1F2B4BAC-2D88-4309-AFA3-CE2204919396}">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endParaRPr lang="zh-TW" altLang="en-US" sz="1800" b="1" u="none" dirty="0">
            <a:solidFill>
              <a:srgbClr val="000066"/>
            </a:solidFill>
            <a:latin typeface="微軟正黑體" pitchFamily="34" charset="-120"/>
            <a:ea typeface="微軟正黑體" pitchFamily="34" charset="-120"/>
            <a:cs typeface="+mn-cs"/>
          </a:endParaRPr>
        </a:p>
      </dgm:t>
    </dgm:pt>
    <dgm:pt modelId="{642CCD1E-A5BB-466D-A356-43DA8ADE1B93}" type="parTrans" cxnId="{21BCBA3A-711D-4396-8880-F9348A1F7C3C}">
      <dgm:prSet/>
      <dgm:spPr/>
      <dgm:t>
        <a:bodyPr/>
        <a:lstStyle/>
        <a:p>
          <a:endParaRPr lang="zh-TW" altLang="en-US"/>
        </a:p>
      </dgm:t>
    </dgm:pt>
    <dgm:pt modelId="{613D317C-C291-486A-B642-9453DCEE93AE}" type="sibTrans" cxnId="{21BCBA3A-711D-4396-8880-F9348A1F7C3C}">
      <dgm:prSet/>
      <dgm:spPr/>
      <dgm:t>
        <a:bodyPr/>
        <a:lstStyle/>
        <a:p>
          <a:endParaRPr lang="zh-TW" altLang="en-US"/>
        </a:p>
      </dgm:t>
    </dgm:pt>
    <dgm:pt modelId="{6B17E9ED-22E4-446D-ABD5-71B2CF926AAD}">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altLang="en-US" sz="1800" b="1" u="none" dirty="0">
              <a:solidFill>
                <a:srgbClr val="000066"/>
              </a:solidFill>
              <a:latin typeface="微軟正黑體" pitchFamily="34" charset="-120"/>
              <a:ea typeface="微軟正黑體" pitchFamily="34" charset="-120"/>
              <a:cs typeface="+mn-cs"/>
            </a:rPr>
            <a:t>班級幹部、社團社長及特殊服務表現由學校提供證明；非學校型態個人實驗教育參與特殊服務表現</a:t>
          </a:r>
          <a:r>
            <a:rPr lang="en-US" altLang="zh-TW" sz="1800" b="1" u="none" dirty="0">
              <a:solidFill>
                <a:srgbClr val="000066"/>
              </a:solidFill>
              <a:latin typeface="微軟正黑體" pitchFamily="34" charset="-120"/>
              <a:ea typeface="微軟正黑體" pitchFamily="34" charset="-120"/>
              <a:cs typeface="+mn-cs"/>
            </a:rPr>
            <a:t>(</a:t>
          </a:r>
          <a:r>
            <a:rPr lang="zh-TW" altLang="en-US" sz="1800" b="1" u="none" dirty="0">
              <a:solidFill>
                <a:srgbClr val="000066"/>
              </a:solidFill>
              <a:latin typeface="微軟正黑體" pitchFamily="34" charset="-120"/>
              <a:ea typeface="微軟正黑體" pitchFamily="34" charset="-120"/>
              <a:cs typeface="+mn-cs"/>
            </a:rPr>
            <a:t>名額外加</a:t>
          </a:r>
          <a:r>
            <a:rPr lang="en-US" altLang="en-US" sz="1800" b="1" u="none" dirty="0">
              <a:solidFill>
                <a:srgbClr val="000066"/>
              </a:solidFill>
              <a:latin typeface="微軟正黑體" pitchFamily="34" charset="-120"/>
              <a:ea typeface="微軟正黑體" pitchFamily="34" charset="-120"/>
              <a:cs typeface="+mn-cs"/>
            </a:rPr>
            <a:t>)</a:t>
          </a:r>
          <a:r>
            <a:rPr lang="zh-TW" altLang="en-US" sz="1800" b="1" u="none" dirty="0">
              <a:solidFill>
                <a:srgbClr val="000066"/>
              </a:solidFill>
              <a:latin typeface="微軟正黑體" pitchFamily="34" charset="-120"/>
              <a:ea typeface="微軟正黑體" pitchFamily="34" charset="-120"/>
              <a:cs typeface="+mn-cs"/>
            </a:rPr>
            <a:t>，由家長提供證明。</a:t>
          </a:r>
        </a:p>
      </dgm:t>
    </dgm:pt>
    <dgm:pt modelId="{9E153008-63FC-4D6F-857F-1F50A65BB684}" type="parTrans" cxnId="{90FF244A-EC28-4120-9E5D-B8A6A6A9BA65}">
      <dgm:prSet/>
      <dgm:spPr/>
      <dgm:t>
        <a:bodyPr/>
        <a:lstStyle/>
        <a:p>
          <a:endParaRPr lang="zh-TW" altLang="en-US"/>
        </a:p>
      </dgm:t>
    </dgm:pt>
    <dgm:pt modelId="{2D59A31F-6E36-49C0-98F7-413649DFDBD1}" type="sibTrans" cxnId="{90FF244A-EC28-4120-9E5D-B8A6A6A9BA65}">
      <dgm:prSet/>
      <dgm:spPr/>
      <dgm:t>
        <a:bodyPr/>
        <a:lstStyle/>
        <a:p>
          <a:endParaRPr lang="zh-TW" altLang="en-US"/>
        </a:p>
      </dgm:t>
    </dgm:pt>
    <dgm:pt modelId="{43DE773F-FF14-47B5-BB42-D7B3D33BC52E}" type="pres">
      <dgm:prSet presAssocID="{C62CB6A8-347C-4C66-B848-0290A50CA0DA}" presName="Name0" presStyleCnt="0">
        <dgm:presLayoutVars>
          <dgm:dir/>
          <dgm:animLvl val="lvl"/>
          <dgm:resizeHandles val="exact"/>
        </dgm:presLayoutVars>
      </dgm:prSet>
      <dgm:spPr/>
      <dgm:t>
        <a:bodyPr/>
        <a:lstStyle/>
        <a:p>
          <a:endParaRPr lang="zh-TW" altLang="en-US"/>
        </a:p>
      </dgm:t>
    </dgm:pt>
    <dgm:pt modelId="{62972737-034A-43C1-8B53-F3CAFCF4B1DA}" type="pres">
      <dgm:prSet presAssocID="{F5B6D5AE-D4F3-4470-A131-76C5C217B970}" presName="linNode" presStyleCnt="0"/>
      <dgm:spPr/>
    </dgm:pt>
    <dgm:pt modelId="{86C6275C-E814-444B-B2D2-162DEBBE454D}" type="pres">
      <dgm:prSet presAssocID="{F5B6D5AE-D4F3-4470-A131-76C5C217B970}" presName="parentText" presStyleLbl="node1" presStyleIdx="0" presStyleCnt="1">
        <dgm:presLayoutVars>
          <dgm:chMax val="1"/>
          <dgm:bulletEnabled val="1"/>
        </dgm:presLayoutVars>
      </dgm:prSet>
      <dgm:spPr/>
      <dgm:t>
        <a:bodyPr/>
        <a:lstStyle/>
        <a:p>
          <a:endParaRPr lang="zh-TW" altLang="en-US"/>
        </a:p>
      </dgm:t>
    </dgm:pt>
    <dgm:pt modelId="{C0ACAB9B-5EED-4CB5-BECD-8EA6561A796F}" type="pres">
      <dgm:prSet presAssocID="{F5B6D5AE-D4F3-4470-A131-76C5C217B970}" presName="descendantText" presStyleLbl="alignAccFollowNode1" presStyleIdx="0" presStyleCnt="1" custScaleX="179386" custScaleY="115753" custLinFactNeighborX="-2936">
        <dgm:presLayoutVars>
          <dgm:bulletEnabled val="1"/>
        </dgm:presLayoutVars>
      </dgm:prSet>
      <dgm:spPr>
        <a:prstGeom prst="round2SameRect">
          <a:avLst/>
        </a:prstGeom>
      </dgm:spPr>
      <dgm:t>
        <a:bodyPr/>
        <a:lstStyle/>
        <a:p>
          <a:endParaRPr lang="zh-TW" altLang="en-US"/>
        </a:p>
      </dgm:t>
    </dgm:pt>
  </dgm:ptLst>
  <dgm:cxnLst>
    <dgm:cxn modelId="{2A64EBB8-2FD1-46E2-BA10-13F328B12D4A}" srcId="{F5B6D5AE-D4F3-4470-A131-76C5C217B970}" destId="{2A9EB695-1FE8-4678-BFD2-D039EBCD76CF}" srcOrd="3" destOrd="0" parTransId="{FDCD241A-2069-4FBA-8FF5-2A243AE466F9}" sibTransId="{785CF402-AFEC-4565-B5F2-CE43E790EE79}"/>
    <dgm:cxn modelId="{63F5F5E3-F86F-41A2-B4B6-655F7A8D032E}" type="presOf" srcId="{2844DD21-10DD-4016-9FF4-78F7C4C51D88}" destId="{C0ACAB9B-5EED-4CB5-BECD-8EA6561A796F}" srcOrd="0" destOrd="0" presId="urn:microsoft.com/office/officeart/2005/8/layout/vList5"/>
    <dgm:cxn modelId="{222117F1-CD7F-4961-80EC-AB2215671EB3}" type="presOf" srcId="{2A9EB695-1FE8-4678-BFD2-D039EBCD76CF}" destId="{C0ACAB9B-5EED-4CB5-BECD-8EA6561A796F}" srcOrd="0" destOrd="3" presId="urn:microsoft.com/office/officeart/2005/8/layout/vList5"/>
    <dgm:cxn modelId="{BC2FD9C2-E635-415A-AC1A-E0E09DAB079A}" srcId="{C62CB6A8-347C-4C66-B848-0290A50CA0DA}" destId="{F5B6D5AE-D4F3-4470-A131-76C5C217B970}" srcOrd="0" destOrd="0" parTransId="{5FA2A4AD-D9C8-4CFF-910F-0E774883977A}" sibTransId="{ED895410-8EB4-4341-8D0A-E21D0AC6C83E}"/>
    <dgm:cxn modelId="{F5DA1644-D756-4FEF-82FF-0786E38B0F4C}" srcId="{F5B6D5AE-D4F3-4470-A131-76C5C217B970}" destId="{8D848E2C-F3FF-41B2-9EA8-3FABC7112800}" srcOrd="1" destOrd="0" parTransId="{1FD618FE-B07E-4665-AF9F-7D694E87068D}" sibTransId="{29BC6749-727B-424D-99E7-739354E6F0DF}"/>
    <dgm:cxn modelId="{0E174675-A271-49B4-8B72-C30D27CD2234}" type="presOf" srcId="{6B17E9ED-22E4-446D-ABD5-71B2CF926AAD}" destId="{C0ACAB9B-5EED-4CB5-BECD-8EA6561A796F}" srcOrd="0" destOrd="4" presId="urn:microsoft.com/office/officeart/2005/8/layout/vList5"/>
    <dgm:cxn modelId="{85AA0B02-A6C3-49BF-9919-5E58068DFE79}" type="presOf" srcId="{8D848E2C-F3FF-41B2-9EA8-3FABC7112800}" destId="{C0ACAB9B-5EED-4CB5-BECD-8EA6561A796F}" srcOrd="0" destOrd="1" presId="urn:microsoft.com/office/officeart/2005/8/layout/vList5"/>
    <dgm:cxn modelId="{90FF244A-EC28-4120-9E5D-B8A6A6A9BA65}" srcId="{F5B6D5AE-D4F3-4470-A131-76C5C217B970}" destId="{6B17E9ED-22E4-446D-ABD5-71B2CF926AAD}" srcOrd="4" destOrd="0" parTransId="{9E153008-63FC-4D6F-857F-1F50A65BB684}" sibTransId="{2D59A31F-6E36-49C0-98F7-413649DFDBD1}"/>
    <dgm:cxn modelId="{1C3E53B0-5F61-4295-82C0-A1EDBAC3B2E0}" type="presOf" srcId="{C62CB6A8-347C-4C66-B848-0290A50CA0DA}" destId="{43DE773F-FF14-47B5-BB42-D7B3D33BC52E}" srcOrd="0" destOrd="0" presId="urn:microsoft.com/office/officeart/2005/8/layout/vList5"/>
    <dgm:cxn modelId="{A4792820-93CE-4CD6-8247-172EB807734E}" type="presOf" srcId="{1F2B4BAC-2D88-4309-AFA3-CE2204919396}" destId="{C0ACAB9B-5EED-4CB5-BECD-8EA6561A796F}" srcOrd="0" destOrd="5" presId="urn:microsoft.com/office/officeart/2005/8/layout/vList5"/>
    <dgm:cxn modelId="{21BCBA3A-711D-4396-8880-F9348A1F7C3C}" srcId="{F5B6D5AE-D4F3-4470-A131-76C5C217B970}" destId="{1F2B4BAC-2D88-4309-AFA3-CE2204919396}" srcOrd="5" destOrd="0" parTransId="{642CCD1E-A5BB-466D-A356-43DA8ADE1B93}" sibTransId="{613D317C-C291-486A-B642-9453DCEE93AE}"/>
    <dgm:cxn modelId="{F4213F72-A2A0-4468-A5C2-2585C9067DE3}" srcId="{F5B6D5AE-D4F3-4470-A131-76C5C217B970}" destId="{2844DD21-10DD-4016-9FF4-78F7C4C51D88}" srcOrd="0" destOrd="0" parTransId="{3CBBFEB9-A4BF-4679-AC44-9372B6C461D8}" sibTransId="{4CC58B6B-D323-4EB8-A2ED-3B8E0332B37B}"/>
    <dgm:cxn modelId="{3E1F0815-D8CB-44AE-80FD-61651C9CC7BE}" srcId="{F5B6D5AE-D4F3-4470-A131-76C5C217B970}" destId="{DEA1F44B-257F-4EC1-98D6-E49C3500357B}" srcOrd="2" destOrd="0" parTransId="{B028DD39-5919-4F47-A14E-1B1B7EF5BDE2}" sibTransId="{0A713A0E-0EAD-4254-BB87-FF583C8F0179}"/>
    <dgm:cxn modelId="{AF1537A0-5951-4C3B-9BEB-7102C32CB060}" type="presOf" srcId="{F5B6D5AE-D4F3-4470-A131-76C5C217B970}" destId="{86C6275C-E814-444B-B2D2-162DEBBE454D}" srcOrd="0" destOrd="0" presId="urn:microsoft.com/office/officeart/2005/8/layout/vList5"/>
    <dgm:cxn modelId="{D350A51A-0984-4E99-98CD-711C96CE1E10}" type="presOf" srcId="{DEA1F44B-257F-4EC1-98D6-E49C3500357B}" destId="{C0ACAB9B-5EED-4CB5-BECD-8EA6561A796F}" srcOrd="0" destOrd="2" presId="urn:microsoft.com/office/officeart/2005/8/layout/vList5"/>
    <dgm:cxn modelId="{3B468A43-CD0A-4E9C-831E-EA2685548F0C}" type="presParOf" srcId="{43DE773F-FF14-47B5-BB42-D7B3D33BC52E}" destId="{62972737-034A-43C1-8B53-F3CAFCF4B1DA}" srcOrd="0" destOrd="0" presId="urn:microsoft.com/office/officeart/2005/8/layout/vList5"/>
    <dgm:cxn modelId="{50C8620B-23BA-4E95-9CCD-DF116B84F034}" type="presParOf" srcId="{62972737-034A-43C1-8B53-F3CAFCF4B1DA}" destId="{86C6275C-E814-444B-B2D2-162DEBBE454D}" srcOrd="0" destOrd="0" presId="urn:microsoft.com/office/officeart/2005/8/layout/vList5"/>
    <dgm:cxn modelId="{8E784BF5-9265-4C1F-BFCC-5D84539F66F3}" type="presParOf" srcId="{62972737-034A-43C1-8B53-F3CAFCF4B1DA}" destId="{C0ACAB9B-5EED-4CB5-BECD-8EA6561A796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62CB6A8-347C-4C66-B848-0290A50CA0DA}" type="doc">
      <dgm:prSet loTypeId="urn:microsoft.com/office/officeart/2005/8/layout/vList5" loCatId="list" qsTypeId="urn:microsoft.com/office/officeart/2005/8/quickstyle/3d1" qsCatId="3D" csTypeId="urn:microsoft.com/office/officeart/2005/8/colors/colorful5" csCatId="colorful" phldr="1"/>
      <dgm:spPr/>
      <dgm:t>
        <a:bodyPr/>
        <a:lstStyle/>
        <a:p>
          <a:endParaRPr lang="zh-TW" altLang="en-US"/>
        </a:p>
      </dgm:t>
    </dgm:pt>
    <dgm:pt modelId="{F5B6D5AE-D4F3-4470-A131-76C5C217B970}">
      <dgm:prSet phldrT="[文字]" custT="1"/>
      <dgm:spPr>
        <a:xfrm>
          <a:off x="83" y="2138756"/>
          <a:ext cx="2013593" cy="2036861"/>
        </a:xfrm>
        <a:solidFill>
          <a:srgbClr val="0070C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2800" b="1" u="none" dirty="0">
              <a:solidFill>
                <a:schemeClr val="bg1"/>
              </a:solidFill>
              <a:latin typeface="微軟正黑體" pitchFamily="34" charset="-120"/>
              <a:ea typeface="微軟正黑體" pitchFamily="34" charset="-120"/>
              <a:cs typeface="+mn-cs"/>
            </a:rPr>
            <a:t>獎懲紀錄</a:t>
          </a:r>
          <a:endParaRPr lang="en-US" altLang="zh-TW" sz="2800" b="1" u="none" dirty="0">
            <a:solidFill>
              <a:schemeClr val="bg1"/>
            </a:solidFill>
            <a:latin typeface="微軟正黑體" pitchFamily="34" charset="-120"/>
            <a:ea typeface="微軟正黑體" pitchFamily="34" charset="-120"/>
            <a:cs typeface="+mn-cs"/>
          </a:endParaRPr>
        </a:p>
        <a:p>
          <a:r>
            <a:rPr lang="zh-TW" altLang="en-US" sz="2800" b="1" u="none" dirty="0">
              <a:solidFill>
                <a:sysClr val="window" lastClr="FFFFFF"/>
              </a:solidFill>
              <a:latin typeface="微軟正黑體" pitchFamily="34" charset="-120"/>
              <a:ea typeface="微軟正黑體" pitchFamily="34" charset="-120"/>
              <a:cs typeface="+mn-cs"/>
            </a:rPr>
            <a:t>上限</a:t>
          </a:r>
          <a:r>
            <a:rPr lang="en-US" altLang="zh-TW" sz="2800" b="1" u="none" dirty="0">
              <a:solidFill>
                <a:sysClr val="window" lastClr="FFFFFF"/>
              </a:solidFill>
              <a:latin typeface="微軟正黑體" pitchFamily="34" charset="-120"/>
              <a:ea typeface="微軟正黑體" pitchFamily="34" charset="-120"/>
              <a:cs typeface="+mn-cs"/>
            </a:rPr>
            <a:t>10</a:t>
          </a:r>
          <a:r>
            <a:rPr lang="zh-TW" altLang="en-US" sz="2800" b="1" u="none" dirty="0">
              <a:solidFill>
                <a:sysClr val="window" lastClr="FFFFFF"/>
              </a:solidFill>
              <a:latin typeface="微軟正黑體" pitchFamily="34" charset="-120"/>
              <a:ea typeface="微軟正黑體" pitchFamily="34" charset="-120"/>
              <a:cs typeface="+mn-cs"/>
            </a:rPr>
            <a:t>分</a:t>
          </a:r>
          <a:endParaRPr lang="zh-TW" altLang="en-US" sz="2800" b="1" dirty="0">
            <a:solidFill>
              <a:sysClr val="window" lastClr="FFFFFF"/>
            </a:solidFill>
            <a:latin typeface="微軟正黑體" pitchFamily="34" charset="-120"/>
            <a:ea typeface="微軟正黑體" pitchFamily="34" charset="-120"/>
            <a:cs typeface="+mn-cs"/>
          </a:endParaRPr>
        </a:p>
      </dgm:t>
    </dgm:pt>
    <dgm:pt modelId="{5FA2A4AD-D9C8-4CFF-910F-0E774883977A}" type="parTrans" cxnId="{BC2FD9C2-E635-415A-AC1A-E0E09DAB079A}">
      <dgm:prSet/>
      <dgm:spPr/>
      <dgm:t>
        <a:bodyPr/>
        <a:lstStyle/>
        <a:p>
          <a:endParaRPr lang="zh-TW" altLang="en-US" b="1">
            <a:latin typeface="微軟正黑體" pitchFamily="34" charset="-120"/>
            <a:ea typeface="微軟正黑體" pitchFamily="34" charset="-120"/>
          </a:endParaRPr>
        </a:p>
      </dgm:t>
    </dgm:pt>
    <dgm:pt modelId="{ED895410-8EB4-4341-8D0A-E21D0AC6C83E}" type="sibTrans" cxnId="{BC2FD9C2-E635-415A-AC1A-E0E09DAB079A}">
      <dgm:prSet/>
      <dgm:spPr/>
      <dgm:t>
        <a:bodyPr/>
        <a:lstStyle/>
        <a:p>
          <a:endParaRPr lang="zh-TW" altLang="en-US" b="1">
            <a:latin typeface="微軟正黑體" pitchFamily="34" charset="-120"/>
            <a:ea typeface="微軟正黑體" pitchFamily="34" charset="-120"/>
          </a:endParaRPr>
        </a:p>
      </dgm:t>
    </dgm:pt>
    <dgm:pt modelId="{2844DD21-10DD-4016-9FF4-78F7C4C51D88}">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sz="2400" b="1" u="none" dirty="0">
              <a:solidFill>
                <a:srgbClr val="333399"/>
              </a:solidFill>
              <a:latin typeface="微軟正黑體" panose="020B0604030504040204" pitchFamily="34" charset="-120"/>
              <a:ea typeface="微軟正黑體" panose="020B0604030504040204" pitchFamily="34" charset="-120"/>
            </a:rPr>
            <a:t>銷過或功過相抵後，無任何懲處紀錄者得</a:t>
          </a:r>
          <a:r>
            <a:rPr lang="en-US" sz="2400" b="1" u="none" dirty="0">
              <a:solidFill>
                <a:srgbClr val="333399"/>
              </a:solidFill>
              <a:latin typeface="微軟正黑體" panose="020B0604030504040204" pitchFamily="34" charset="-120"/>
              <a:ea typeface="微軟正黑體" panose="020B0604030504040204" pitchFamily="34" charset="-120"/>
            </a:rPr>
            <a:t>10</a:t>
          </a:r>
          <a:r>
            <a:rPr lang="zh-TW" sz="2400" b="1" u="none" dirty="0">
              <a:solidFill>
                <a:srgbClr val="333399"/>
              </a:solidFill>
              <a:latin typeface="微軟正黑體" panose="020B0604030504040204" pitchFamily="34" charset="-120"/>
              <a:ea typeface="微軟正黑體" panose="020B0604030504040204" pitchFamily="34" charset="-120"/>
            </a:rPr>
            <a:t>分</a:t>
          </a:r>
          <a:r>
            <a:rPr lang="zh-TW" altLang="en-US" sz="2400" b="1" u="none" dirty="0">
              <a:solidFill>
                <a:srgbClr val="333399"/>
              </a:solidFill>
              <a:latin typeface="微軟正黑體" panose="020B0604030504040204" pitchFamily="34" charset="-120"/>
              <a:ea typeface="微軟正黑體" panose="020B0604030504040204" pitchFamily="34" charset="-120"/>
            </a:rPr>
            <a:t>。</a:t>
          </a:r>
          <a:endParaRPr lang="zh-TW" altLang="en-US" sz="2400" b="1" u="none" dirty="0">
            <a:solidFill>
              <a:srgbClr val="333399"/>
            </a:solidFill>
            <a:latin typeface="微軟正黑體" pitchFamily="34" charset="-120"/>
            <a:ea typeface="微軟正黑體" pitchFamily="34" charset="-120"/>
            <a:cs typeface="+mn-cs"/>
          </a:endParaRPr>
        </a:p>
      </dgm:t>
    </dgm:pt>
    <dgm:pt modelId="{3CBBFEB9-A4BF-4679-AC44-9372B6C461D8}" type="parTrans" cxnId="{F4213F72-A2A0-4468-A5C2-2585C9067DE3}">
      <dgm:prSet/>
      <dgm:spPr/>
      <dgm:t>
        <a:bodyPr/>
        <a:lstStyle/>
        <a:p>
          <a:endParaRPr lang="zh-TW" altLang="en-US" b="1">
            <a:latin typeface="微軟正黑體" pitchFamily="34" charset="-120"/>
            <a:ea typeface="微軟正黑體" pitchFamily="34" charset="-120"/>
          </a:endParaRPr>
        </a:p>
      </dgm:t>
    </dgm:pt>
    <dgm:pt modelId="{4CC58B6B-D323-4EB8-A2ED-3B8E0332B37B}" type="sibTrans" cxnId="{F4213F72-A2A0-4468-A5C2-2585C9067DE3}">
      <dgm:prSet/>
      <dgm:spPr/>
      <dgm:t>
        <a:bodyPr/>
        <a:lstStyle/>
        <a:p>
          <a:endParaRPr lang="zh-TW" altLang="en-US" b="1">
            <a:latin typeface="微軟正黑體" pitchFamily="34" charset="-120"/>
            <a:ea typeface="微軟正黑體" pitchFamily="34" charset="-120"/>
          </a:endParaRPr>
        </a:p>
      </dgm:t>
    </dgm:pt>
    <dgm:pt modelId="{AF191595-2BFD-42F7-B92F-983996C0CF16}">
      <dgm:prSet custT="1"/>
      <dgm:spPr/>
      <dgm:t>
        <a:bodyPr/>
        <a:lstStyle/>
        <a:p>
          <a:endParaRPr lang="zh-TW" altLang="en-US" sz="1600" b="1" u="none" dirty="0">
            <a:solidFill>
              <a:srgbClr val="000066"/>
            </a:solidFill>
            <a:latin typeface="微軟正黑體" pitchFamily="34" charset="-120"/>
            <a:ea typeface="微軟正黑體" pitchFamily="34" charset="-120"/>
            <a:cs typeface="+mn-cs"/>
          </a:endParaRPr>
        </a:p>
      </dgm:t>
    </dgm:pt>
    <dgm:pt modelId="{546AAA18-EF15-4C3C-95C4-24E6F008E2F7}" type="parTrans" cxnId="{0B48AF66-6DA9-4648-BD28-406E2546D6D2}">
      <dgm:prSet/>
      <dgm:spPr/>
      <dgm:t>
        <a:bodyPr/>
        <a:lstStyle/>
        <a:p>
          <a:endParaRPr lang="zh-TW" altLang="en-US"/>
        </a:p>
      </dgm:t>
    </dgm:pt>
    <dgm:pt modelId="{756A41B7-E037-49D6-A25F-E8A338AD3E0F}" type="sibTrans" cxnId="{0B48AF66-6DA9-4648-BD28-406E2546D6D2}">
      <dgm:prSet/>
      <dgm:spPr/>
      <dgm:t>
        <a:bodyPr/>
        <a:lstStyle/>
        <a:p>
          <a:endParaRPr lang="zh-TW" altLang="en-US"/>
        </a:p>
      </dgm:t>
    </dgm:pt>
    <dgm:pt modelId="{0DC0BF36-EC95-4A23-BBEA-6D09A5B70934}">
      <dgm:prSet custT="1"/>
      <dgm:spPr/>
      <dgm:t>
        <a:bodyPr/>
        <a:lstStyle/>
        <a:p>
          <a:r>
            <a:rPr lang="zh-TW" altLang="en-US" sz="2400" b="1" u="none" dirty="0">
              <a:solidFill>
                <a:srgbClr val="000066"/>
              </a:solidFill>
              <a:latin typeface="微軟正黑體" pitchFamily="34" charset="-120"/>
              <a:ea typeface="微軟正黑體" pitchFamily="34" charset="-120"/>
              <a:cs typeface="+mn-cs"/>
            </a:rPr>
            <a:t>記過紀錄包含大過、小過、警告。</a:t>
          </a:r>
        </a:p>
      </dgm:t>
    </dgm:pt>
    <dgm:pt modelId="{911AD001-77F3-43E6-8BE7-19270B40AC8A}" type="parTrans" cxnId="{5245F5C9-AFD2-448E-AE2A-089D2D7420FB}">
      <dgm:prSet/>
      <dgm:spPr/>
      <dgm:t>
        <a:bodyPr/>
        <a:lstStyle/>
        <a:p>
          <a:endParaRPr lang="zh-TW" altLang="en-US"/>
        </a:p>
      </dgm:t>
    </dgm:pt>
    <dgm:pt modelId="{A3E2B119-F891-42B0-A377-DA49EFF0FC35}" type="sibTrans" cxnId="{5245F5C9-AFD2-448E-AE2A-089D2D7420FB}">
      <dgm:prSet/>
      <dgm:spPr/>
      <dgm:t>
        <a:bodyPr/>
        <a:lstStyle/>
        <a:p>
          <a:endParaRPr lang="zh-TW" altLang="en-US"/>
        </a:p>
      </dgm:t>
    </dgm:pt>
    <dgm:pt modelId="{806EDCFF-8C2F-4678-9342-8E56804408E3}">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sz="2400" b="1" u="none" dirty="0">
              <a:solidFill>
                <a:srgbClr val="333399"/>
              </a:solidFill>
              <a:latin typeface="微軟正黑體" panose="020B0604030504040204" pitchFamily="34" charset="-120"/>
              <a:ea typeface="微軟正黑體" panose="020B0604030504040204" pitchFamily="34" charset="-120"/>
            </a:rPr>
            <a:t>未達小過</a:t>
          </a:r>
          <a:r>
            <a:rPr lang="en-US" sz="2400" b="1" u="none" dirty="0">
              <a:solidFill>
                <a:srgbClr val="333399"/>
              </a:solidFill>
              <a:latin typeface="微軟正黑體" panose="020B0604030504040204" pitchFamily="34" charset="-120"/>
              <a:ea typeface="微軟正黑體" panose="020B0604030504040204" pitchFamily="34" charset="-120"/>
            </a:rPr>
            <a:t>1</a:t>
          </a:r>
          <a:r>
            <a:rPr lang="zh-TW" sz="2400" b="1" u="none" dirty="0">
              <a:solidFill>
                <a:srgbClr val="333399"/>
              </a:solidFill>
              <a:latin typeface="微軟正黑體" panose="020B0604030504040204" pitchFamily="34" charset="-120"/>
              <a:ea typeface="微軟正黑體" panose="020B0604030504040204" pitchFamily="34" charset="-120"/>
            </a:rPr>
            <a:t>次紀錄者得</a:t>
          </a:r>
          <a:r>
            <a:rPr lang="en-US" sz="2400" b="1" u="none" dirty="0">
              <a:solidFill>
                <a:srgbClr val="333399"/>
              </a:solidFill>
              <a:latin typeface="微軟正黑體" panose="020B0604030504040204" pitchFamily="34" charset="-120"/>
              <a:ea typeface="微軟正黑體" panose="020B0604030504040204" pitchFamily="34" charset="-120"/>
            </a:rPr>
            <a:t>7</a:t>
          </a:r>
          <a:r>
            <a:rPr lang="zh-TW" sz="2400" b="1" u="none" dirty="0">
              <a:solidFill>
                <a:srgbClr val="333399"/>
              </a:solidFill>
              <a:latin typeface="微軟正黑體" panose="020B0604030504040204" pitchFamily="34" charset="-120"/>
              <a:ea typeface="微軟正黑體" panose="020B0604030504040204" pitchFamily="34" charset="-120"/>
            </a:rPr>
            <a:t>分</a:t>
          </a:r>
          <a:r>
            <a:rPr lang="zh-TW" altLang="en-US" sz="2400" b="1" u="none" dirty="0">
              <a:solidFill>
                <a:srgbClr val="333399"/>
              </a:solidFill>
              <a:latin typeface="微軟正黑體" panose="020B0604030504040204" pitchFamily="34" charset="-120"/>
              <a:ea typeface="微軟正黑體" panose="020B0604030504040204" pitchFamily="34" charset="-120"/>
            </a:rPr>
            <a:t>。</a:t>
          </a:r>
          <a:endParaRPr lang="zh-TW" altLang="en-US" sz="2400" b="1" u="none" dirty="0">
            <a:solidFill>
              <a:srgbClr val="333399"/>
            </a:solidFill>
            <a:latin typeface="微軟正黑體" pitchFamily="34" charset="-120"/>
            <a:ea typeface="微軟正黑體" pitchFamily="34" charset="-120"/>
            <a:cs typeface="+mn-cs"/>
          </a:endParaRPr>
        </a:p>
      </dgm:t>
    </dgm:pt>
    <dgm:pt modelId="{BF04989B-974F-455F-BCF0-36B4267E41FC}" type="parTrans" cxnId="{18558D6C-26DA-4522-8DF2-51A649A27D27}">
      <dgm:prSet/>
      <dgm:spPr/>
      <dgm:t>
        <a:bodyPr/>
        <a:lstStyle/>
        <a:p>
          <a:endParaRPr lang="zh-TW" altLang="en-US"/>
        </a:p>
      </dgm:t>
    </dgm:pt>
    <dgm:pt modelId="{C414B19E-2BC9-45B8-BD1A-A615CD0D5471}" type="sibTrans" cxnId="{18558D6C-26DA-4522-8DF2-51A649A27D27}">
      <dgm:prSet/>
      <dgm:spPr/>
      <dgm:t>
        <a:bodyPr/>
        <a:lstStyle/>
        <a:p>
          <a:endParaRPr lang="zh-TW" altLang="en-US"/>
        </a:p>
      </dgm:t>
    </dgm:pt>
    <dgm:pt modelId="{A177393C-B898-466C-9ADC-722A305A235E}">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sz="2400" b="1" u="none" dirty="0">
              <a:solidFill>
                <a:srgbClr val="333399"/>
              </a:solidFill>
              <a:latin typeface="微軟正黑體" panose="020B0604030504040204" pitchFamily="34" charset="-120"/>
              <a:ea typeface="微軟正黑體" panose="020B0604030504040204" pitchFamily="34" charset="-120"/>
            </a:rPr>
            <a:t>未達小過</a:t>
          </a:r>
          <a:r>
            <a:rPr lang="en-US" sz="2400" b="1" u="none" dirty="0">
              <a:solidFill>
                <a:srgbClr val="333399"/>
              </a:solidFill>
              <a:latin typeface="微軟正黑體" panose="020B0604030504040204" pitchFamily="34" charset="-120"/>
              <a:ea typeface="微軟正黑體" panose="020B0604030504040204" pitchFamily="34" charset="-120"/>
            </a:rPr>
            <a:t>2</a:t>
          </a:r>
          <a:r>
            <a:rPr lang="zh-TW" sz="2400" b="1" u="none" dirty="0">
              <a:solidFill>
                <a:srgbClr val="333399"/>
              </a:solidFill>
              <a:latin typeface="微軟正黑體" panose="020B0604030504040204" pitchFamily="34" charset="-120"/>
              <a:ea typeface="微軟正黑體" panose="020B0604030504040204" pitchFamily="34" charset="-120"/>
            </a:rPr>
            <a:t>次紀錄者得</a:t>
          </a:r>
          <a:r>
            <a:rPr lang="en-US" sz="2400" b="1" u="none" dirty="0">
              <a:solidFill>
                <a:srgbClr val="333399"/>
              </a:solidFill>
              <a:latin typeface="微軟正黑體" panose="020B0604030504040204" pitchFamily="34" charset="-120"/>
              <a:ea typeface="微軟正黑體" panose="020B0604030504040204" pitchFamily="34" charset="-120"/>
            </a:rPr>
            <a:t>4</a:t>
          </a:r>
          <a:r>
            <a:rPr lang="zh-TW" sz="2400" b="1" u="none" dirty="0">
              <a:solidFill>
                <a:srgbClr val="333399"/>
              </a:solidFill>
              <a:latin typeface="微軟正黑體" panose="020B0604030504040204" pitchFamily="34" charset="-120"/>
              <a:ea typeface="微軟正黑體" panose="020B0604030504040204" pitchFamily="34" charset="-120"/>
            </a:rPr>
            <a:t>分</a:t>
          </a:r>
          <a:r>
            <a:rPr lang="zh-TW" altLang="en-US" sz="2400" b="1" u="none" dirty="0">
              <a:solidFill>
                <a:srgbClr val="333399"/>
              </a:solidFill>
              <a:latin typeface="微軟正黑體" panose="020B0604030504040204" pitchFamily="34" charset="-120"/>
              <a:ea typeface="微軟正黑體" panose="020B0604030504040204" pitchFamily="34" charset="-120"/>
            </a:rPr>
            <a:t>。</a:t>
          </a:r>
          <a:endParaRPr lang="zh-TW" altLang="en-US" sz="2400" b="1" u="none" dirty="0">
            <a:solidFill>
              <a:srgbClr val="333399"/>
            </a:solidFill>
            <a:latin typeface="微軟正黑體" pitchFamily="34" charset="-120"/>
            <a:ea typeface="微軟正黑體" pitchFamily="34" charset="-120"/>
            <a:cs typeface="+mn-cs"/>
          </a:endParaRPr>
        </a:p>
      </dgm:t>
    </dgm:pt>
    <dgm:pt modelId="{05BE04AC-243F-4610-88F7-DB97DC6A9986}" type="parTrans" cxnId="{B9F08A8B-B700-4632-A8C9-CC0C2CE3FDEC}">
      <dgm:prSet/>
      <dgm:spPr/>
      <dgm:t>
        <a:bodyPr/>
        <a:lstStyle/>
        <a:p>
          <a:endParaRPr lang="zh-TW" altLang="en-US"/>
        </a:p>
      </dgm:t>
    </dgm:pt>
    <dgm:pt modelId="{44CA9E81-FFF3-4606-B65E-1C89EF5BC737}" type="sibTrans" cxnId="{B9F08A8B-B700-4632-A8C9-CC0C2CE3FDEC}">
      <dgm:prSet/>
      <dgm:spPr/>
      <dgm:t>
        <a:bodyPr/>
        <a:lstStyle/>
        <a:p>
          <a:endParaRPr lang="zh-TW" altLang="en-US"/>
        </a:p>
      </dgm:t>
    </dgm:pt>
    <dgm:pt modelId="{E9CDC031-45C2-458C-ADF0-913E4FD90DC9}">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sz="2400" b="1" u="none" dirty="0">
              <a:solidFill>
                <a:srgbClr val="333399"/>
              </a:solidFill>
              <a:latin typeface="微軟正黑體" panose="020B0604030504040204" pitchFamily="34" charset="-120"/>
              <a:ea typeface="微軟正黑體" panose="020B0604030504040204" pitchFamily="34" charset="-120"/>
            </a:rPr>
            <a:t>未達小過</a:t>
          </a:r>
          <a:r>
            <a:rPr lang="en-US" sz="2400" b="1" u="none" dirty="0">
              <a:solidFill>
                <a:srgbClr val="333399"/>
              </a:solidFill>
              <a:latin typeface="微軟正黑體" panose="020B0604030504040204" pitchFamily="34" charset="-120"/>
              <a:ea typeface="微軟正黑體" panose="020B0604030504040204" pitchFamily="34" charset="-120"/>
            </a:rPr>
            <a:t>3</a:t>
          </a:r>
          <a:r>
            <a:rPr lang="zh-TW" sz="2400" b="1" u="none" dirty="0">
              <a:solidFill>
                <a:srgbClr val="333399"/>
              </a:solidFill>
              <a:latin typeface="微軟正黑體" panose="020B0604030504040204" pitchFamily="34" charset="-120"/>
              <a:ea typeface="微軟正黑體" panose="020B0604030504040204" pitchFamily="34" charset="-120"/>
            </a:rPr>
            <a:t>次紀錄者得</a:t>
          </a:r>
          <a:r>
            <a:rPr lang="en-US" sz="2400" b="1" u="none" dirty="0">
              <a:solidFill>
                <a:srgbClr val="333399"/>
              </a:solidFill>
              <a:latin typeface="微軟正黑體" panose="020B0604030504040204" pitchFamily="34" charset="-120"/>
              <a:ea typeface="微軟正黑體" panose="020B0604030504040204" pitchFamily="34" charset="-120"/>
            </a:rPr>
            <a:t>1</a:t>
          </a:r>
          <a:r>
            <a:rPr lang="zh-TW" sz="2400" b="1" u="none" dirty="0">
              <a:solidFill>
                <a:srgbClr val="333399"/>
              </a:solidFill>
              <a:latin typeface="微軟正黑體" panose="020B0604030504040204" pitchFamily="34" charset="-120"/>
              <a:ea typeface="微軟正黑體" panose="020B0604030504040204" pitchFamily="34" charset="-120"/>
            </a:rPr>
            <a:t>分。</a:t>
          </a:r>
          <a:endParaRPr lang="zh-TW" altLang="en-US" sz="2400" b="1" u="none" dirty="0">
            <a:solidFill>
              <a:srgbClr val="333399"/>
            </a:solidFill>
            <a:latin typeface="微軟正黑體" pitchFamily="34" charset="-120"/>
            <a:ea typeface="微軟正黑體" pitchFamily="34" charset="-120"/>
            <a:cs typeface="+mn-cs"/>
          </a:endParaRPr>
        </a:p>
      </dgm:t>
    </dgm:pt>
    <dgm:pt modelId="{98C2C558-060C-48AD-8786-69B95D983B99}" type="parTrans" cxnId="{37AD460A-E1CE-4EDD-AD52-43CE4AAC4F6D}">
      <dgm:prSet/>
      <dgm:spPr/>
      <dgm:t>
        <a:bodyPr/>
        <a:lstStyle/>
        <a:p>
          <a:endParaRPr lang="zh-TW" altLang="en-US"/>
        </a:p>
      </dgm:t>
    </dgm:pt>
    <dgm:pt modelId="{32033DD0-D6E5-4429-8916-8C42338A38FD}" type="sibTrans" cxnId="{37AD460A-E1CE-4EDD-AD52-43CE4AAC4F6D}">
      <dgm:prSet/>
      <dgm:spPr/>
      <dgm:t>
        <a:bodyPr/>
        <a:lstStyle/>
        <a:p>
          <a:endParaRPr lang="zh-TW" altLang="en-US"/>
        </a:p>
      </dgm:t>
    </dgm:pt>
    <dgm:pt modelId="{D0C066E0-C56C-43F5-A689-7A51C867027E}">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sz="2400" b="1" u="none" dirty="0">
              <a:solidFill>
                <a:srgbClr val="000066"/>
              </a:solidFill>
              <a:latin typeface="微軟正黑體" pitchFamily="34" charset="-120"/>
              <a:ea typeface="微軟正黑體" pitchFamily="34" charset="-120"/>
              <a:cs typeface="+mn-cs"/>
            </a:rPr>
            <a:t>採計至當年度</a:t>
          </a:r>
          <a:r>
            <a:rPr lang="en-US" sz="2400" b="1" u="none" dirty="0">
              <a:solidFill>
                <a:srgbClr val="000066"/>
              </a:solidFill>
              <a:latin typeface="微軟正黑體" pitchFamily="34" charset="-120"/>
              <a:ea typeface="微軟正黑體" pitchFamily="34" charset="-120"/>
              <a:cs typeface="+mn-cs"/>
            </a:rPr>
            <a:t>4</a:t>
          </a:r>
          <a:r>
            <a:rPr lang="zh-TW" sz="2400" b="1" u="none" dirty="0">
              <a:solidFill>
                <a:srgbClr val="000066"/>
              </a:solidFill>
              <a:latin typeface="微軟正黑體" pitchFamily="34" charset="-120"/>
              <a:ea typeface="微軟正黑體" pitchFamily="34" charset="-120"/>
              <a:cs typeface="+mn-cs"/>
            </a:rPr>
            <a:t>月</a:t>
          </a:r>
          <a:r>
            <a:rPr lang="en-US" sz="2400" b="1" u="none" dirty="0">
              <a:solidFill>
                <a:srgbClr val="FF0000"/>
              </a:solidFill>
              <a:latin typeface="微軟正黑體" pitchFamily="34" charset="-120"/>
              <a:ea typeface="微軟正黑體" pitchFamily="34" charset="-120"/>
              <a:cs typeface="+mn-cs"/>
            </a:rPr>
            <a:t>20</a:t>
          </a:r>
          <a:r>
            <a:rPr lang="zh-TW" sz="2400" b="1" u="none" dirty="0">
              <a:solidFill>
                <a:srgbClr val="000066"/>
              </a:solidFill>
              <a:latin typeface="微軟正黑體" pitchFamily="34" charset="-120"/>
              <a:ea typeface="微軟正黑體" pitchFamily="34" charset="-120"/>
              <a:cs typeface="+mn-cs"/>
            </a:rPr>
            <a:t>日前。</a:t>
          </a:r>
          <a:endParaRPr lang="zh-TW" altLang="en-US" sz="2400" b="1" u="none" dirty="0">
            <a:solidFill>
              <a:srgbClr val="000066"/>
            </a:solidFill>
            <a:latin typeface="微軟正黑體" pitchFamily="34" charset="-120"/>
            <a:ea typeface="微軟正黑體" pitchFamily="34" charset="-120"/>
            <a:cs typeface="+mn-cs"/>
          </a:endParaRPr>
        </a:p>
      </dgm:t>
    </dgm:pt>
    <dgm:pt modelId="{F312E3C2-1310-4379-9279-9DBFE3739EE4}" type="parTrans" cxnId="{09797382-2503-4A08-9AE2-482344438AFD}">
      <dgm:prSet/>
      <dgm:spPr/>
      <dgm:t>
        <a:bodyPr/>
        <a:lstStyle/>
        <a:p>
          <a:endParaRPr lang="zh-TW" altLang="en-US"/>
        </a:p>
      </dgm:t>
    </dgm:pt>
    <dgm:pt modelId="{2FE37211-346A-41D8-9E73-100888DA6310}" type="sibTrans" cxnId="{09797382-2503-4A08-9AE2-482344438AFD}">
      <dgm:prSet/>
      <dgm:spPr/>
      <dgm:t>
        <a:bodyPr/>
        <a:lstStyle/>
        <a:p>
          <a:endParaRPr lang="zh-TW" altLang="en-US"/>
        </a:p>
      </dgm:t>
    </dgm:pt>
    <dgm:pt modelId="{43DE773F-FF14-47B5-BB42-D7B3D33BC52E}" type="pres">
      <dgm:prSet presAssocID="{C62CB6A8-347C-4C66-B848-0290A50CA0DA}" presName="Name0" presStyleCnt="0">
        <dgm:presLayoutVars>
          <dgm:dir/>
          <dgm:animLvl val="lvl"/>
          <dgm:resizeHandles val="exact"/>
        </dgm:presLayoutVars>
      </dgm:prSet>
      <dgm:spPr/>
      <dgm:t>
        <a:bodyPr/>
        <a:lstStyle/>
        <a:p>
          <a:endParaRPr lang="zh-TW" altLang="en-US"/>
        </a:p>
      </dgm:t>
    </dgm:pt>
    <dgm:pt modelId="{62972737-034A-43C1-8B53-F3CAFCF4B1DA}" type="pres">
      <dgm:prSet presAssocID="{F5B6D5AE-D4F3-4470-A131-76C5C217B970}" presName="linNode" presStyleCnt="0"/>
      <dgm:spPr/>
    </dgm:pt>
    <dgm:pt modelId="{86C6275C-E814-444B-B2D2-162DEBBE454D}" type="pres">
      <dgm:prSet presAssocID="{F5B6D5AE-D4F3-4470-A131-76C5C217B970}" presName="parentText" presStyleLbl="node1" presStyleIdx="0" presStyleCnt="1">
        <dgm:presLayoutVars>
          <dgm:chMax val="1"/>
          <dgm:bulletEnabled val="1"/>
        </dgm:presLayoutVars>
      </dgm:prSet>
      <dgm:spPr>
        <a:prstGeom prst="roundRect">
          <a:avLst/>
        </a:prstGeom>
      </dgm:spPr>
      <dgm:t>
        <a:bodyPr/>
        <a:lstStyle/>
        <a:p>
          <a:endParaRPr lang="zh-TW" altLang="en-US"/>
        </a:p>
      </dgm:t>
    </dgm:pt>
    <dgm:pt modelId="{C0ACAB9B-5EED-4CB5-BECD-8EA6561A796F}" type="pres">
      <dgm:prSet presAssocID="{F5B6D5AE-D4F3-4470-A131-76C5C217B970}" presName="descendantText" presStyleLbl="alignAccFollowNode1" presStyleIdx="0" presStyleCnt="1" custScaleX="179386" custScaleY="121143" custLinFactNeighborX="-2936">
        <dgm:presLayoutVars>
          <dgm:bulletEnabled val="1"/>
        </dgm:presLayoutVars>
      </dgm:prSet>
      <dgm:spPr>
        <a:prstGeom prst="round2SameRect">
          <a:avLst/>
        </a:prstGeom>
      </dgm:spPr>
      <dgm:t>
        <a:bodyPr/>
        <a:lstStyle/>
        <a:p>
          <a:endParaRPr lang="zh-TW" altLang="en-US"/>
        </a:p>
      </dgm:t>
    </dgm:pt>
  </dgm:ptLst>
  <dgm:cxnLst>
    <dgm:cxn modelId="{0B48AF66-6DA9-4648-BD28-406E2546D6D2}" srcId="{F5B6D5AE-D4F3-4470-A131-76C5C217B970}" destId="{AF191595-2BFD-42F7-B92F-983996C0CF16}" srcOrd="6" destOrd="0" parTransId="{546AAA18-EF15-4C3C-95C4-24E6F008E2F7}" sibTransId="{756A41B7-E037-49D6-A25F-E8A338AD3E0F}"/>
    <dgm:cxn modelId="{09797382-2503-4A08-9AE2-482344438AFD}" srcId="{F5B6D5AE-D4F3-4470-A131-76C5C217B970}" destId="{D0C066E0-C56C-43F5-A689-7A51C867027E}" srcOrd="4" destOrd="0" parTransId="{F312E3C2-1310-4379-9279-9DBFE3739EE4}" sibTransId="{2FE37211-346A-41D8-9E73-100888DA6310}"/>
    <dgm:cxn modelId="{18558D6C-26DA-4522-8DF2-51A649A27D27}" srcId="{F5B6D5AE-D4F3-4470-A131-76C5C217B970}" destId="{806EDCFF-8C2F-4678-9342-8E56804408E3}" srcOrd="1" destOrd="0" parTransId="{BF04989B-974F-455F-BCF0-36B4267E41FC}" sibTransId="{C414B19E-2BC9-45B8-BD1A-A615CD0D5471}"/>
    <dgm:cxn modelId="{183B56E0-E06E-403C-83B9-A1A3FA6904E3}" type="presOf" srcId="{A177393C-B898-466C-9ADC-722A305A235E}" destId="{C0ACAB9B-5EED-4CB5-BECD-8EA6561A796F}" srcOrd="0" destOrd="2" presId="urn:microsoft.com/office/officeart/2005/8/layout/vList5"/>
    <dgm:cxn modelId="{3973E406-16DC-4F57-B9EF-344BE51FEC7B}" type="presOf" srcId="{806EDCFF-8C2F-4678-9342-8E56804408E3}" destId="{C0ACAB9B-5EED-4CB5-BECD-8EA6561A796F}" srcOrd="0" destOrd="1" presId="urn:microsoft.com/office/officeart/2005/8/layout/vList5"/>
    <dgm:cxn modelId="{37AD460A-E1CE-4EDD-AD52-43CE4AAC4F6D}" srcId="{F5B6D5AE-D4F3-4470-A131-76C5C217B970}" destId="{E9CDC031-45C2-458C-ADF0-913E4FD90DC9}" srcOrd="3" destOrd="0" parTransId="{98C2C558-060C-48AD-8786-69B95D983B99}" sibTransId="{32033DD0-D6E5-4429-8916-8C42338A38FD}"/>
    <dgm:cxn modelId="{1CAF302B-E634-4B83-9993-73CAABCD6E8A}" type="presOf" srcId="{2844DD21-10DD-4016-9FF4-78F7C4C51D88}" destId="{C0ACAB9B-5EED-4CB5-BECD-8EA6561A796F}" srcOrd="0" destOrd="0" presId="urn:microsoft.com/office/officeart/2005/8/layout/vList5"/>
    <dgm:cxn modelId="{7306DB88-95BD-4E97-A2F7-19ABC1003CFB}" type="presOf" srcId="{C62CB6A8-347C-4C66-B848-0290A50CA0DA}" destId="{43DE773F-FF14-47B5-BB42-D7B3D33BC52E}" srcOrd="0" destOrd="0" presId="urn:microsoft.com/office/officeart/2005/8/layout/vList5"/>
    <dgm:cxn modelId="{BC2FD9C2-E635-415A-AC1A-E0E09DAB079A}" srcId="{C62CB6A8-347C-4C66-B848-0290A50CA0DA}" destId="{F5B6D5AE-D4F3-4470-A131-76C5C217B970}" srcOrd="0" destOrd="0" parTransId="{5FA2A4AD-D9C8-4CFF-910F-0E774883977A}" sibTransId="{ED895410-8EB4-4341-8D0A-E21D0AC6C83E}"/>
    <dgm:cxn modelId="{B9F08A8B-B700-4632-A8C9-CC0C2CE3FDEC}" srcId="{F5B6D5AE-D4F3-4470-A131-76C5C217B970}" destId="{A177393C-B898-466C-9ADC-722A305A235E}" srcOrd="2" destOrd="0" parTransId="{05BE04AC-243F-4610-88F7-DB97DC6A9986}" sibTransId="{44CA9E81-FFF3-4606-B65E-1C89EF5BC737}"/>
    <dgm:cxn modelId="{D0059462-F192-4CEC-8D95-29A280737048}" type="presOf" srcId="{D0C066E0-C56C-43F5-A689-7A51C867027E}" destId="{C0ACAB9B-5EED-4CB5-BECD-8EA6561A796F}" srcOrd="0" destOrd="4" presId="urn:microsoft.com/office/officeart/2005/8/layout/vList5"/>
    <dgm:cxn modelId="{84DF0494-37A7-413E-9E58-001527DEC067}" type="presOf" srcId="{F5B6D5AE-D4F3-4470-A131-76C5C217B970}" destId="{86C6275C-E814-444B-B2D2-162DEBBE454D}" srcOrd="0" destOrd="0" presId="urn:microsoft.com/office/officeart/2005/8/layout/vList5"/>
    <dgm:cxn modelId="{23977428-6B97-4492-AA22-E9F40233FE07}" type="presOf" srcId="{AF191595-2BFD-42F7-B92F-983996C0CF16}" destId="{C0ACAB9B-5EED-4CB5-BECD-8EA6561A796F}" srcOrd="0" destOrd="6" presId="urn:microsoft.com/office/officeart/2005/8/layout/vList5"/>
    <dgm:cxn modelId="{5245F5C9-AFD2-448E-AE2A-089D2D7420FB}" srcId="{F5B6D5AE-D4F3-4470-A131-76C5C217B970}" destId="{0DC0BF36-EC95-4A23-BBEA-6D09A5B70934}" srcOrd="5" destOrd="0" parTransId="{911AD001-77F3-43E6-8BE7-19270B40AC8A}" sibTransId="{A3E2B119-F891-42B0-A377-DA49EFF0FC35}"/>
    <dgm:cxn modelId="{C066D3E3-47EC-435D-A72A-85800178FE3D}" type="presOf" srcId="{0DC0BF36-EC95-4A23-BBEA-6D09A5B70934}" destId="{C0ACAB9B-5EED-4CB5-BECD-8EA6561A796F}" srcOrd="0" destOrd="5" presId="urn:microsoft.com/office/officeart/2005/8/layout/vList5"/>
    <dgm:cxn modelId="{DC969A43-F25D-45DB-8480-06E41FF3E97B}" type="presOf" srcId="{E9CDC031-45C2-458C-ADF0-913E4FD90DC9}" destId="{C0ACAB9B-5EED-4CB5-BECD-8EA6561A796F}" srcOrd="0" destOrd="3" presId="urn:microsoft.com/office/officeart/2005/8/layout/vList5"/>
    <dgm:cxn modelId="{F4213F72-A2A0-4468-A5C2-2585C9067DE3}" srcId="{F5B6D5AE-D4F3-4470-A131-76C5C217B970}" destId="{2844DD21-10DD-4016-9FF4-78F7C4C51D88}" srcOrd="0" destOrd="0" parTransId="{3CBBFEB9-A4BF-4679-AC44-9372B6C461D8}" sibTransId="{4CC58B6B-D323-4EB8-A2ED-3B8E0332B37B}"/>
    <dgm:cxn modelId="{5F09A69F-44FE-44F9-87E4-5B4505703D53}" type="presParOf" srcId="{43DE773F-FF14-47B5-BB42-D7B3D33BC52E}" destId="{62972737-034A-43C1-8B53-F3CAFCF4B1DA}" srcOrd="0" destOrd="0" presId="urn:microsoft.com/office/officeart/2005/8/layout/vList5"/>
    <dgm:cxn modelId="{0F1F8355-68D2-4649-8EF1-FB9C4F436353}" type="presParOf" srcId="{62972737-034A-43C1-8B53-F3CAFCF4B1DA}" destId="{86C6275C-E814-444B-B2D2-162DEBBE454D}" srcOrd="0" destOrd="0" presId="urn:microsoft.com/office/officeart/2005/8/layout/vList5"/>
    <dgm:cxn modelId="{05749250-D6AB-46B7-97A1-9B1DD23350A6}" type="presParOf" srcId="{62972737-034A-43C1-8B53-F3CAFCF4B1DA}" destId="{C0ACAB9B-5EED-4CB5-BECD-8EA6561A796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62CB6A8-347C-4C66-B848-0290A50CA0DA}" type="doc">
      <dgm:prSet loTypeId="urn:microsoft.com/office/officeart/2005/8/layout/vList5" loCatId="list" qsTypeId="urn:microsoft.com/office/officeart/2005/8/quickstyle/3d1" qsCatId="3D" csTypeId="urn:microsoft.com/office/officeart/2005/8/colors/accent1_2" csCatId="accent1" phldr="1"/>
      <dgm:spPr/>
      <dgm:t>
        <a:bodyPr/>
        <a:lstStyle/>
        <a:p>
          <a:endParaRPr lang="zh-TW" altLang="en-US"/>
        </a:p>
      </dgm:t>
    </dgm:pt>
    <dgm:pt modelId="{3ABC7923-6FCA-4F98-9577-45BB739CE8D7}">
      <dgm:prSet phldrT="[文字]" custT="1"/>
      <dgm:spPr>
        <a:xfrm>
          <a:off x="1328" y="1569"/>
          <a:ext cx="2178285" cy="3211569"/>
        </a:xfrm>
        <a:prstGeom prst="roundRect">
          <a:avLst/>
        </a:prstGeom>
        <a:solidFill>
          <a:srgbClr val="0000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3000" b="1" dirty="0">
              <a:solidFill>
                <a:sysClr val="window" lastClr="FFFFFF"/>
              </a:solidFill>
              <a:latin typeface="微軟正黑體" pitchFamily="34" charset="-120"/>
              <a:ea typeface="微軟正黑體" pitchFamily="34" charset="-120"/>
              <a:cs typeface="+mn-cs"/>
            </a:rPr>
            <a:t>競賽表現上限</a:t>
          </a:r>
          <a:r>
            <a:rPr lang="en-US" altLang="zh-TW" sz="3000" b="1" dirty="0">
              <a:solidFill>
                <a:sysClr val="window" lastClr="FFFFFF"/>
              </a:solidFill>
              <a:latin typeface="微軟正黑體" pitchFamily="34" charset="-120"/>
              <a:ea typeface="微軟正黑體" pitchFamily="34" charset="-120"/>
              <a:cs typeface="+mn-cs"/>
            </a:rPr>
            <a:t>10</a:t>
          </a:r>
          <a:r>
            <a:rPr lang="zh-TW" altLang="en-US" sz="3000" b="1" dirty="0">
              <a:solidFill>
                <a:sysClr val="window" lastClr="FFFFFF"/>
              </a:solidFill>
              <a:latin typeface="微軟正黑體" pitchFamily="34" charset="-120"/>
              <a:ea typeface="微軟正黑體" pitchFamily="34" charset="-120"/>
              <a:cs typeface="+mn-cs"/>
            </a:rPr>
            <a:t>分</a:t>
          </a:r>
        </a:p>
      </dgm:t>
    </dgm:pt>
    <dgm:pt modelId="{8546E344-C7C4-40E7-9A0B-D8AE105BB860}" type="parTrans" cxnId="{7094370B-3CA8-4F6D-9B2A-FFB3AA5AC778}">
      <dgm:prSet/>
      <dgm:spPr/>
      <dgm:t>
        <a:bodyPr/>
        <a:lstStyle/>
        <a:p>
          <a:endParaRPr lang="zh-TW" altLang="en-US" b="1">
            <a:latin typeface="微軟正黑體" pitchFamily="34" charset="-120"/>
            <a:ea typeface="微軟正黑體" pitchFamily="34" charset="-120"/>
          </a:endParaRPr>
        </a:p>
      </dgm:t>
    </dgm:pt>
    <dgm:pt modelId="{6707096F-B01F-4844-B579-92BA9C71C219}" type="sibTrans" cxnId="{7094370B-3CA8-4F6D-9B2A-FFB3AA5AC778}">
      <dgm:prSet/>
      <dgm:spPr/>
      <dgm:t>
        <a:bodyPr/>
        <a:lstStyle/>
        <a:p>
          <a:endParaRPr lang="zh-TW" altLang="en-US" b="1">
            <a:latin typeface="微軟正黑體" pitchFamily="34" charset="-120"/>
            <a:ea typeface="微軟正黑體" pitchFamily="34" charset="-120"/>
          </a:endParaRPr>
        </a:p>
      </dgm:t>
    </dgm:pt>
    <dgm:pt modelId="{79C4D88A-9FFE-4BCF-B30B-1C4C674C5ADF}">
      <dgm:prSet phldrT="[文字]" custT="1"/>
      <dgm:spPr>
        <a:xfrm rot="5400000">
          <a:off x="3771742" y="-1519814"/>
          <a:ext cx="2973630" cy="6254337"/>
        </a:xfrm>
        <a:prstGeom prst="round2SameRect">
          <a:avLst/>
        </a:prstGeom>
        <a:solidFill>
          <a:srgbClr val="4BACC6">
            <a:lumMod val="20000"/>
            <a:lumOff val="80000"/>
            <a:alpha val="9000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spcAft>
              <a:spcPts val="0"/>
            </a:spcAft>
          </a:pP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個人賽：全縣性：第</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6</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含佳作</a:t>
          </a:r>
          <a:r>
            <a:rPr lang="en-US" altLang="en-US" sz="1400" b="1" dirty="0">
              <a:solidFill>
                <a:srgbClr val="663300"/>
              </a:solidFill>
              <a:latin typeface="微軟正黑體" pitchFamily="34" charset="-120"/>
              <a:ea typeface="微軟正黑體" pitchFamily="34" charset="-120"/>
              <a:cs typeface="+mn-cs"/>
            </a:rPr>
            <a:t>)0.5</a:t>
          </a:r>
          <a:r>
            <a:rPr lang="zh-TW" altLang="en-US" sz="1400" b="1" dirty="0">
              <a:solidFill>
                <a:srgbClr val="663300"/>
              </a:solidFill>
              <a:latin typeface="微軟正黑體" pitchFamily="34" charset="-120"/>
              <a:ea typeface="微軟正黑體" pitchFamily="34" charset="-120"/>
              <a:cs typeface="+mn-cs"/>
            </a:rPr>
            <a:t>分全國性：第</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8</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7</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6</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6</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7</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8</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分</a:t>
          </a:r>
        </a:p>
      </dgm:t>
    </dgm:pt>
    <dgm:pt modelId="{911DFA8A-5B59-4449-BFA1-E620ECCA54B7}" type="parTrans" cxnId="{99C70435-F2E1-4AA0-82FF-8651D63BBBAF}">
      <dgm:prSet/>
      <dgm:spPr/>
      <dgm:t>
        <a:bodyPr/>
        <a:lstStyle/>
        <a:p>
          <a:endParaRPr lang="zh-TW" altLang="en-US" b="1">
            <a:latin typeface="微軟正黑體" pitchFamily="34" charset="-120"/>
            <a:ea typeface="微軟正黑體" pitchFamily="34" charset="-120"/>
          </a:endParaRPr>
        </a:p>
      </dgm:t>
    </dgm:pt>
    <dgm:pt modelId="{6EFBE08F-5E9E-4744-AD55-14CEE0DD6936}" type="sibTrans" cxnId="{99C70435-F2E1-4AA0-82FF-8651D63BBBAF}">
      <dgm:prSet/>
      <dgm:spPr/>
      <dgm:t>
        <a:bodyPr/>
        <a:lstStyle/>
        <a:p>
          <a:endParaRPr lang="zh-TW" altLang="en-US" b="1">
            <a:latin typeface="微軟正黑體" pitchFamily="34" charset="-120"/>
            <a:ea typeface="微軟正黑體" pitchFamily="34" charset="-120"/>
          </a:endParaRPr>
        </a:p>
      </dgm:t>
    </dgm:pt>
    <dgm:pt modelId="{73355DF1-ED76-4FEB-8B24-B79FA9152FDB}">
      <dgm:prSet custT="1"/>
      <dgm:spPr/>
      <dgm:t>
        <a:bodyPr/>
        <a:lstStyle/>
        <a:p>
          <a:pPr>
            <a:spcAft>
              <a:spcPts val="0"/>
            </a:spcAft>
          </a:pP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團體賽：依個人賽積分計算。</a:t>
          </a:r>
        </a:p>
      </dgm:t>
    </dgm:pt>
    <dgm:pt modelId="{B0A28A37-0185-447D-87AD-672E7F130861}" type="parTrans" cxnId="{F6643276-6E40-430B-9F8C-2B96DAE88B6C}">
      <dgm:prSet/>
      <dgm:spPr/>
      <dgm:t>
        <a:bodyPr/>
        <a:lstStyle/>
        <a:p>
          <a:endParaRPr lang="zh-TW" altLang="en-US"/>
        </a:p>
      </dgm:t>
    </dgm:pt>
    <dgm:pt modelId="{F0027EA9-5F59-47F5-8036-A110818B4791}" type="sibTrans" cxnId="{F6643276-6E40-430B-9F8C-2B96DAE88B6C}">
      <dgm:prSet/>
      <dgm:spPr/>
      <dgm:t>
        <a:bodyPr/>
        <a:lstStyle/>
        <a:p>
          <a:endParaRPr lang="zh-TW" altLang="en-US"/>
        </a:p>
      </dgm:t>
    </dgm:pt>
    <dgm:pt modelId="{CF55E8A9-BFFD-4290-83EC-47B22F92870B}">
      <dgm:prSet custT="1"/>
      <dgm:spPr/>
      <dgm:t>
        <a:bodyPr/>
        <a:lstStyle/>
        <a:p>
          <a:pPr>
            <a:spcAft>
              <a:spcPts val="0"/>
            </a:spcAft>
          </a:pP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成績比照：</a:t>
          </a:r>
        </a:p>
      </dgm:t>
    </dgm:pt>
    <dgm:pt modelId="{3D5C9F22-7794-4B85-84B6-F9FCA6695239}" type="parTrans" cxnId="{E6A262F6-D6EA-448E-8DB2-DE5381F0FFCB}">
      <dgm:prSet/>
      <dgm:spPr/>
      <dgm:t>
        <a:bodyPr/>
        <a:lstStyle/>
        <a:p>
          <a:endParaRPr lang="zh-TW" altLang="en-US"/>
        </a:p>
      </dgm:t>
    </dgm:pt>
    <dgm:pt modelId="{63AD8BD8-570F-4124-B3A7-66CC1C152DA9}" type="sibTrans" cxnId="{E6A262F6-D6EA-448E-8DB2-DE5381F0FFCB}">
      <dgm:prSet/>
      <dgm:spPr/>
      <dgm:t>
        <a:bodyPr/>
        <a:lstStyle/>
        <a:p>
          <a:endParaRPr lang="zh-TW" altLang="en-US"/>
        </a:p>
      </dgm:t>
    </dgm:pt>
    <dgm:pt modelId="{D4793A39-E1DA-4544-BE0C-EDFAF4E3AC56}">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）甲等：比照第</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名。     </a:t>
          </a:r>
        </a:p>
      </dgm:t>
    </dgm:pt>
    <dgm:pt modelId="{04EC49B6-4291-4E0B-8A15-1E44788A266B}" type="parTrans" cxnId="{449F58BC-E950-4611-B13E-B44848770BD7}">
      <dgm:prSet/>
      <dgm:spPr/>
      <dgm:t>
        <a:bodyPr/>
        <a:lstStyle/>
        <a:p>
          <a:endParaRPr lang="zh-TW" altLang="en-US"/>
        </a:p>
      </dgm:t>
    </dgm:pt>
    <dgm:pt modelId="{2D27D572-B156-46C0-9637-9B257C162BE3}" type="sibTrans" cxnId="{449F58BC-E950-4611-B13E-B44848770BD7}">
      <dgm:prSet/>
      <dgm:spPr/>
      <dgm:t>
        <a:bodyPr/>
        <a:lstStyle/>
        <a:p>
          <a:endParaRPr lang="zh-TW" altLang="en-US"/>
        </a:p>
      </dgm:t>
    </dgm:pt>
    <dgm:pt modelId="{CB0EF59C-FA49-46BA-AB76-61D97BB50AA1}">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）全國佳作：比照第</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名。</a:t>
          </a:r>
        </a:p>
      </dgm:t>
    </dgm:pt>
    <dgm:pt modelId="{2BC682C7-46D5-4D20-949F-1D00F78C605A}" type="parTrans" cxnId="{2EE877C5-FA70-4943-A61C-116C2E22C966}">
      <dgm:prSet/>
      <dgm:spPr/>
      <dgm:t>
        <a:bodyPr/>
        <a:lstStyle/>
        <a:p>
          <a:endParaRPr lang="zh-TW" altLang="en-US"/>
        </a:p>
      </dgm:t>
    </dgm:pt>
    <dgm:pt modelId="{E3EEA6B0-6537-4438-BC3D-C67BAA273B01}" type="sibTrans" cxnId="{2EE877C5-FA70-4943-A61C-116C2E22C966}">
      <dgm:prSet/>
      <dgm:spPr/>
      <dgm:t>
        <a:bodyPr/>
        <a:lstStyle/>
        <a:p>
          <a:endParaRPr lang="zh-TW" altLang="en-US"/>
        </a:p>
      </dgm:t>
    </dgm:pt>
    <dgm:pt modelId="{422F04C6-8F1B-4D5A-B1F4-F32D2CD44115}">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）全國入選：比照第</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名。</a:t>
          </a:r>
        </a:p>
      </dgm:t>
    </dgm:pt>
    <dgm:pt modelId="{008BD474-1907-45FA-BA5D-1D496090124C}" type="parTrans" cxnId="{D7AA6353-210D-438D-AB1F-B9C054B216C9}">
      <dgm:prSet/>
      <dgm:spPr/>
      <dgm:t>
        <a:bodyPr/>
        <a:lstStyle/>
        <a:p>
          <a:endParaRPr lang="zh-TW" altLang="en-US"/>
        </a:p>
      </dgm:t>
    </dgm:pt>
    <dgm:pt modelId="{69E05E20-996E-4872-9AEB-0ADE7ED2C41D}" type="sibTrans" cxnId="{D7AA6353-210D-438D-AB1F-B9C054B216C9}">
      <dgm:prSet/>
      <dgm:spPr/>
      <dgm:t>
        <a:bodyPr/>
        <a:lstStyle/>
        <a:p>
          <a:endParaRPr lang="zh-TW" altLang="en-US"/>
        </a:p>
      </dgm:t>
    </dgm:pt>
    <dgm:pt modelId="{0AA0BED3-1B5F-4B4C-B97F-A2747BD25C33}">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6</a:t>
          </a:r>
          <a:r>
            <a:rPr lang="zh-TW" altLang="en-US" sz="1400" b="1" dirty="0">
              <a:solidFill>
                <a:srgbClr val="663300"/>
              </a:solidFill>
              <a:latin typeface="微軟正黑體" pitchFamily="34" charset="-120"/>
              <a:ea typeface="微軟正黑體" pitchFamily="34" charset="-120"/>
              <a:cs typeface="+mn-cs"/>
            </a:rPr>
            <a:t>）給獎名次為金獎、銀獎、銅獎及佳作：依次比照第</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名、第</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名、第</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名、第</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名。</a:t>
          </a:r>
        </a:p>
      </dgm:t>
    </dgm:pt>
    <dgm:pt modelId="{9101620B-2FAE-45A9-86AB-130605F66335}" type="parTrans" cxnId="{9E32B9EB-6410-4693-927F-C0654249F589}">
      <dgm:prSet/>
      <dgm:spPr/>
      <dgm:t>
        <a:bodyPr/>
        <a:lstStyle/>
        <a:p>
          <a:endParaRPr lang="zh-TW" altLang="en-US"/>
        </a:p>
      </dgm:t>
    </dgm:pt>
    <dgm:pt modelId="{3AC5EC0F-3F4A-40CA-AA53-2A2814D223DF}" type="sibTrans" cxnId="{9E32B9EB-6410-4693-927F-C0654249F589}">
      <dgm:prSet/>
      <dgm:spPr/>
      <dgm:t>
        <a:bodyPr/>
        <a:lstStyle/>
        <a:p>
          <a:endParaRPr lang="zh-TW" altLang="en-US"/>
        </a:p>
      </dgm:t>
    </dgm:pt>
    <dgm:pt modelId="{4A5FCD1C-ED24-4313-8575-5A2082B05F4D}">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7</a:t>
          </a:r>
          <a:r>
            <a:rPr lang="zh-TW" altLang="en-US" sz="1400" b="1" dirty="0">
              <a:solidFill>
                <a:srgbClr val="663300"/>
              </a:solidFill>
              <a:latin typeface="微軟正黑體" pitchFamily="34" charset="-120"/>
              <a:ea typeface="微軟正黑體" pitchFamily="34" charset="-120"/>
              <a:cs typeface="+mn-cs"/>
            </a:rPr>
            <a:t>）給獎名次為白金獎、金獎、銀獎：依次比照第</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名、第</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名、第</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名。</a:t>
          </a:r>
        </a:p>
      </dgm:t>
    </dgm:pt>
    <dgm:pt modelId="{88EF28F1-61B0-4193-9E3A-60B96DA86AAB}" type="parTrans" cxnId="{468ABC56-B59D-41BA-9821-552FED2891D2}">
      <dgm:prSet/>
      <dgm:spPr/>
      <dgm:t>
        <a:bodyPr/>
        <a:lstStyle/>
        <a:p>
          <a:endParaRPr lang="zh-TW" altLang="en-US"/>
        </a:p>
      </dgm:t>
    </dgm:pt>
    <dgm:pt modelId="{23F49837-DACB-47E9-9AB1-EDA8642E76F9}" type="sibTrans" cxnId="{468ABC56-B59D-41BA-9821-552FED2891D2}">
      <dgm:prSet/>
      <dgm:spPr/>
      <dgm:t>
        <a:bodyPr/>
        <a:lstStyle/>
        <a:p>
          <a:endParaRPr lang="zh-TW" altLang="en-US"/>
        </a:p>
      </dgm:t>
    </dgm:pt>
    <dgm:pt modelId="{3854A0A5-AB28-4B26-9761-1F381859912B}">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8</a:t>
          </a:r>
          <a:r>
            <a:rPr lang="zh-TW" altLang="en-US" sz="1400" b="1" dirty="0">
              <a:solidFill>
                <a:srgbClr val="663300"/>
              </a:solidFill>
              <a:latin typeface="微軟正黑體" pitchFamily="34" charset="-120"/>
              <a:ea typeface="微軟正黑體" pitchFamily="34" charset="-120"/>
              <a:cs typeface="+mn-cs"/>
            </a:rPr>
            <a:t>）特別獎、最佳鄉土教材獎、最佳團隊合作獎、最佳創意獎：全縣性競賽比照佳作；全國性競賽比照第</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名。</a:t>
          </a:r>
        </a:p>
      </dgm:t>
    </dgm:pt>
    <dgm:pt modelId="{1880C9D1-70AF-43F2-AF73-8B2B529FAF9F}" type="parTrans" cxnId="{395E6C84-EBD3-467C-9BD8-1EDE5FDCB000}">
      <dgm:prSet/>
      <dgm:spPr/>
      <dgm:t>
        <a:bodyPr/>
        <a:lstStyle/>
        <a:p>
          <a:endParaRPr lang="zh-TW" altLang="en-US"/>
        </a:p>
      </dgm:t>
    </dgm:pt>
    <dgm:pt modelId="{FDAAA1EA-149F-45D2-9CC3-9880018A1B82}" type="sibTrans" cxnId="{395E6C84-EBD3-467C-9BD8-1EDE5FDCB000}">
      <dgm:prSet/>
      <dgm:spPr/>
      <dgm:t>
        <a:bodyPr/>
        <a:lstStyle/>
        <a:p>
          <a:endParaRPr lang="zh-TW" altLang="en-US"/>
        </a:p>
      </dgm:t>
    </dgm:pt>
    <dgm:pt modelId="{48A06656-D96E-4D7B-9290-01109EAE6D59}">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）優等：比照第</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名。          </a:t>
          </a:r>
        </a:p>
      </dgm:t>
    </dgm:pt>
    <dgm:pt modelId="{1C471E26-2E20-41C1-A87C-C61341CA3DA4}" type="sibTrans" cxnId="{FC070FCF-C02D-4C49-9A9F-E064A1026008}">
      <dgm:prSet/>
      <dgm:spPr/>
      <dgm:t>
        <a:bodyPr/>
        <a:lstStyle/>
        <a:p>
          <a:endParaRPr lang="zh-TW" altLang="en-US"/>
        </a:p>
      </dgm:t>
    </dgm:pt>
    <dgm:pt modelId="{7BD5275B-63A7-44CC-9927-AAFB6ADB666F}" type="parTrans" cxnId="{FC070FCF-C02D-4C49-9A9F-E064A1026008}">
      <dgm:prSet/>
      <dgm:spPr/>
      <dgm:t>
        <a:bodyPr/>
        <a:lstStyle/>
        <a:p>
          <a:endParaRPr lang="zh-TW" altLang="en-US"/>
        </a:p>
      </dgm:t>
    </dgm:pt>
    <dgm:pt modelId="{53D93D57-B8BF-4F81-9A80-F0EE8E5F79F8}">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）特優：比照第</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名。      </a:t>
          </a:r>
        </a:p>
      </dgm:t>
    </dgm:pt>
    <dgm:pt modelId="{83F2F023-95ED-49AF-9305-7F912975DD09}" type="sibTrans" cxnId="{9C0D0623-6098-4B36-BAB6-F3CA2BC1DB7B}">
      <dgm:prSet/>
      <dgm:spPr/>
      <dgm:t>
        <a:bodyPr/>
        <a:lstStyle/>
        <a:p>
          <a:endParaRPr lang="zh-TW" altLang="en-US"/>
        </a:p>
      </dgm:t>
    </dgm:pt>
    <dgm:pt modelId="{B92B005B-690F-4F47-8449-9A521D7EFDBB}" type="parTrans" cxnId="{9C0D0623-6098-4B36-BAB6-F3CA2BC1DB7B}">
      <dgm:prSet/>
      <dgm:spPr/>
      <dgm:t>
        <a:bodyPr/>
        <a:lstStyle/>
        <a:p>
          <a:endParaRPr lang="zh-TW" altLang="en-US"/>
        </a:p>
      </dgm:t>
    </dgm:pt>
    <dgm:pt modelId="{C4A311B2-F8F5-43D7-8B3D-2A19AE79D20F}">
      <dgm:prSet phldrT="[文字]" custT="1"/>
      <dgm:spPr>
        <a:xfrm rot="5400000">
          <a:off x="3771742" y="-1519814"/>
          <a:ext cx="2973630" cy="6254337"/>
        </a:xfrm>
        <a:solidFill>
          <a:srgbClr val="4BACC6">
            <a:lumMod val="20000"/>
            <a:lumOff val="80000"/>
            <a:alpha val="9000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國際性：第</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10</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9</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8</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7</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6</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6</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7</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8</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分</a:t>
          </a:r>
        </a:p>
      </dgm:t>
    </dgm:pt>
    <dgm:pt modelId="{CCC2841E-63D3-415F-A096-4CB965345CE6}" type="parTrans" cxnId="{98CE179D-B183-4D22-95BE-87248FB47F4A}">
      <dgm:prSet/>
      <dgm:spPr/>
      <dgm:t>
        <a:bodyPr/>
        <a:lstStyle/>
        <a:p>
          <a:endParaRPr lang="zh-TW" altLang="en-US"/>
        </a:p>
      </dgm:t>
    </dgm:pt>
    <dgm:pt modelId="{486B1ABC-24B4-4BED-B982-3FBCBCB9EE70}" type="sibTrans" cxnId="{98CE179D-B183-4D22-95BE-87248FB47F4A}">
      <dgm:prSet/>
      <dgm:spPr/>
      <dgm:t>
        <a:bodyPr/>
        <a:lstStyle/>
        <a:p>
          <a:endParaRPr lang="zh-TW" altLang="en-US"/>
        </a:p>
      </dgm:t>
    </dgm:pt>
    <dgm:pt modelId="{38F7E3C6-4596-43E3-983D-C1C881E1D49E}">
      <dgm:prSet custT="1"/>
      <dgm:spPr/>
      <dgm:t>
        <a:bodyPr/>
        <a:lstStyle/>
        <a:p>
          <a:pPr>
            <a:spcAft>
              <a:spcPts val="0"/>
            </a:spcAft>
          </a:pPr>
          <a:r>
            <a:rPr lang="zh-TW" altLang="en-US" sz="1800" b="1" dirty="0">
              <a:solidFill>
                <a:schemeClr val="tx1"/>
              </a:solidFill>
              <a:latin typeface="微軟正黑體" pitchFamily="34" charset="-120"/>
              <a:ea typeface="微軟正黑體" pitchFamily="34" charset="-120"/>
              <a:cs typeface="+mn-cs"/>
            </a:rPr>
            <a:t>採計之競賽名稱，請詳閱簡章之競賽表現成績計分方式一覽表，非本表所列之競賽概不採計。</a:t>
          </a:r>
        </a:p>
      </dgm:t>
    </dgm:pt>
    <dgm:pt modelId="{FD4EAB6A-4D35-4207-AD8F-BC071E2F20DD}" type="parTrans" cxnId="{0E1D63A3-170F-49D3-927F-3CED633A7F8C}">
      <dgm:prSet/>
      <dgm:spPr/>
      <dgm:t>
        <a:bodyPr/>
        <a:lstStyle/>
        <a:p>
          <a:endParaRPr lang="zh-TW" altLang="en-US"/>
        </a:p>
      </dgm:t>
    </dgm:pt>
    <dgm:pt modelId="{245D1F33-78A4-413C-A321-85B080568D48}" type="sibTrans" cxnId="{0E1D63A3-170F-49D3-927F-3CED633A7F8C}">
      <dgm:prSet/>
      <dgm:spPr/>
      <dgm:t>
        <a:bodyPr/>
        <a:lstStyle/>
        <a:p>
          <a:endParaRPr lang="zh-TW" altLang="en-US"/>
        </a:p>
      </dgm:t>
    </dgm:pt>
    <dgm:pt modelId="{8826CEFD-41A0-4E14-A6C9-F8746A107E65}">
      <dgm:prSet custT="1"/>
      <dgm:spPr/>
      <dgm:t>
        <a:bodyPr/>
        <a:lstStyle/>
        <a:p>
          <a:pPr>
            <a:spcAft>
              <a:spcPts val="0"/>
            </a:spcAft>
          </a:pPr>
          <a:r>
            <a:rPr lang="zh-TW" sz="1800" b="1" dirty="0">
              <a:latin typeface="微軟正黑體" panose="020B0604030504040204" pitchFamily="34" charset="-120"/>
              <a:ea typeface="微軟正黑體" panose="020B0604030504040204" pitchFamily="34" charset="-120"/>
            </a:rPr>
            <a:t>採計至當年度</a:t>
          </a:r>
          <a:r>
            <a:rPr lang="en-US" sz="1800" b="1" dirty="0">
              <a:latin typeface="微軟正黑體" panose="020B0604030504040204" pitchFamily="34" charset="-120"/>
              <a:ea typeface="微軟正黑體" panose="020B0604030504040204" pitchFamily="34" charset="-120"/>
            </a:rPr>
            <a:t>4</a:t>
          </a:r>
          <a:r>
            <a:rPr lang="zh-TW" sz="1800" b="1" dirty="0">
              <a:latin typeface="微軟正黑體" panose="020B0604030504040204" pitchFamily="34" charset="-120"/>
              <a:ea typeface="微軟正黑體" panose="020B0604030504040204" pitchFamily="34" charset="-120"/>
            </a:rPr>
            <a:t>月</a:t>
          </a:r>
          <a:r>
            <a:rPr lang="en-US" sz="1800" b="1" u="none" dirty="0">
              <a:solidFill>
                <a:srgbClr val="FF0000"/>
              </a:solidFill>
              <a:latin typeface="微軟正黑體" panose="020B0604030504040204" pitchFamily="34" charset="-120"/>
              <a:ea typeface="微軟正黑體" panose="020B0604030504040204" pitchFamily="34" charset="-120"/>
            </a:rPr>
            <a:t>20</a:t>
          </a:r>
          <a:r>
            <a:rPr lang="zh-TW" sz="1800" b="1" dirty="0">
              <a:latin typeface="微軟正黑體" panose="020B0604030504040204" pitchFamily="34" charset="-120"/>
              <a:ea typeface="微軟正黑體" panose="020B0604030504040204" pitchFamily="34" charset="-120"/>
            </a:rPr>
            <a:t>日前</a:t>
          </a:r>
          <a:endParaRPr lang="zh-TW" altLang="en-US" sz="1800" b="1" dirty="0">
            <a:solidFill>
              <a:srgbClr val="FF0000"/>
            </a:solidFill>
            <a:latin typeface="微軟正黑體" pitchFamily="34" charset="-120"/>
            <a:ea typeface="微軟正黑體" pitchFamily="34" charset="-120"/>
            <a:cs typeface="+mn-cs"/>
          </a:endParaRPr>
        </a:p>
      </dgm:t>
    </dgm:pt>
    <dgm:pt modelId="{7F7425A8-5437-48A8-8ACC-8E9D7F053DA4}" type="parTrans" cxnId="{3A440DAD-536D-4DF9-B934-732CA5F6C36D}">
      <dgm:prSet/>
      <dgm:spPr/>
      <dgm:t>
        <a:bodyPr/>
        <a:lstStyle/>
        <a:p>
          <a:endParaRPr lang="zh-TW" altLang="en-US"/>
        </a:p>
      </dgm:t>
    </dgm:pt>
    <dgm:pt modelId="{BF8BC94C-FC4C-400C-B877-B437BF220EE8}" type="sibTrans" cxnId="{3A440DAD-536D-4DF9-B934-732CA5F6C36D}">
      <dgm:prSet/>
      <dgm:spPr/>
      <dgm:t>
        <a:bodyPr/>
        <a:lstStyle/>
        <a:p>
          <a:endParaRPr lang="zh-TW" altLang="en-US"/>
        </a:p>
      </dgm:t>
    </dgm:pt>
    <dgm:pt modelId="{43DE773F-FF14-47B5-BB42-D7B3D33BC52E}" type="pres">
      <dgm:prSet presAssocID="{C62CB6A8-347C-4C66-B848-0290A50CA0DA}" presName="Name0" presStyleCnt="0">
        <dgm:presLayoutVars>
          <dgm:dir/>
          <dgm:animLvl val="lvl"/>
          <dgm:resizeHandles val="exact"/>
        </dgm:presLayoutVars>
      </dgm:prSet>
      <dgm:spPr/>
      <dgm:t>
        <a:bodyPr/>
        <a:lstStyle/>
        <a:p>
          <a:endParaRPr lang="zh-TW" altLang="en-US"/>
        </a:p>
      </dgm:t>
    </dgm:pt>
    <dgm:pt modelId="{93189CC9-2870-4B0C-BC14-BE0844B1A5B8}" type="pres">
      <dgm:prSet presAssocID="{3ABC7923-6FCA-4F98-9577-45BB739CE8D7}" presName="linNode" presStyleCnt="0"/>
      <dgm:spPr/>
    </dgm:pt>
    <dgm:pt modelId="{325212F6-3176-4964-B4B0-3C6D23FCF7F2}" type="pres">
      <dgm:prSet presAssocID="{3ABC7923-6FCA-4F98-9577-45BB739CE8D7}" presName="parentText" presStyleLbl="node1" presStyleIdx="0" presStyleCnt="1" custScaleX="133068" custScaleY="100098">
        <dgm:presLayoutVars>
          <dgm:chMax val="1"/>
          <dgm:bulletEnabled val="1"/>
        </dgm:presLayoutVars>
      </dgm:prSet>
      <dgm:spPr/>
      <dgm:t>
        <a:bodyPr/>
        <a:lstStyle/>
        <a:p>
          <a:endParaRPr lang="zh-TW" altLang="en-US"/>
        </a:p>
      </dgm:t>
    </dgm:pt>
    <dgm:pt modelId="{C725CA07-542D-43A3-B31D-F7D44A53874C}" type="pres">
      <dgm:prSet presAssocID="{3ABC7923-6FCA-4F98-9577-45BB739CE8D7}" presName="descendantText" presStyleLbl="alignAccFollowNode1" presStyleIdx="0" presStyleCnt="1" custScaleX="799451" custScaleY="125245" custLinFactNeighborX="-2946">
        <dgm:presLayoutVars>
          <dgm:bulletEnabled val="1"/>
        </dgm:presLayoutVars>
      </dgm:prSet>
      <dgm:spPr>
        <a:prstGeom prst="round2SameRect">
          <a:avLst/>
        </a:prstGeom>
      </dgm:spPr>
      <dgm:t>
        <a:bodyPr/>
        <a:lstStyle/>
        <a:p>
          <a:endParaRPr lang="zh-TW" altLang="en-US"/>
        </a:p>
      </dgm:t>
    </dgm:pt>
  </dgm:ptLst>
  <dgm:cxnLst>
    <dgm:cxn modelId="{361583B6-FCC3-4E8B-802C-F6E15A6E2B95}" type="presOf" srcId="{3ABC7923-6FCA-4F98-9577-45BB739CE8D7}" destId="{325212F6-3176-4964-B4B0-3C6D23FCF7F2}" srcOrd="0" destOrd="0" presId="urn:microsoft.com/office/officeart/2005/8/layout/vList5"/>
    <dgm:cxn modelId="{2EE877C5-FA70-4943-A61C-116C2E22C966}" srcId="{3ABC7923-6FCA-4F98-9577-45BB739CE8D7}" destId="{CB0EF59C-FA49-46BA-AB76-61D97BB50AA1}" srcOrd="7" destOrd="0" parTransId="{2BC682C7-46D5-4D20-949F-1D00F78C605A}" sibTransId="{E3EEA6B0-6537-4438-BC3D-C67BAA273B01}"/>
    <dgm:cxn modelId="{468ABC56-B59D-41BA-9821-552FED2891D2}" srcId="{3ABC7923-6FCA-4F98-9577-45BB739CE8D7}" destId="{4A5FCD1C-ED24-4313-8575-5A2082B05F4D}" srcOrd="10" destOrd="0" parTransId="{88EF28F1-61B0-4193-9E3A-60B96DA86AAB}" sibTransId="{23F49837-DACB-47E9-9AB1-EDA8642E76F9}"/>
    <dgm:cxn modelId="{98F05A8B-3F17-4E83-8BE6-CBD240A78B0B}" type="presOf" srcId="{4A5FCD1C-ED24-4313-8575-5A2082B05F4D}" destId="{C725CA07-542D-43A3-B31D-F7D44A53874C}" srcOrd="0" destOrd="10" presId="urn:microsoft.com/office/officeart/2005/8/layout/vList5"/>
    <dgm:cxn modelId="{99C70435-F2E1-4AA0-82FF-8651D63BBBAF}" srcId="{3ABC7923-6FCA-4F98-9577-45BB739CE8D7}" destId="{79C4D88A-9FFE-4BCF-B30B-1C4C674C5ADF}" srcOrd="0" destOrd="0" parTransId="{911DFA8A-5B59-4449-BFA1-E620ECCA54B7}" sibTransId="{6EFBE08F-5E9E-4744-AD55-14CEE0DD6936}"/>
    <dgm:cxn modelId="{9E32B9EB-6410-4693-927F-C0654249F589}" srcId="{3ABC7923-6FCA-4F98-9577-45BB739CE8D7}" destId="{0AA0BED3-1B5F-4B4C-B97F-A2747BD25C33}" srcOrd="9" destOrd="0" parTransId="{9101620B-2FAE-45A9-86AB-130605F66335}" sibTransId="{3AC5EC0F-3F4A-40CA-AA53-2A2814D223DF}"/>
    <dgm:cxn modelId="{D7AA6353-210D-438D-AB1F-B9C054B216C9}" srcId="{3ABC7923-6FCA-4F98-9577-45BB739CE8D7}" destId="{422F04C6-8F1B-4D5A-B1F4-F32D2CD44115}" srcOrd="8" destOrd="0" parTransId="{008BD474-1907-45FA-BA5D-1D496090124C}" sibTransId="{69E05E20-996E-4872-9AEB-0ADE7ED2C41D}"/>
    <dgm:cxn modelId="{34177587-AFA5-4D38-A116-7B004C2FCF9C}" type="presOf" srcId="{73355DF1-ED76-4FEB-8B24-B79FA9152FDB}" destId="{C725CA07-542D-43A3-B31D-F7D44A53874C}" srcOrd="0" destOrd="2" presId="urn:microsoft.com/office/officeart/2005/8/layout/vList5"/>
    <dgm:cxn modelId="{395E6C84-EBD3-467C-9BD8-1EDE5FDCB000}" srcId="{3ABC7923-6FCA-4F98-9577-45BB739CE8D7}" destId="{3854A0A5-AB28-4B26-9761-1F381859912B}" srcOrd="11" destOrd="0" parTransId="{1880C9D1-70AF-43F2-AF73-8B2B529FAF9F}" sibTransId="{FDAAA1EA-149F-45D2-9CC3-9880018A1B82}"/>
    <dgm:cxn modelId="{454385AB-C27E-457E-A684-45947D35B112}" type="presOf" srcId="{79C4D88A-9FFE-4BCF-B30B-1C4C674C5ADF}" destId="{C725CA07-542D-43A3-B31D-F7D44A53874C}" srcOrd="0" destOrd="0" presId="urn:microsoft.com/office/officeart/2005/8/layout/vList5"/>
    <dgm:cxn modelId="{EC4F4C39-6603-4AF0-84CF-3A9896493F9A}" type="presOf" srcId="{CF55E8A9-BFFD-4290-83EC-47B22F92870B}" destId="{C725CA07-542D-43A3-B31D-F7D44A53874C}" srcOrd="0" destOrd="3" presId="urn:microsoft.com/office/officeart/2005/8/layout/vList5"/>
    <dgm:cxn modelId="{0E1D63A3-170F-49D3-927F-3CED633A7F8C}" srcId="{3ABC7923-6FCA-4F98-9577-45BB739CE8D7}" destId="{38F7E3C6-4596-43E3-983D-C1C881E1D49E}" srcOrd="12" destOrd="0" parTransId="{FD4EAB6A-4D35-4207-AD8F-BC071E2F20DD}" sibTransId="{245D1F33-78A4-413C-A321-85B080568D48}"/>
    <dgm:cxn modelId="{449F58BC-E950-4611-B13E-B44848770BD7}" srcId="{3ABC7923-6FCA-4F98-9577-45BB739CE8D7}" destId="{D4793A39-E1DA-4544-BE0C-EDFAF4E3AC56}" srcOrd="6" destOrd="0" parTransId="{04EC49B6-4291-4E0B-8A15-1E44788A266B}" sibTransId="{2D27D572-B156-46C0-9637-9B257C162BE3}"/>
    <dgm:cxn modelId="{858F134C-BE67-40FB-89BD-2303D99DC0F1}" type="presOf" srcId="{C62CB6A8-347C-4C66-B848-0290A50CA0DA}" destId="{43DE773F-FF14-47B5-BB42-D7B3D33BC52E}" srcOrd="0" destOrd="0" presId="urn:microsoft.com/office/officeart/2005/8/layout/vList5"/>
    <dgm:cxn modelId="{E6A262F6-D6EA-448E-8DB2-DE5381F0FFCB}" srcId="{3ABC7923-6FCA-4F98-9577-45BB739CE8D7}" destId="{CF55E8A9-BFFD-4290-83EC-47B22F92870B}" srcOrd="3" destOrd="0" parTransId="{3D5C9F22-7794-4B85-84B6-F9FCA6695239}" sibTransId="{63AD8BD8-570F-4124-B3A7-66CC1C152DA9}"/>
    <dgm:cxn modelId="{98CE179D-B183-4D22-95BE-87248FB47F4A}" srcId="{3ABC7923-6FCA-4F98-9577-45BB739CE8D7}" destId="{C4A311B2-F8F5-43D7-8B3D-2A19AE79D20F}" srcOrd="1" destOrd="0" parTransId="{CCC2841E-63D3-415F-A096-4CB965345CE6}" sibTransId="{486B1ABC-24B4-4BED-B982-3FBCBCB9EE70}"/>
    <dgm:cxn modelId="{582C4428-2E71-439B-8DA3-037B7060CA5A}" type="presOf" srcId="{8826CEFD-41A0-4E14-A6C9-F8746A107E65}" destId="{C725CA07-542D-43A3-B31D-F7D44A53874C}" srcOrd="0" destOrd="13" presId="urn:microsoft.com/office/officeart/2005/8/layout/vList5"/>
    <dgm:cxn modelId="{604D820C-0E67-4FC8-BF36-040FD7256416}" type="presOf" srcId="{0AA0BED3-1B5F-4B4C-B97F-A2747BD25C33}" destId="{C725CA07-542D-43A3-B31D-F7D44A53874C}" srcOrd="0" destOrd="9" presId="urn:microsoft.com/office/officeart/2005/8/layout/vList5"/>
    <dgm:cxn modelId="{13F724A4-5CAD-4DE8-BA48-E921E23F2AA6}" type="presOf" srcId="{422F04C6-8F1B-4D5A-B1F4-F32D2CD44115}" destId="{C725CA07-542D-43A3-B31D-F7D44A53874C}" srcOrd="0" destOrd="8" presId="urn:microsoft.com/office/officeart/2005/8/layout/vList5"/>
    <dgm:cxn modelId="{8DEA58B2-A403-4F03-9999-07ADEFCED4E9}" type="presOf" srcId="{CB0EF59C-FA49-46BA-AB76-61D97BB50AA1}" destId="{C725CA07-542D-43A3-B31D-F7D44A53874C}" srcOrd="0" destOrd="7" presId="urn:microsoft.com/office/officeart/2005/8/layout/vList5"/>
    <dgm:cxn modelId="{C01B325C-4C68-41EE-AC46-A5966EDB96BC}" type="presOf" srcId="{C4A311B2-F8F5-43D7-8B3D-2A19AE79D20F}" destId="{C725CA07-542D-43A3-B31D-F7D44A53874C}" srcOrd="0" destOrd="1" presId="urn:microsoft.com/office/officeart/2005/8/layout/vList5"/>
    <dgm:cxn modelId="{7094370B-3CA8-4F6D-9B2A-FFB3AA5AC778}" srcId="{C62CB6A8-347C-4C66-B848-0290A50CA0DA}" destId="{3ABC7923-6FCA-4F98-9577-45BB739CE8D7}" srcOrd="0" destOrd="0" parTransId="{8546E344-C7C4-40E7-9A0B-D8AE105BB860}" sibTransId="{6707096F-B01F-4844-B579-92BA9C71C219}"/>
    <dgm:cxn modelId="{EBDCF53A-C06F-4B30-8E51-1935FE307312}" type="presOf" srcId="{3854A0A5-AB28-4B26-9761-1F381859912B}" destId="{C725CA07-542D-43A3-B31D-F7D44A53874C}" srcOrd="0" destOrd="11" presId="urn:microsoft.com/office/officeart/2005/8/layout/vList5"/>
    <dgm:cxn modelId="{50857DD8-D920-4D17-B853-F713E0E1D509}" type="presOf" srcId="{38F7E3C6-4596-43E3-983D-C1C881E1D49E}" destId="{C725CA07-542D-43A3-B31D-F7D44A53874C}" srcOrd="0" destOrd="12" presId="urn:microsoft.com/office/officeart/2005/8/layout/vList5"/>
    <dgm:cxn modelId="{9C0D0623-6098-4B36-BAB6-F3CA2BC1DB7B}" srcId="{3ABC7923-6FCA-4F98-9577-45BB739CE8D7}" destId="{53D93D57-B8BF-4F81-9A80-F0EE8E5F79F8}" srcOrd="4" destOrd="0" parTransId="{B92B005B-690F-4F47-8449-9A521D7EFDBB}" sibTransId="{83F2F023-95ED-49AF-9305-7F912975DD09}"/>
    <dgm:cxn modelId="{8CE0A574-064C-47F7-BB2A-D583801A3632}" type="presOf" srcId="{53D93D57-B8BF-4F81-9A80-F0EE8E5F79F8}" destId="{C725CA07-542D-43A3-B31D-F7D44A53874C}" srcOrd="0" destOrd="4" presId="urn:microsoft.com/office/officeart/2005/8/layout/vList5"/>
    <dgm:cxn modelId="{EDBE6885-DD0D-44A4-9E45-7E622C661394}" type="presOf" srcId="{48A06656-D96E-4D7B-9290-01109EAE6D59}" destId="{C725CA07-542D-43A3-B31D-F7D44A53874C}" srcOrd="0" destOrd="5" presId="urn:microsoft.com/office/officeart/2005/8/layout/vList5"/>
    <dgm:cxn modelId="{FC070FCF-C02D-4C49-9A9F-E064A1026008}" srcId="{3ABC7923-6FCA-4F98-9577-45BB739CE8D7}" destId="{48A06656-D96E-4D7B-9290-01109EAE6D59}" srcOrd="5" destOrd="0" parTransId="{7BD5275B-63A7-44CC-9927-AAFB6ADB666F}" sibTransId="{1C471E26-2E20-41C1-A87C-C61341CA3DA4}"/>
    <dgm:cxn modelId="{9370E5EB-42CF-4B17-AD46-00721417691D}" type="presOf" srcId="{D4793A39-E1DA-4544-BE0C-EDFAF4E3AC56}" destId="{C725CA07-542D-43A3-B31D-F7D44A53874C}" srcOrd="0" destOrd="6" presId="urn:microsoft.com/office/officeart/2005/8/layout/vList5"/>
    <dgm:cxn modelId="{F6643276-6E40-430B-9F8C-2B96DAE88B6C}" srcId="{3ABC7923-6FCA-4F98-9577-45BB739CE8D7}" destId="{73355DF1-ED76-4FEB-8B24-B79FA9152FDB}" srcOrd="2" destOrd="0" parTransId="{B0A28A37-0185-447D-87AD-672E7F130861}" sibTransId="{F0027EA9-5F59-47F5-8036-A110818B4791}"/>
    <dgm:cxn modelId="{3A440DAD-536D-4DF9-B934-732CA5F6C36D}" srcId="{3ABC7923-6FCA-4F98-9577-45BB739CE8D7}" destId="{8826CEFD-41A0-4E14-A6C9-F8746A107E65}" srcOrd="13" destOrd="0" parTransId="{7F7425A8-5437-48A8-8ACC-8E9D7F053DA4}" sibTransId="{BF8BC94C-FC4C-400C-B877-B437BF220EE8}"/>
    <dgm:cxn modelId="{1DFC0170-E114-47E4-8C43-8290CEE612E7}" type="presParOf" srcId="{43DE773F-FF14-47B5-BB42-D7B3D33BC52E}" destId="{93189CC9-2870-4B0C-BC14-BE0844B1A5B8}" srcOrd="0" destOrd="0" presId="urn:microsoft.com/office/officeart/2005/8/layout/vList5"/>
    <dgm:cxn modelId="{FEB2CFEB-D3C5-4D47-BB01-89EBB5FFE6D8}" type="presParOf" srcId="{93189CC9-2870-4B0C-BC14-BE0844B1A5B8}" destId="{325212F6-3176-4964-B4B0-3C6D23FCF7F2}" srcOrd="0" destOrd="0" presId="urn:microsoft.com/office/officeart/2005/8/layout/vList5"/>
    <dgm:cxn modelId="{D90003C8-F6AF-4152-8B20-5D6F41822B91}" type="presParOf" srcId="{93189CC9-2870-4B0C-BC14-BE0844B1A5B8}" destId="{C725CA07-542D-43A3-B31D-F7D44A53874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50EA93-0296-44BD-83A3-29A7749017EE}"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zh-TW" altLang="en-US"/>
        </a:p>
      </dgm:t>
    </dgm:pt>
    <dgm:pt modelId="{F76749AD-C233-4B05-9700-B9D6FFC78C6D}">
      <dgm:prSet phldrT="[文字]" custT="1"/>
      <dgm:spPr/>
      <dgm:t>
        <a:bodyPr/>
        <a:lstStyle/>
        <a:p>
          <a:r>
            <a:rPr lang="zh-TW" altLang="en-US" sz="2000" b="1" dirty="0">
              <a:effectLst/>
              <a:latin typeface="微軟正黑體" panose="020B0604030504040204" pitchFamily="34" charset="-120"/>
              <a:ea typeface="微軟正黑體" panose="020B0604030504040204" pitchFamily="34" charset="-120"/>
              <a:cs typeface="Times New Roman"/>
            </a:rPr>
            <a:t>違規</a:t>
          </a:r>
          <a:r>
            <a:rPr lang="en-US" altLang="zh-TW" sz="2000" b="1" dirty="0">
              <a:effectLst/>
              <a:latin typeface="微軟正黑體" panose="020B0604030504040204" pitchFamily="34" charset="-120"/>
              <a:ea typeface="微軟正黑體" panose="020B0604030504040204" pitchFamily="34" charset="-120"/>
              <a:cs typeface="Times New Roman"/>
            </a:rPr>
            <a:t>1</a:t>
          </a:r>
          <a:r>
            <a:rPr lang="zh-TW" altLang="en-US" sz="2000" b="1" dirty="0">
              <a:effectLst/>
              <a:latin typeface="微軟正黑體" panose="020B0604030504040204" pitchFamily="34" charset="-120"/>
              <a:ea typeface="微軟正黑體" panose="020B0604030504040204" pitchFamily="34" charset="-120"/>
              <a:cs typeface="Times New Roman"/>
            </a:rPr>
            <a:t>點扣國中教育會考總積分百分之一</a:t>
          </a:r>
          <a:endParaRPr lang="zh-TW" altLang="en-US" sz="2000" b="1" dirty="0">
            <a:latin typeface="微軟正黑體" panose="020B0604030504040204" pitchFamily="34" charset="-120"/>
            <a:ea typeface="微軟正黑體" panose="020B0604030504040204" pitchFamily="34" charset="-120"/>
          </a:endParaRPr>
        </a:p>
      </dgm:t>
    </dgm:pt>
    <dgm:pt modelId="{5D76E61F-3AFD-41A8-A82A-9C42BED1042A}" type="parTrans" cxnId="{7E7B1330-5DC3-4A42-9D9C-3B35E90E0CDB}">
      <dgm:prSet/>
      <dgm:spPr/>
      <dgm:t>
        <a:bodyPr/>
        <a:lstStyle/>
        <a:p>
          <a:endParaRPr lang="zh-TW" altLang="en-US"/>
        </a:p>
      </dgm:t>
    </dgm:pt>
    <dgm:pt modelId="{53B6DEC9-A2AA-444E-BC77-BCCD089C3E62}" type="sibTrans" cxnId="{7E7B1330-5DC3-4A42-9D9C-3B35E90E0CDB}">
      <dgm:prSet/>
      <dgm:spPr/>
      <dgm:t>
        <a:bodyPr/>
        <a:lstStyle/>
        <a:p>
          <a:endParaRPr lang="zh-TW" altLang="en-US"/>
        </a:p>
      </dgm:t>
    </dgm:pt>
    <dgm:pt modelId="{A08B5763-B652-4334-A971-957028A4B52C}">
      <dgm:prSet phldrT="[文字]" custT="1"/>
      <dgm:spPr/>
      <dgm:t>
        <a:bodyPr/>
        <a:lstStyle/>
        <a:p>
          <a:r>
            <a:rPr lang="zh-TW" altLang="en-US" sz="2000" b="1" i="0" dirty="0">
              <a:latin typeface="微軟正黑體" panose="020B0604030504040204" pitchFamily="34" charset="-120"/>
              <a:ea typeface="微軟正黑體" panose="020B0604030504040204" pitchFamily="34" charset="-120"/>
            </a:rPr>
            <a:t>等級為標準參照，標示為常模參照</a:t>
          </a:r>
          <a:endParaRPr lang="zh-TW" altLang="en-US" sz="2000" dirty="0">
            <a:latin typeface="微軟正黑體" panose="020B0604030504040204" pitchFamily="34" charset="-120"/>
            <a:ea typeface="微軟正黑體" panose="020B0604030504040204" pitchFamily="34" charset="-120"/>
          </a:endParaRPr>
        </a:p>
      </dgm:t>
    </dgm:pt>
    <dgm:pt modelId="{AF5CAC5D-EFBA-4689-9862-6BBAF4565D78}" type="parTrans" cxnId="{5470B6A5-B4C9-4E2D-AC85-57FFC5AFED98}">
      <dgm:prSet/>
      <dgm:spPr/>
      <dgm:t>
        <a:bodyPr/>
        <a:lstStyle/>
        <a:p>
          <a:endParaRPr lang="zh-TW" altLang="en-US"/>
        </a:p>
      </dgm:t>
    </dgm:pt>
    <dgm:pt modelId="{808A8188-DCF7-447C-BB7F-129116E06FED}" type="sibTrans" cxnId="{5470B6A5-B4C9-4E2D-AC85-57FFC5AFED98}">
      <dgm:prSet/>
      <dgm:spPr/>
      <dgm:t>
        <a:bodyPr/>
        <a:lstStyle/>
        <a:p>
          <a:endParaRPr lang="zh-TW" altLang="en-US"/>
        </a:p>
      </dgm:t>
    </dgm:pt>
    <dgm:pt modelId="{4527FA2F-F884-47AC-B85E-16F570448C28}">
      <dgm:prSet phldrT="[文字]" custT="1"/>
      <dgm:spPr/>
      <dgm:t>
        <a:bodyPr/>
        <a:lstStyle/>
        <a:p>
          <a:pPr rtl="0"/>
          <a:r>
            <a:rPr lang="zh-TW" altLang="en-US" sz="2000" b="1" dirty="0">
              <a:effectLst/>
              <a:latin typeface="微軟正黑體" panose="020B0604030504040204" pitchFamily="34" charset="-120"/>
              <a:ea typeface="微軟正黑體" panose="020B0604030504040204" pitchFamily="34" charset="-120"/>
              <a:cs typeface="Times New Roman"/>
            </a:rPr>
            <a:t>作為超額比序採計項目時，國中教育會考限採計當年度之成績</a:t>
          </a:r>
          <a:endParaRPr lang="zh-TW" altLang="en-US" sz="2000" dirty="0"/>
        </a:p>
      </dgm:t>
    </dgm:pt>
    <dgm:pt modelId="{481F0E55-EB06-4F86-9A3E-BBF17DEA1A1C}" type="parTrans" cxnId="{28D13945-4369-4589-A9E2-9EEB1F7B0807}">
      <dgm:prSet/>
      <dgm:spPr/>
      <dgm:t>
        <a:bodyPr/>
        <a:lstStyle/>
        <a:p>
          <a:endParaRPr lang="zh-TW" altLang="en-US"/>
        </a:p>
      </dgm:t>
    </dgm:pt>
    <dgm:pt modelId="{351AAA5F-BC36-4750-BA64-80F6B2DD05DC}" type="sibTrans" cxnId="{28D13945-4369-4589-A9E2-9EEB1F7B0807}">
      <dgm:prSet/>
      <dgm:spPr/>
      <dgm:t>
        <a:bodyPr/>
        <a:lstStyle/>
        <a:p>
          <a:endParaRPr lang="zh-TW" altLang="en-US"/>
        </a:p>
      </dgm:t>
    </dgm:pt>
    <dgm:pt modelId="{C7252B3D-21FC-41DD-B06B-07F0D36A080B}">
      <dgm:prSet phldrT="[文字]" custT="1"/>
      <dgm:spPr/>
      <dgm:t>
        <a:bodyPr/>
        <a:lstStyle/>
        <a:p>
          <a:pPr rtl="0"/>
          <a:r>
            <a:rPr lang="zh-TW" altLang="en-US" sz="2000" b="1" dirty="0">
              <a:effectLst/>
              <a:latin typeface="微軟正黑體" panose="020B0604030504040204" pitchFamily="34" charset="-120"/>
              <a:ea typeface="微軟正黑體" panose="020B0604030504040204" pitchFamily="34" charset="-120"/>
              <a:cs typeface="Times New Roman"/>
            </a:rPr>
            <a:t>國中教育會考其實不是入學測驗，而是學力檢測</a:t>
          </a:r>
          <a:endParaRPr lang="zh-TW" altLang="en-US" sz="2000" b="1" dirty="0">
            <a:latin typeface="微軟正黑體" panose="020B0604030504040204" pitchFamily="34" charset="-120"/>
            <a:ea typeface="微軟正黑體" panose="020B0604030504040204" pitchFamily="34" charset="-120"/>
          </a:endParaRPr>
        </a:p>
      </dgm:t>
    </dgm:pt>
    <dgm:pt modelId="{81FC24CB-8B2E-4A79-ABB2-BB6960C55FB6}" type="sibTrans" cxnId="{4D414ED9-6F2E-49FF-BFB5-EFEE0BF67C7E}">
      <dgm:prSet/>
      <dgm:spPr/>
      <dgm:t>
        <a:bodyPr/>
        <a:lstStyle/>
        <a:p>
          <a:endParaRPr lang="zh-TW" altLang="en-US"/>
        </a:p>
      </dgm:t>
    </dgm:pt>
    <dgm:pt modelId="{FD2F5529-5B1F-43B7-8764-78EB7336F7B6}" type="parTrans" cxnId="{4D414ED9-6F2E-49FF-BFB5-EFEE0BF67C7E}">
      <dgm:prSet/>
      <dgm:spPr/>
      <dgm:t>
        <a:bodyPr/>
        <a:lstStyle/>
        <a:p>
          <a:endParaRPr lang="zh-TW" altLang="en-US"/>
        </a:p>
      </dgm:t>
    </dgm:pt>
    <dgm:pt modelId="{1C0352F3-2997-47B8-9618-C01DF67B359E}" type="pres">
      <dgm:prSet presAssocID="{5250EA93-0296-44BD-83A3-29A7749017EE}" presName="linear" presStyleCnt="0">
        <dgm:presLayoutVars>
          <dgm:dir/>
          <dgm:animLvl val="lvl"/>
          <dgm:resizeHandles val="exact"/>
        </dgm:presLayoutVars>
      </dgm:prSet>
      <dgm:spPr/>
      <dgm:t>
        <a:bodyPr/>
        <a:lstStyle/>
        <a:p>
          <a:endParaRPr lang="zh-TW" altLang="en-US"/>
        </a:p>
      </dgm:t>
    </dgm:pt>
    <dgm:pt modelId="{C184BFDC-1C05-4103-B52B-9A174F0FAC46}" type="pres">
      <dgm:prSet presAssocID="{C7252B3D-21FC-41DD-B06B-07F0D36A080B}" presName="parentLin" presStyleCnt="0"/>
      <dgm:spPr/>
    </dgm:pt>
    <dgm:pt modelId="{4A623D9C-D460-4468-BC18-C905E6FFD5DA}" type="pres">
      <dgm:prSet presAssocID="{C7252B3D-21FC-41DD-B06B-07F0D36A080B}" presName="parentLeftMargin" presStyleLbl="node1" presStyleIdx="0" presStyleCnt="4"/>
      <dgm:spPr/>
      <dgm:t>
        <a:bodyPr/>
        <a:lstStyle/>
        <a:p>
          <a:endParaRPr lang="zh-TW" altLang="en-US"/>
        </a:p>
      </dgm:t>
    </dgm:pt>
    <dgm:pt modelId="{1FDD6BE3-A495-4529-8BD5-BBEED7568913}" type="pres">
      <dgm:prSet presAssocID="{C7252B3D-21FC-41DD-B06B-07F0D36A080B}" presName="parentText" presStyleLbl="node1" presStyleIdx="0" presStyleCnt="4" custScaleX="104927">
        <dgm:presLayoutVars>
          <dgm:chMax val="0"/>
          <dgm:bulletEnabled val="1"/>
        </dgm:presLayoutVars>
      </dgm:prSet>
      <dgm:spPr/>
      <dgm:t>
        <a:bodyPr/>
        <a:lstStyle/>
        <a:p>
          <a:endParaRPr lang="zh-TW" altLang="en-US"/>
        </a:p>
      </dgm:t>
    </dgm:pt>
    <dgm:pt modelId="{9FBE15A6-B6D3-42F0-81C7-9CA08ADFE762}" type="pres">
      <dgm:prSet presAssocID="{C7252B3D-21FC-41DD-B06B-07F0D36A080B}" presName="negativeSpace" presStyleCnt="0"/>
      <dgm:spPr/>
    </dgm:pt>
    <dgm:pt modelId="{403A98F8-8211-4709-B15F-E9F38BDD2858}" type="pres">
      <dgm:prSet presAssocID="{C7252B3D-21FC-41DD-B06B-07F0D36A080B}" presName="childText" presStyleLbl="conFgAcc1" presStyleIdx="0" presStyleCnt="4">
        <dgm:presLayoutVars>
          <dgm:bulletEnabled val="1"/>
        </dgm:presLayoutVars>
      </dgm:prSet>
      <dgm:spPr/>
    </dgm:pt>
    <dgm:pt modelId="{F4D8F90A-D96F-43F7-9EAD-BBF9C1161546}" type="pres">
      <dgm:prSet presAssocID="{81FC24CB-8B2E-4A79-ABB2-BB6960C55FB6}" presName="spaceBetweenRectangles" presStyleCnt="0"/>
      <dgm:spPr/>
    </dgm:pt>
    <dgm:pt modelId="{8FF3BAB1-B58E-4D95-8F2B-062AEC8EBA3A}" type="pres">
      <dgm:prSet presAssocID="{4527FA2F-F884-47AC-B85E-16F570448C28}" presName="parentLin" presStyleCnt="0"/>
      <dgm:spPr/>
    </dgm:pt>
    <dgm:pt modelId="{0B447D73-6443-42D3-BE64-EE7DF09914DD}" type="pres">
      <dgm:prSet presAssocID="{4527FA2F-F884-47AC-B85E-16F570448C28}" presName="parentLeftMargin" presStyleLbl="node1" presStyleIdx="0" presStyleCnt="4"/>
      <dgm:spPr/>
      <dgm:t>
        <a:bodyPr/>
        <a:lstStyle/>
        <a:p>
          <a:endParaRPr lang="zh-TW" altLang="en-US"/>
        </a:p>
      </dgm:t>
    </dgm:pt>
    <dgm:pt modelId="{AE97788F-1D2D-43D0-8405-F2F4C8F82FEE}" type="pres">
      <dgm:prSet presAssocID="{4527FA2F-F884-47AC-B85E-16F570448C28}" presName="parentText" presStyleLbl="node1" presStyleIdx="1" presStyleCnt="4" custScaleX="128834">
        <dgm:presLayoutVars>
          <dgm:chMax val="0"/>
          <dgm:bulletEnabled val="1"/>
        </dgm:presLayoutVars>
      </dgm:prSet>
      <dgm:spPr/>
      <dgm:t>
        <a:bodyPr/>
        <a:lstStyle/>
        <a:p>
          <a:endParaRPr lang="zh-TW" altLang="en-US"/>
        </a:p>
      </dgm:t>
    </dgm:pt>
    <dgm:pt modelId="{D5E9BFE3-B72B-4625-9670-FCCDBA6B6CD9}" type="pres">
      <dgm:prSet presAssocID="{4527FA2F-F884-47AC-B85E-16F570448C28}" presName="negativeSpace" presStyleCnt="0"/>
      <dgm:spPr/>
    </dgm:pt>
    <dgm:pt modelId="{3BEAAE17-8B03-485B-914E-70A644277BE4}" type="pres">
      <dgm:prSet presAssocID="{4527FA2F-F884-47AC-B85E-16F570448C28}" presName="childText" presStyleLbl="conFgAcc1" presStyleIdx="1" presStyleCnt="4">
        <dgm:presLayoutVars>
          <dgm:bulletEnabled val="1"/>
        </dgm:presLayoutVars>
      </dgm:prSet>
      <dgm:spPr/>
    </dgm:pt>
    <dgm:pt modelId="{6B40BE7F-55B4-4EA5-A25A-907B91E17168}" type="pres">
      <dgm:prSet presAssocID="{351AAA5F-BC36-4750-BA64-80F6B2DD05DC}" presName="spaceBetweenRectangles" presStyleCnt="0"/>
      <dgm:spPr/>
    </dgm:pt>
    <dgm:pt modelId="{B8B44AEB-0ECF-43D4-B784-D2BA8993549F}" type="pres">
      <dgm:prSet presAssocID="{F76749AD-C233-4B05-9700-B9D6FFC78C6D}" presName="parentLin" presStyleCnt="0"/>
      <dgm:spPr/>
    </dgm:pt>
    <dgm:pt modelId="{9116D1E0-5AF7-49B3-949A-243598C59048}" type="pres">
      <dgm:prSet presAssocID="{F76749AD-C233-4B05-9700-B9D6FFC78C6D}" presName="parentLeftMargin" presStyleLbl="node1" presStyleIdx="1" presStyleCnt="4"/>
      <dgm:spPr/>
      <dgm:t>
        <a:bodyPr/>
        <a:lstStyle/>
        <a:p>
          <a:endParaRPr lang="zh-TW" altLang="en-US"/>
        </a:p>
      </dgm:t>
    </dgm:pt>
    <dgm:pt modelId="{899DC2BC-1485-4AAB-8BC8-02ABF441F375}" type="pres">
      <dgm:prSet presAssocID="{F76749AD-C233-4B05-9700-B9D6FFC78C6D}" presName="parentText" presStyleLbl="node1" presStyleIdx="2" presStyleCnt="4">
        <dgm:presLayoutVars>
          <dgm:chMax val="0"/>
          <dgm:bulletEnabled val="1"/>
        </dgm:presLayoutVars>
      </dgm:prSet>
      <dgm:spPr/>
      <dgm:t>
        <a:bodyPr/>
        <a:lstStyle/>
        <a:p>
          <a:endParaRPr lang="zh-TW" altLang="en-US"/>
        </a:p>
      </dgm:t>
    </dgm:pt>
    <dgm:pt modelId="{69101F56-B615-434C-B8EF-6B28F80225C5}" type="pres">
      <dgm:prSet presAssocID="{F76749AD-C233-4B05-9700-B9D6FFC78C6D}" presName="negativeSpace" presStyleCnt="0"/>
      <dgm:spPr/>
    </dgm:pt>
    <dgm:pt modelId="{506904CF-0AE5-4F3C-9E8A-003E324F86C8}" type="pres">
      <dgm:prSet presAssocID="{F76749AD-C233-4B05-9700-B9D6FFC78C6D}" presName="childText" presStyleLbl="conFgAcc1" presStyleIdx="2" presStyleCnt="4">
        <dgm:presLayoutVars>
          <dgm:bulletEnabled val="1"/>
        </dgm:presLayoutVars>
      </dgm:prSet>
      <dgm:spPr/>
    </dgm:pt>
    <dgm:pt modelId="{FEBA894A-0A0E-408C-AE0E-9E4EF9BB0024}" type="pres">
      <dgm:prSet presAssocID="{53B6DEC9-A2AA-444E-BC77-BCCD089C3E62}" presName="spaceBetweenRectangles" presStyleCnt="0"/>
      <dgm:spPr/>
    </dgm:pt>
    <dgm:pt modelId="{8EFF5A3D-6565-46AC-A645-AFEC17999D17}" type="pres">
      <dgm:prSet presAssocID="{A08B5763-B652-4334-A971-957028A4B52C}" presName="parentLin" presStyleCnt="0"/>
      <dgm:spPr/>
    </dgm:pt>
    <dgm:pt modelId="{D82DD2B2-91F4-4FB0-A778-D7A0258FC69C}" type="pres">
      <dgm:prSet presAssocID="{A08B5763-B652-4334-A971-957028A4B52C}" presName="parentLeftMargin" presStyleLbl="node1" presStyleIdx="2" presStyleCnt="4"/>
      <dgm:spPr/>
      <dgm:t>
        <a:bodyPr/>
        <a:lstStyle/>
        <a:p>
          <a:endParaRPr lang="zh-TW" altLang="en-US"/>
        </a:p>
      </dgm:t>
    </dgm:pt>
    <dgm:pt modelId="{288BDC68-7FF6-45F7-B766-AE2C63685B77}" type="pres">
      <dgm:prSet presAssocID="{A08B5763-B652-4334-A971-957028A4B52C}" presName="parentText" presStyleLbl="node1" presStyleIdx="3" presStyleCnt="4">
        <dgm:presLayoutVars>
          <dgm:chMax val="0"/>
          <dgm:bulletEnabled val="1"/>
        </dgm:presLayoutVars>
      </dgm:prSet>
      <dgm:spPr/>
      <dgm:t>
        <a:bodyPr/>
        <a:lstStyle/>
        <a:p>
          <a:endParaRPr lang="zh-TW" altLang="en-US"/>
        </a:p>
      </dgm:t>
    </dgm:pt>
    <dgm:pt modelId="{061F6F95-9C52-4E54-9AA6-A48947C5D0CC}" type="pres">
      <dgm:prSet presAssocID="{A08B5763-B652-4334-A971-957028A4B52C}" presName="negativeSpace" presStyleCnt="0"/>
      <dgm:spPr/>
    </dgm:pt>
    <dgm:pt modelId="{386837D7-2DF2-497F-B997-BD9C8D00ACB9}" type="pres">
      <dgm:prSet presAssocID="{A08B5763-B652-4334-A971-957028A4B52C}" presName="childText" presStyleLbl="conFgAcc1" presStyleIdx="3" presStyleCnt="4">
        <dgm:presLayoutVars>
          <dgm:bulletEnabled val="1"/>
        </dgm:presLayoutVars>
      </dgm:prSet>
      <dgm:spPr/>
    </dgm:pt>
  </dgm:ptLst>
  <dgm:cxnLst>
    <dgm:cxn modelId="{5A44DDA4-2A92-4F9E-9427-08FDE4940C3B}" type="presOf" srcId="{C7252B3D-21FC-41DD-B06B-07F0D36A080B}" destId="{4A623D9C-D460-4468-BC18-C905E6FFD5DA}" srcOrd="0" destOrd="0" presId="urn:microsoft.com/office/officeart/2005/8/layout/list1"/>
    <dgm:cxn modelId="{4D414ED9-6F2E-49FF-BFB5-EFEE0BF67C7E}" srcId="{5250EA93-0296-44BD-83A3-29A7749017EE}" destId="{C7252B3D-21FC-41DD-B06B-07F0D36A080B}" srcOrd="0" destOrd="0" parTransId="{FD2F5529-5B1F-43B7-8764-78EB7336F7B6}" sibTransId="{81FC24CB-8B2E-4A79-ABB2-BB6960C55FB6}"/>
    <dgm:cxn modelId="{5470B6A5-B4C9-4E2D-AC85-57FFC5AFED98}" srcId="{5250EA93-0296-44BD-83A3-29A7749017EE}" destId="{A08B5763-B652-4334-A971-957028A4B52C}" srcOrd="3" destOrd="0" parTransId="{AF5CAC5D-EFBA-4689-9862-6BBAF4565D78}" sibTransId="{808A8188-DCF7-447C-BB7F-129116E06FED}"/>
    <dgm:cxn modelId="{B7E328AA-C0F3-4790-A8D6-FD7D151E7E39}" type="presOf" srcId="{4527FA2F-F884-47AC-B85E-16F570448C28}" destId="{0B447D73-6443-42D3-BE64-EE7DF09914DD}" srcOrd="0" destOrd="0" presId="urn:microsoft.com/office/officeart/2005/8/layout/list1"/>
    <dgm:cxn modelId="{D4887FFD-B2D1-4B7E-9FCB-EE9AA8DDD436}" type="presOf" srcId="{4527FA2F-F884-47AC-B85E-16F570448C28}" destId="{AE97788F-1D2D-43D0-8405-F2F4C8F82FEE}" srcOrd="1" destOrd="0" presId="urn:microsoft.com/office/officeart/2005/8/layout/list1"/>
    <dgm:cxn modelId="{7E7B1330-5DC3-4A42-9D9C-3B35E90E0CDB}" srcId="{5250EA93-0296-44BD-83A3-29A7749017EE}" destId="{F76749AD-C233-4B05-9700-B9D6FFC78C6D}" srcOrd="2" destOrd="0" parTransId="{5D76E61F-3AFD-41A8-A82A-9C42BED1042A}" sibTransId="{53B6DEC9-A2AA-444E-BC77-BCCD089C3E62}"/>
    <dgm:cxn modelId="{D31C9E92-B1A0-4D67-BB11-0F405BCA68E4}" type="presOf" srcId="{5250EA93-0296-44BD-83A3-29A7749017EE}" destId="{1C0352F3-2997-47B8-9618-C01DF67B359E}" srcOrd="0" destOrd="0" presId="urn:microsoft.com/office/officeart/2005/8/layout/list1"/>
    <dgm:cxn modelId="{5EF8534B-4C5D-4470-9D30-9F475DB15C15}" type="presOf" srcId="{F76749AD-C233-4B05-9700-B9D6FFC78C6D}" destId="{9116D1E0-5AF7-49B3-949A-243598C59048}" srcOrd="0" destOrd="0" presId="urn:microsoft.com/office/officeart/2005/8/layout/list1"/>
    <dgm:cxn modelId="{497CA895-8F79-4AA6-9015-A7B23B2D25B8}" type="presOf" srcId="{C7252B3D-21FC-41DD-B06B-07F0D36A080B}" destId="{1FDD6BE3-A495-4529-8BD5-BBEED7568913}" srcOrd="1" destOrd="0" presId="urn:microsoft.com/office/officeart/2005/8/layout/list1"/>
    <dgm:cxn modelId="{91B53892-87DF-40FB-BF4E-59A1D379E436}" type="presOf" srcId="{F76749AD-C233-4B05-9700-B9D6FFC78C6D}" destId="{899DC2BC-1485-4AAB-8BC8-02ABF441F375}" srcOrd="1" destOrd="0" presId="urn:microsoft.com/office/officeart/2005/8/layout/list1"/>
    <dgm:cxn modelId="{1E521A7F-BE9D-4B41-9050-9F5FA0D82E72}" type="presOf" srcId="{A08B5763-B652-4334-A971-957028A4B52C}" destId="{288BDC68-7FF6-45F7-B766-AE2C63685B77}" srcOrd="1" destOrd="0" presId="urn:microsoft.com/office/officeart/2005/8/layout/list1"/>
    <dgm:cxn modelId="{F7DC7119-CC55-4E09-A346-645DF1247A78}" type="presOf" srcId="{A08B5763-B652-4334-A971-957028A4B52C}" destId="{D82DD2B2-91F4-4FB0-A778-D7A0258FC69C}" srcOrd="0" destOrd="0" presId="urn:microsoft.com/office/officeart/2005/8/layout/list1"/>
    <dgm:cxn modelId="{28D13945-4369-4589-A9E2-9EEB1F7B0807}" srcId="{5250EA93-0296-44BD-83A3-29A7749017EE}" destId="{4527FA2F-F884-47AC-B85E-16F570448C28}" srcOrd="1" destOrd="0" parTransId="{481F0E55-EB06-4F86-9A3E-BBF17DEA1A1C}" sibTransId="{351AAA5F-BC36-4750-BA64-80F6B2DD05DC}"/>
    <dgm:cxn modelId="{FA1A1511-A4D5-4F7F-B178-7EFEAF4F67FE}" type="presParOf" srcId="{1C0352F3-2997-47B8-9618-C01DF67B359E}" destId="{C184BFDC-1C05-4103-B52B-9A174F0FAC46}" srcOrd="0" destOrd="0" presId="urn:microsoft.com/office/officeart/2005/8/layout/list1"/>
    <dgm:cxn modelId="{129EE8B0-5B68-416E-A980-A67036C2B88F}" type="presParOf" srcId="{C184BFDC-1C05-4103-B52B-9A174F0FAC46}" destId="{4A623D9C-D460-4468-BC18-C905E6FFD5DA}" srcOrd="0" destOrd="0" presId="urn:microsoft.com/office/officeart/2005/8/layout/list1"/>
    <dgm:cxn modelId="{8D1FDD06-D03E-4777-86F3-76D1CBB25B7B}" type="presParOf" srcId="{C184BFDC-1C05-4103-B52B-9A174F0FAC46}" destId="{1FDD6BE3-A495-4529-8BD5-BBEED7568913}" srcOrd="1" destOrd="0" presId="urn:microsoft.com/office/officeart/2005/8/layout/list1"/>
    <dgm:cxn modelId="{3C0C7BAE-F3BF-46A4-AE55-9A9F9076F150}" type="presParOf" srcId="{1C0352F3-2997-47B8-9618-C01DF67B359E}" destId="{9FBE15A6-B6D3-42F0-81C7-9CA08ADFE762}" srcOrd="1" destOrd="0" presId="urn:microsoft.com/office/officeart/2005/8/layout/list1"/>
    <dgm:cxn modelId="{A97170DB-F6DE-49D7-A24F-96AFBF101995}" type="presParOf" srcId="{1C0352F3-2997-47B8-9618-C01DF67B359E}" destId="{403A98F8-8211-4709-B15F-E9F38BDD2858}" srcOrd="2" destOrd="0" presId="urn:microsoft.com/office/officeart/2005/8/layout/list1"/>
    <dgm:cxn modelId="{8B572707-B358-434E-A6CD-BD5012B3E842}" type="presParOf" srcId="{1C0352F3-2997-47B8-9618-C01DF67B359E}" destId="{F4D8F90A-D96F-43F7-9EAD-BBF9C1161546}" srcOrd="3" destOrd="0" presId="urn:microsoft.com/office/officeart/2005/8/layout/list1"/>
    <dgm:cxn modelId="{B1C3611C-E407-453F-BCC6-09AF99DFC52B}" type="presParOf" srcId="{1C0352F3-2997-47B8-9618-C01DF67B359E}" destId="{8FF3BAB1-B58E-4D95-8F2B-062AEC8EBA3A}" srcOrd="4" destOrd="0" presId="urn:microsoft.com/office/officeart/2005/8/layout/list1"/>
    <dgm:cxn modelId="{4F8D8F2A-8250-43BC-A31C-C6CC48320691}" type="presParOf" srcId="{8FF3BAB1-B58E-4D95-8F2B-062AEC8EBA3A}" destId="{0B447D73-6443-42D3-BE64-EE7DF09914DD}" srcOrd="0" destOrd="0" presId="urn:microsoft.com/office/officeart/2005/8/layout/list1"/>
    <dgm:cxn modelId="{5CDED174-5E63-4B0D-8947-A6C1701E544D}" type="presParOf" srcId="{8FF3BAB1-B58E-4D95-8F2B-062AEC8EBA3A}" destId="{AE97788F-1D2D-43D0-8405-F2F4C8F82FEE}" srcOrd="1" destOrd="0" presId="urn:microsoft.com/office/officeart/2005/8/layout/list1"/>
    <dgm:cxn modelId="{1823648F-DFAB-4CCC-A09A-8FBD628A153F}" type="presParOf" srcId="{1C0352F3-2997-47B8-9618-C01DF67B359E}" destId="{D5E9BFE3-B72B-4625-9670-FCCDBA6B6CD9}" srcOrd="5" destOrd="0" presId="urn:microsoft.com/office/officeart/2005/8/layout/list1"/>
    <dgm:cxn modelId="{531725B1-0EE2-45C7-A9D1-F9D17C3EC5D7}" type="presParOf" srcId="{1C0352F3-2997-47B8-9618-C01DF67B359E}" destId="{3BEAAE17-8B03-485B-914E-70A644277BE4}" srcOrd="6" destOrd="0" presId="urn:microsoft.com/office/officeart/2005/8/layout/list1"/>
    <dgm:cxn modelId="{9CD3ECF2-CDF8-41BC-95FC-EEBC5E10B89B}" type="presParOf" srcId="{1C0352F3-2997-47B8-9618-C01DF67B359E}" destId="{6B40BE7F-55B4-4EA5-A25A-907B91E17168}" srcOrd="7" destOrd="0" presId="urn:microsoft.com/office/officeart/2005/8/layout/list1"/>
    <dgm:cxn modelId="{92966CAB-2D62-47E0-8696-122C05B074C0}" type="presParOf" srcId="{1C0352F3-2997-47B8-9618-C01DF67B359E}" destId="{B8B44AEB-0ECF-43D4-B784-D2BA8993549F}" srcOrd="8" destOrd="0" presId="urn:microsoft.com/office/officeart/2005/8/layout/list1"/>
    <dgm:cxn modelId="{516D046D-86EE-407B-BE81-5414A002A715}" type="presParOf" srcId="{B8B44AEB-0ECF-43D4-B784-D2BA8993549F}" destId="{9116D1E0-5AF7-49B3-949A-243598C59048}" srcOrd="0" destOrd="0" presId="urn:microsoft.com/office/officeart/2005/8/layout/list1"/>
    <dgm:cxn modelId="{77DC3757-E94A-4A8D-B4A4-8E1315A59196}" type="presParOf" srcId="{B8B44AEB-0ECF-43D4-B784-D2BA8993549F}" destId="{899DC2BC-1485-4AAB-8BC8-02ABF441F375}" srcOrd="1" destOrd="0" presId="urn:microsoft.com/office/officeart/2005/8/layout/list1"/>
    <dgm:cxn modelId="{ABE5DF0A-C8E4-449C-B151-B68A6ACBA99E}" type="presParOf" srcId="{1C0352F3-2997-47B8-9618-C01DF67B359E}" destId="{69101F56-B615-434C-B8EF-6B28F80225C5}" srcOrd="9" destOrd="0" presId="urn:microsoft.com/office/officeart/2005/8/layout/list1"/>
    <dgm:cxn modelId="{A1BB2513-AD8C-46F6-B1F9-A732BC15B6DE}" type="presParOf" srcId="{1C0352F3-2997-47B8-9618-C01DF67B359E}" destId="{506904CF-0AE5-4F3C-9E8A-003E324F86C8}" srcOrd="10" destOrd="0" presId="urn:microsoft.com/office/officeart/2005/8/layout/list1"/>
    <dgm:cxn modelId="{5783CBC2-CA69-4A0B-A640-2F94FC275E33}" type="presParOf" srcId="{1C0352F3-2997-47B8-9618-C01DF67B359E}" destId="{FEBA894A-0A0E-408C-AE0E-9E4EF9BB0024}" srcOrd="11" destOrd="0" presId="urn:microsoft.com/office/officeart/2005/8/layout/list1"/>
    <dgm:cxn modelId="{1B630303-3428-4294-8BA7-BDF6022FC48B}" type="presParOf" srcId="{1C0352F3-2997-47B8-9618-C01DF67B359E}" destId="{8EFF5A3D-6565-46AC-A645-AFEC17999D17}" srcOrd="12" destOrd="0" presId="urn:microsoft.com/office/officeart/2005/8/layout/list1"/>
    <dgm:cxn modelId="{F2506FFB-5CFF-4810-A4E3-00F9FBC1EBD0}" type="presParOf" srcId="{8EFF5A3D-6565-46AC-A645-AFEC17999D17}" destId="{D82DD2B2-91F4-4FB0-A778-D7A0258FC69C}" srcOrd="0" destOrd="0" presId="urn:microsoft.com/office/officeart/2005/8/layout/list1"/>
    <dgm:cxn modelId="{C3E8E208-EB44-4D9B-9CA9-B410B5368AB3}" type="presParOf" srcId="{8EFF5A3D-6565-46AC-A645-AFEC17999D17}" destId="{288BDC68-7FF6-45F7-B766-AE2C63685B77}" srcOrd="1" destOrd="0" presId="urn:microsoft.com/office/officeart/2005/8/layout/list1"/>
    <dgm:cxn modelId="{F60597F6-2466-4FB4-886C-341D4D38AE0B}" type="presParOf" srcId="{1C0352F3-2997-47B8-9618-C01DF67B359E}" destId="{061F6F95-9C52-4E54-9AA6-A48947C5D0CC}" srcOrd="13" destOrd="0" presId="urn:microsoft.com/office/officeart/2005/8/layout/list1"/>
    <dgm:cxn modelId="{41E4088C-5279-4B02-9FDD-A3DDBB6F5241}" type="presParOf" srcId="{1C0352F3-2997-47B8-9618-C01DF67B359E}" destId="{386837D7-2DF2-497F-B997-BD9C8D00ACB9}"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62CB6A8-347C-4C66-B848-0290A50CA0DA}" type="doc">
      <dgm:prSet loTypeId="urn:microsoft.com/office/officeart/2005/8/layout/vList5" loCatId="list" qsTypeId="urn:microsoft.com/office/officeart/2005/8/quickstyle/3d1" qsCatId="3D" csTypeId="urn:microsoft.com/office/officeart/2005/8/colors/colorful2" csCatId="colorful" phldr="1"/>
      <dgm:spPr/>
      <dgm:t>
        <a:bodyPr/>
        <a:lstStyle/>
        <a:p>
          <a:endParaRPr lang="zh-TW" altLang="en-US"/>
        </a:p>
      </dgm:t>
    </dgm:pt>
    <dgm:pt modelId="{7D24F22E-FC71-496D-A6A5-D63A894EFBB3}">
      <dgm:prSet phldrT="[文字]" custT="1"/>
      <dgm:spPr>
        <a:xfrm>
          <a:off x="1194" y="2032"/>
          <a:ext cx="1960551" cy="2079178"/>
        </a:xfrm>
        <a:prstGeom prst="roundRect">
          <a:avLst/>
        </a:prstGeom>
        <a:solidFill>
          <a:srgbClr val="F79646">
            <a:lumMod val="75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nSpc>
              <a:spcPct val="100000"/>
            </a:lnSpc>
            <a:spcAft>
              <a:spcPts val="0"/>
            </a:spcAft>
          </a:pPr>
          <a:r>
            <a:rPr lang="zh-TW" altLang="en-US" sz="2800" b="1" u="none" dirty="0">
              <a:solidFill>
                <a:sysClr val="window" lastClr="FFFFFF"/>
              </a:solidFill>
              <a:latin typeface="微軟正黑體" pitchFamily="34" charset="-120"/>
              <a:ea typeface="微軟正黑體" pitchFamily="34" charset="-120"/>
              <a:cs typeface="+mn-cs"/>
            </a:rPr>
            <a:t>體適能</a:t>
          </a:r>
          <a:endParaRPr lang="en-US" altLang="zh-TW" sz="2800" b="1" u="none" dirty="0">
            <a:solidFill>
              <a:sysClr val="window" lastClr="FFFFFF"/>
            </a:solidFill>
            <a:latin typeface="微軟正黑體" pitchFamily="34" charset="-120"/>
            <a:ea typeface="微軟正黑體" pitchFamily="34" charset="-120"/>
            <a:cs typeface="+mn-cs"/>
          </a:endParaRPr>
        </a:p>
        <a:p>
          <a:pPr>
            <a:lnSpc>
              <a:spcPct val="100000"/>
            </a:lnSpc>
            <a:spcAft>
              <a:spcPts val="0"/>
            </a:spcAft>
          </a:pPr>
          <a:r>
            <a:rPr lang="zh-TW" altLang="en-US" sz="2800" b="1" u="none" dirty="0">
              <a:solidFill>
                <a:sysClr val="window" lastClr="FFFFFF"/>
              </a:solidFill>
              <a:latin typeface="微軟正黑體" pitchFamily="34" charset="-120"/>
              <a:ea typeface="微軟正黑體" pitchFamily="34" charset="-120"/>
              <a:cs typeface="+mn-cs"/>
            </a:rPr>
            <a:t>上限</a:t>
          </a:r>
          <a:r>
            <a:rPr lang="en-US" altLang="zh-TW" sz="2800" b="1" u="none" dirty="0">
              <a:solidFill>
                <a:sysClr val="window" lastClr="FFFFFF"/>
              </a:solidFill>
              <a:latin typeface="微軟正黑體" pitchFamily="34" charset="-120"/>
              <a:ea typeface="微軟正黑體" pitchFamily="34" charset="-120"/>
              <a:cs typeface="+mn-cs"/>
            </a:rPr>
            <a:t>10</a:t>
          </a:r>
          <a:r>
            <a:rPr lang="zh-TW" altLang="en-US" sz="2800" b="1" u="none" dirty="0">
              <a:solidFill>
                <a:sysClr val="window" lastClr="FFFFFF"/>
              </a:solidFill>
              <a:latin typeface="微軟正黑體" pitchFamily="34" charset="-120"/>
              <a:ea typeface="微軟正黑體" pitchFamily="34" charset="-120"/>
              <a:cs typeface="+mn-cs"/>
            </a:rPr>
            <a:t>分</a:t>
          </a:r>
          <a:endParaRPr lang="zh-TW" altLang="en-US" sz="2800" b="1" dirty="0">
            <a:solidFill>
              <a:sysClr val="window" lastClr="FFFFFF"/>
            </a:solidFill>
            <a:latin typeface="微軟正黑體" pitchFamily="34" charset="-120"/>
            <a:ea typeface="微軟正黑體" pitchFamily="34" charset="-120"/>
            <a:cs typeface="+mn-cs"/>
          </a:endParaRPr>
        </a:p>
      </dgm:t>
    </dgm:pt>
    <dgm:pt modelId="{0C80427D-800B-4E85-A9C7-40BBF4C78C81}" type="parTrans" cxnId="{99852167-2CD2-4FC1-BC0B-0DC22758C352}">
      <dgm:prSet/>
      <dgm:spPr/>
      <dgm:t>
        <a:bodyPr/>
        <a:lstStyle/>
        <a:p>
          <a:endParaRPr lang="zh-TW" altLang="en-US" b="1">
            <a:latin typeface="微軟正黑體" pitchFamily="34" charset="-120"/>
            <a:ea typeface="微軟正黑體" pitchFamily="34" charset="-120"/>
          </a:endParaRPr>
        </a:p>
      </dgm:t>
    </dgm:pt>
    <dgm:pt modelId="{92B603F3-9348-4F41-9CD5-09C504B6A649}" type="sibTrans" cxnId="{99852167-2CD2-4FC1-BC0B-0DC22758C352}">
      <dgm:prSet/>
      <dgm:spPr/>
      <dgm:t>
        <a:bodyPr/>
        <a:lstStyle/>
        <a:p>
          <a:endParaRPr lang="zh-TW" altLang="en-US" b="1">
            <a:latin typeface="微軟正黑體" pitchFamily="34" charset="-120"/>
            <a:ea typeface="微軟正黑體" pitchFamily="34" charset="-120"/>
          </a:endParaRPr>
        </a:p>
      </dgm:t>
    </dgm:pt>
    <dgm:pt modelId="{F8BD9B43-7647-4087-90EA-2EFE2DCB60D8}">
      <dgm:prSet phldrT="[文字]" custT="1"/>
      <dgm:spPr>
        <a:xfrm rot="5400000">
          <a:off x="4071035" y="-1979540"/>
          <a:ext cx="1663342" cy="6040292"/>
        </a:xfrm>
        <a:prstGeom prst="round2SameRect">
          <a:avLst/>
        </a:prstGeom>
        <a:solidFill>
          <a:srgbClr val="F79646">
            <a:lumMod val="40000"/>
            <a:lumOff val="60000"/>
            <a:alpha val="90000"/>
          </a:srgbClr>
        </a:solidFill>
        <a:ln w="9525" cap="flat" cmpd="sng" algn="ctr">
          <a:solidFill>
            <a:srgbClr val="C0504D">
              <a:tint val="40000"/>
              <a:alpha val="9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lnSpc>
              <a:spcPct val="70000"/>
            </a:lnSpc>
            <a:spcAft>
              <a:spcPts val="0"/>
            </a:spcAft>
          </a:pPr>
          <a:r>
            <a:rPr lang="zh-TW" altLang="en-US" sz="2000" b="1" dirty="0">
              <a:solidFill>
                <a:sysClr val="windowText" lastClr="000000">
                  <a:hueOff val="0"/>
                  <a:satOff val="0"/>
                  <a:lumOff val="0"/>
                  <a:alphaOff val="0"/>
                </a:sysClr>
              </a:solidFill>
              <a:latin typeface="微軟正黑體" pitchFamily="34" charset="-120"/>
              <a:ea typeface="微軟正黑體" pitchFamily="34" charset="-120"/>
              <a:cs typeface="+mn-cs"/>
            </a:rPr>
            <a:t>含肌耐力、柔軟度、瞬發力、心肺耐力</a:t>
          </a:r>
        </a:p>
      </dgm:t>
    </dgm:pt>
    <dgm:pt modelId="{75101160-105D-4BC5-9BFE-BA07FF30F65E}" type="sibTrans" cxnId="{E896A0B2-53F9-44EE-A900-E7B5453078B2}">
      <dgm:prSet/>
      <dgm:spPr/>
      <dgm:t>
        <a:bodyPr/>
        <a:lstStyle/>
        <a:p>
          <a:endParaRPr lang="zh-TW" altLang="en-US" b="1">
            <a:latin typeface="微軟正黑體" pitchFamily="34" charset="-120"/>
            <a:ea typeface="微軟正黑體" pitchFamily="34" charset="-120"/>
          </a:endParaRPr>
        </a:p>
      </dgm:t>
    </dgm:pt>
    <dgm:pt modelId="{009013A6-1BD5-4F85-82E5-2673314172F4}" type="parTrans" cxnId="{E896A0B2-53F9-44EE-A900-E7B5453078B2}">
      <dgm:prSet/>
      <dgm:spPr/>
      <dgm:t>
        <a:bodyPr/>
        <a:lstStyle/>
        <a:p>
          <a:endParaRPr lang="zh-TW" altLang="en-US" b="1">
            <a:latin typeface="微軟正黑體" pitchFamily="34" charset="-120"/>
            <a:ea typeface="微軟正黑體" pitchFamily="34" charset="-120"/>
          </a:endParaRPr>
        </a:p>
      </dgm:t>
    </dgm:pt>
    <dgm:pt modelId="{300385B8-1497-4D7D-9404-DEA3DABFC32F}">
      <dgm:prSet custT="1"/>
      <dgm:spPr/>
      <dgm:t>
        <a:bodyPr/>
        <a:lstStyle/>
        <a:p>
          <a:r>
            <a:rPr lang="zh-TW" sz="1600" b="1" u="none" dirty="0">
              <a:solidFill>
                <a:schemeClr val="tx1"/>
              </a:solidFill>
              <a:latin typeface="微軟正黑體" panose="020B0604030504040204" pitchFamily="34" charset="-120"/>
              <a:ea typeface="微軟正黑體" panose="020B0604030504040204" pitchFamily="34" charset="-120"/>
            </a:rPr>
            <a:t>體適能之成績可經由各校依教育部體適能檢測標準進行檢測或至合格體適能檢測站進行檢測。</a:t>
          </a:r>
          <a:endParaRPr lang="zh-TW" altLang="en-US" sz="1600" b="1" u="none" dirty="0">
            <a:solidFill>
              <a:schemeClr val="tx1"/>
            </a:solidFill>
            <a:latin typeface="微軟正黑體" pitchFamily="34" charset="-120"/>
            <a:ea typeface="微軟正黑體" pitchFamily="34" charset="-120"/>
            <a:cs typeface="+mn-cs"/>
          </a:endParaRPr>
        </a:p>
      </dgm:t>
    </dgm:pt>
    <dgm:pt modelId="{D6FA448A-ED92-473A-AF34-257656BBA101}" type="parTrans" cxnId="{9A563B41-2CA3-43B6-86FF-5E1B4595088E}">
      <dgm:prSet/>
      <dgm:spPr/>
      <dgm:t>
        <a:bodyPr/>
        <a:lstStyle/>
        <a:p>
          <a:endParaRPr lang="zh-TW" altLang="en-US"/>
        </a:p>
      </dgm:t>
    </dgm:pt>
    <dgm:pt modelId="{335EAC99-5CAD-4E9A-BCF5-50A5984CB4C5}" type="sibTrans" cxnId="{9A563B41-2CA3-43B6-86FF-5E1B4595088E}">
      <dgm:prSet/>
      <dgm:spPr/>
      <dgm:t>
        <a:bodyPr/>
        <a:lstStyle/>
        <a:p>
          <a:endParaRPr lang="zh-TW" altLang="en-US"/>
        </a:p>
      </dgm:t>
    </dgm:pt>
    <dgm:pt modelId="{24AC9408-BC11-46FC-AF10-8A2354C12029}">
      <dgm:prSet custT="1"/>
      <dgm:spPr/>
      <dgm:t>
        <a:bodyPr/>
        <a:lstStyle/>
        <a:p>
          <a:r>
            <a:rPr lang="zh-TW" sz="1900" b="1" u="none" dirty="0">
              <a:solidFill>
                <a:schemeClr val="tx1"/>
              </a:solidFill>
              <a:latin typeface="微軟正黑體" panose="020B0604030504040204" pitchFamily="34" charset="-120"/>
              <a:ea typeface="微軟正黑體" panose="020B0604030504040204" pitchFamily="34" charset="-120"/>
            </a:rPr>
            <a:t>一項成績達教育部公布之最新門檻標準者，得</a:t>
          </a:r>
          <a:r>
            <a:rPr lang="en-US" sz="1900" b="1" u="none" dirty="0">
              <a:solidFill>
                <a:schemeClr val="tx1"/>
              </a:solidFill>
              <a:latin typeface="微軟正黑體" panose="020B0604030504040204" pitchFamily="34" charset="-120"/>
              <a:ea typeface="微軟正黑體" panose="020B0604030504040204" pitchFamily="34" charset="-120"/>
            </a:rPr>
            <a:t>2</a:t>
          </a:r>
          <a:r>
            <a:rPr lang="zh-TW" sz="1900" b="1" u="none" dirty="0">
              <a:solidFill>
                <a:schemeClr val="tx1"/>
              </a:solidFill>
              <a:latin typeface="微軟正黑體" panose="020B0604030504040204" pitchFamily="34" charset="-120"/>
              <a:ea typeface="微軟正黑體" panose="020B0604030504040204" pitchFamily="34" charset="-120"/>
            </a:rPr>
            <a:t>分。</a:t>
          </a:r>
          <a:endParaRPr lang="zh-TW" altLang="en-US" sz="1900" b="1" u="none" dirty="0">
            <a:solidFill>
              <a:schemeClr val="tx1"/>
            </a:solidFill>
            <a:latin typeface="微軟正黑體" pitchFamily="34" charset="-120"/>
            <a:ea typeface="微軟正黑體" pitchFamily="34" charset="-120"/>
            <a:cs typeface="+mn-cs"/>
          </a:endParaRPr>
        </a:p>
      </dgm:t>
    </dgm:pt>
    <dgm:pt modelId="{AB515105-694D-464A-969F-8A466AFE29D7}" type="parTrans" cxnId="{33076857-2C38-4F93-A10B-69A6D13D7C3E}">
      <dgm:prSet/>
      <dgm:spPr/>
      <dgm:t>
        <a:bodyPr/>
        <a:lstStyle/>
        <a:p>
          <a:endParaRPr lang="zh-TW" altLang="en-US"/>
        </a:p>
      </dgm:t>
    </dgm:pt>
    <dgm:pt modelId="{D3C6C451-B63C-427A-B832-DD3C15E11298}" type="sibTrans" cxnId="{33076857-2C38-4F93-A10B-69A6D13D7C3E}">
      <dgm:prSet/>
      <dgm:spPr/>
      <dgm:t>
        <a:bodyPr/>
        <a:lstStyle/>
        <a:p>
          <a:endParaRPr lang="zh-TW" altLang="en-US"/>
        </a:p>
      </dgm:t>
    </dgm:pt>
    <dgm:pt modelId="{22B8BBE5-77A7-4F51-B21D-6591EA84F423}">
      <dgm:prSet custT="1"/>
      <dgm:spPr/>
      <dgm:t>
        <a:bodyPr/>
        <a:lstStyle/>
        <a:p>
          <a:r>
            <a:rPr lang="zh-TW" sz="1900" b="1" u="none" dirty="0">
              <a:solidFill>
                <a:schemeClr val="tx1"/>
              </a:solidFill>
              <a:latin typeface="微軟正黑體" panose="020B0604030504040204" pitchFamily="34" charset="-120"/>
              <a:ea typeface="微軟正黑體" panose="020B0604030504040204" pitchFamily="34" charset="-120"/>
            </a:rPr>
            <a:t>二項成績達教育部公布之最新門檻標準者，得</a:t>
          </a:r>
          <a:r>
            <a:rPr lang="en-US" sz="1900" b="1" u="none" dirty="0">
              <a:solidFill>
                <a:schemeClr val="tx1"/>
              </a:solidFill>
              <a:latin typeface="微軟正黑體" panose="020B0604030504040204" pitchFamily="34" charset="-120"/>
              <a:ea typeface="微軟正黑體" panose="020B0604030504040204" pitchFamily="34" charset="-120"/>
            </a:rPr>
            <a:t>4</a:t>
          </a:r>
          <a:r>
            <a:rPr lang="zh-TW" sz="1900" b="1" u="none" dirty="0">
              <a:solidFill>
                <a:schemeClr val="tx1"/>
              </a:solidFill>
              <a:latin typeface="微軟正黑體" panose="020B0604030504040204" pitchFamily="34" charset="-120"/>
              <a:ea typeface="微軟正黑體" panose="020B0604030504040204" pitchFamily="34" charset="-120"/>
            </a:rPr>
            <a:t>分。</a:t>
          </a:r>
        </a:p>
      </dgm:t>
    </dgm:pt>
    <dgm:pt modelId="{EB72BB52-BF26-4253-9A4B-FBDCEE6A736F}" type="parTrans" cxnId="{C8278378-DD17-40BD-83D2-9C5F8317F6A1}">
      <dgm:prSet/>
      <dgm:spPr/>
      <dgm:t>
        <a:bodyPr/>
        <a:lstStyle/>
        <a:p>
          <a:endParaRPr lang="zh-TW" altLang="en-US"/>
        </a:p>
      </dgm:t>
    </dgm:pt>
    <dgm:pt modelId="{40D40F75-5677-418E-B189-2C2E62C57475}" type="sibTrans" cxnId="{C8278378-DD17-40BD-83D2-9C5F8317F6A1}">
      <dgm:prSet/>
      <dgm:spPr/>
      <dgm:t>
        <a:bodyPr/>
        <a:lstStyle/>
        <a:p>
          <a:endParaRPr lang="zh-TW" altLang="en-US"/>
        </a:p>
      </dgm:t>
    </dgm:pt>
    <dgm:pt modelId="{37949C00-A493-4678-9767-A3E8B7A8B48E}">
      <dgm:prSet custT="1"/>
      <dgm:spPr/>
      <dgm:t>
        <a:bodyPr/>
        <a:lstStyle/>
        <a:p>
          <a:r>
            <a:rPr lang="zh-TW" sz="1900" b="1" u="none" dirty="0">
              <a:solidFill>
                <a:schemeClr val="tx1"/>
              </a:solidFill>
              <a:latin typeface="微軟正黑體" panose="020B0604030504040204" pitchFamily="34" charset="-120"/>
              <a:ea typeface="微軟正黑體" panose="020B0604030504040204" pitchFamily="34" charset="-120"/>
            </a:rPr>
            <a:t>三項成績達教育部公布之最新門檻標準者，得</a:t>
          </a:r>
          <a:r>
            <a:rPr lang="en-US" sz="1900" b="1" u="none" dirty="0">
              <a:solidFill>
                <a:schemeClr val="tx1"/>
              </a:solidFill>
              <a:latin typeface="微軟正黑體" panose="020B0604030504040204" pitchFamily="34" charset="-120"/>
              <a:ea typeface="微軟正黑體" panose="020B0604030504040204" pitchFamily="34" charset="-120"/>
            </a:rPr>
            <a:t>6</a:t>
          </a:r>
          <a:r>
            <a:rPr lang="zh-TW" sz="1900" b="1" u="none" dirty="0">
              <a:solidFill>
                <a:schemeClr val="tx1"/>
              </a:solidFill>
              <a:latin typeface="微軟正黑體" panose="020B0604030504040204" pitchFamily="34" charset="-120"/>
              <a:ea typeface="微軟正黑體" panose="020B0604030504040204" pitchFamily="34" charset="-120"/>
            </a:rPr>
            <a:t>分。</a:t>
          </a:r>
        </a:p>
      </dgm:t>
    </dgm:pt>
    <dgm:pt modelId="{AA576515-4AAB-4B55-BFB7-5A00D34031E3}" type="parTrans" cxnId="{60ECB574-DA9B-45F1-BF59-04194CEF0DCA}">
      <dgm:prSet/>
      <dgm:spPr/>
      <dgm:t>
        <a:bodyPr/>
        <a:lstStyle/>
        <a:p>
          <a:endParaRPr lang="zh-TW" altLang="en-US"/>
        </a:p>
      </dgm:t>
    </dgm:pt>
    <dgm:pt modelId="{35E584E9-27FF-4E4B-91C9-B240CE2A7A6C}" type="sibTrans" cxnId="{60ECB574-DA9B-45F1-BF59-04194CEF0DCA}">
      <dgm:prSet/>
      <dgm:spPr/>
      <dgm:t>
        <a:bodyPr/>
        <a:lstStyle/>
        <a:p>
          <a:endParaRPr lang="zh-TW" altLang="en-US"/>
        </a:p>
      </dgm:t>
    </dgm:pt>
    <dgm:pt modelId="{2D58CF63-C700-4C19-B4B9-035425D62454}">
      <dgm:prSet custT="1"/>
      <dgm:spPr/>
      <dgm:t>
        <a:bodyPr/>
        <a:lstStyle/>
        <a:p>
          <a:r>
            <a:rPr lang="zh-TW" sz="1900" b="1" u="none" dirty="0">
              <a:solidFill>
                <a:schemeClr val="tx1"/>
              </a:solidFill>
              <a:latin typeface="微軟正黑體" panose="020B0604030504040204" pitchFamily="34" charset="-120"/>
              <a:ea typeface="微軟正黑體" panose="020B0604030504040204" pitchFamily="34" charset="-120"/>
            </a:rPr>
            <a:t>四項成績達教育部公布之最新門檻標準者，得</a:t>
          </a:r>
          <a:r>
            <a:rPr lang="en-US" sz="1900" b="1" u="none" dirty="0">
              <a:solidFill>
                <a:schemeClr val="tx1"/>
              </a:solidFill>
              <a:latin typeface="微軟正黑體" panose="020B0604030504040204" pitchFamily="34" charset="-120"/>
              <a:ea typeface="微軟正黑體" panose="020B0604030504040204" pitchFamily="34" charset="-120"/>
            </a:rPr>
            <a:t>8</a:t>
          </a:r>
          <a:r>
            <a:rPr lang="zh-TW" sz="1900" b="1" u="none" dirty="0">
              <a:solidFill>
                <a:schemeClr val="tx1"/>
              </a:solidFill>
              <a:latin typeface="微軟正黑體" panose="020B0604030504040204" pitchFamily="34" charset="-120"/>
              <a:ea typeface="微軟正黑體" panose="020B0604030504040204" pitchFamily="34" charset="-120"/>
            </a:rPr>
            <a:t>分。</a:t>
          </a:r>
        </a:p>
      </dgm:t>
    </dgm:pt>
    <dgm:pt modelId="{0271C8F8-9423-4D98-82BC-ABA61CB036E9}" type="parTrans" cxnId="{C309D2DB-8D61-4548-92D8-3006A9644BD9}">
      <dgm:prSet/>
      <dgm:spPr/>
      <dgm:t>
        <a:bodyPr/>
        <a:lstStyle/>
        <a:p>
          <a:endParaRPr lang="zh-TW" altLang="en-US"/>
        </a:p>
      </dgm:t>
    </dgm:pt>
    <dgm:pt modelId="{A0137346-83EA-44AA-90A1-CF3C5937E5A1}" type="sibTrans" cxnId="{C309D2DB-8D61-4548-92D8-3006A9644BD9}">
      <dgm:prSet/>
      <dgm:spPr/>
      <dgm:t>
        <a:bodyPr/>
        <a:lstStyle/>
        <a:p>
          <a:endParaRPr lang="zh-TW" altLang="en-US"/>
        </a:p>
      </dgm:t>
    </dgm:pt>
    <dgm:pt modelId="{6D1F51E1-ED72-494C-85A3-79A6928418B9}">
      <dgm:prSet custT="1"/>
      <dgm:spPr/>
      <dgm:t>
        <a:bodyPr/>
        <a:lstStyle/>
        <a:p>
          <a:r>
            <a:rPr lang="zh-TW" sz="1900" b="1" u="none" dirty="0">
              <a:solidFill>
                <a:schemeClr val="tx1"/>
              </a:solidFill>
              <a:latin typeface="微軟正黑體" panose="020B0604030504040204" pitchFamily="34" charset="-120"/>
              <a:ea typeface="微軟正黑體" panose="020B0604030504040204" pitchFamily="34" charset="-120"/>
            </a:rPr>
            <a:t>完成四項檢測者，再得</a:t>
          </a:r>
          <a:r>
            <a:rPr lang="en-US" sz="1900" b="1" u="none" dirty="0">
              <a:solidFill>
                <a:schemeClr val="tx1"/>
              </a:solidFill>
              <a:latin typeface="微軟正黑體" panose="020B0604030504040204" pitchFamily="34" charset="-120"/>
              <a:ea typeface="微軟正黑體" panose="020B0604030504040204" pitchFamily="34" charset="-120"/>
            </a:rPr>
            <a:t>2</a:t>
          </a:r>
          <a:r>
            <a:rPr lang="zh-TW" sz="1900" b="1" u="none" dirty="0">
              <a:solidFill>
                <a:schemeClr val="tx1"/>
              </a:solidFill>
              <a:latin typeface="微軟正黑體" panose="020B0604030504040204" pitchFamily="34" charset="-120"/>
              <a:ea typeface="微軟正黑體" panose="020B0604030504040204" pitchFamily="34" charset="-120"/>
            </a:rPr>
            <a:t>分。</a:t>
          </a:r>
          <a:endParaRPr lang="zh-TW" altLang="en-US" sz="1900" b="1" u="none" dirty="0">
            <a:solidFill>
              <a:schemeClr val="tx1"/>
            </a:solidFill>
            <a:latin typeface="微軟正黑體" panose="020B0604030504040204" pitchFamily="34" charset="-120"/>
            <a:ea typeface="微軟正黑體" panose="020B0604030504040204" pitchFamily="34" charset="-120"/>
          </a:endParaRPr>
        </a:p>
      </dgm:t>
    </dgm:pt>
    <dgm:pt modelId="{B4FE8FCC-E8E3-4B90-AA42-BB972F9C8624}" type="parTrans" cxnId="{996A5022-0BCA-45FF-9720-5926B7C72738}">
      <dgm:prSet/>
      <dgm:spPr/>
      <dgm:t>
        <a:bodyPr/>
        <a:lstStyle/>
        <a:p>
          <a:endParaRPr lang="zh-TW" altLang="en-US"/>
        </a:p>
      </dgm:t>
    </dgm:pt>
    <dgm:pt modelId="{973EF8A3-4E43-4211-B125-AF3B3717B99C}" type="sibTrans" cxnId="{996A5022-0BCA-45FF-9720-5926B7C72738}">
      <dgm:prSet/>
      <dgm:spPr/>
      <dgm:t>
        <a:bodyPr/>
        <a:lstStyle/>
        <a:p>
          <a:endParaRPr lang="zh-TW" altLang="en-US"/>
        </a:p>
      </dgm:t>
    </dgm:pt>
    <dgm:pt modelId="{43DE773F-FF14-47B5-BB42-D7B3D33BC52E}" type="pres">
      <dgm:prSet presAssocID="{C62CB6A8-347C-4C66-B848-0290A50CA0DA}" presName="Name0" presStyleCnt="0">
        <dgm:presLayoutVars>
          <dgm:dir/>
          <dgm:animLvl val="lvl"/>
          <dgm:resizeHandles val="exact"/>
        </dgm:presLayoutVars>
      </dgm:prSet>
      <dgm:spPr/>
      <dgm:t>
        <a:bodyPr/>
        <a:lstStyle/>
        <a:p>
          <a:endParaRPr lang="zh-TW" altLang="en-US"/>
        </a:p>
      </dgm:t>
    </dgm:pt>
    <dgm:pt modelId="{FAD23C77-19A1-4385-8BC2-B2017D60604F}" type="pres">
      <dgm:prSet presAssocID="{7D24F22E-FC71-496D-A6A5-D63A894EFBB3}" presName="linNode" presStyleCnt="0"/>
      <dgm:spPr/>
    </dgm:pt>
    <dgm:pt modelId="{2399A95D-0C20-42F1-A0E6-5C6C217F5327}" type="pres">
      <dgm:prSet presAssocID="{7D24F22E-FC71-496D-A6A5-D63A894EFBB3}" presName="parentText" presStyleLbl="node1" presStyleIdx="0" presStyleCnt="1" custScaleX="126803" custScaleY="100098" custLinFactNeighborX="-4487" custLinFactNeighborY="-49">
        <dgm:presLayoutVars>
          <dgm:chMax val="1"/>
          <dgm:bulletEnabled val="1"/>
        </dgm:presLayoutVars>
      </dgm:prSet>
      <dgm:spPr/>
      <dgm:t>
        <a:bodyPr/>
        <a:lstStyle/>
        <a:p>
          <a:endParaRPr lang="zh-TW" altLang="en-US"/>
        </a:p>
      </dgm:t>
    </dgm:pt>
    <dgm:pt modelId="{F172DAF1-019A-4370-AE2A-A73C40FC660A}" type="pres">
      <dgm:prSet presAssocID="{7D24F22E-FC71-496D-A6A5-D63A894EFBB3}" presName="descendantText" presStyleLbl="alignAccFollowNode1" presStyleIdx="0" presStyleCnt="1" custScaleX="223328" custScaleY="125122" custLinFactNeighborX="-3819" custLinFactNeighborY="0">
        <dgm:presLayoutVars>
          <dgm:bulletEnabled val="1"/>
        </dgm:presLayoutVars>
      </dgm:prSet>
      <dgm:spPr>
        <a:prstGeom prst="round2SameRect">
          <a:avLst/>
        </a:prstGeom>
      </dgm:spPr>
      <dgm:t>
        <a:bodyPr/>
        <a:lstStyle/>
        <a:p>
          <a:endParaRPr lang="zh-TW" altLang="en-US"/>
        </a:p>
      </dgm:t>
    </dgm:pt>
  </dgm:ptLst>
  <dgm:cxnLst>
    <dgm:cxn modelId="{99852167-2CD2-4FC1-BC0B-0DC22758C352}" srcId="{C62CB6A8-347C-4C66-B848-0290A50CA0DA}" destId="{7D24F22E-FC71-496D-A6A5-D63A894EFBB3}" srcOrd="0" destOrd="0" parTransId="{0C80427D-800B-4E85-A9C7-40BBF4C78C81}" sibTransId="{92B603F3-9348-4F41-9CD5-09C504B6A649}"/>
    <dgm:cxn modelId="{C8278378-DD17-40BD-83D2-9C5F8317F6A1}" srcId="{7D24F22E-FC71-496D-A6A5-D63A894EFBB3}" destId="{22B8BBE5-77A7-4F51-B21D-6591EA84F423}" srcOrd="3" destOrd="0" parTransId="{EB72BB52-BF26-4253-9A4B-FBDCEE6A736F}" sibTransId="{40D40F75-5677-418E-B189-2C2E62C57475}"/>
    <dgm:cxn modelId="{8428B8F3-6809-474B-B24E-57B1F1F61C0F}" type="presOf" srcId="{2D58CF63-C700-4C19-B4B9-035425D62454}" destId="{F172DAF1-019A-4370-AE2A-A73C40FC660A}" srcOrd="0" destOrd="5" presId="urn:microsoft.com/office/officeart/2005/8/layout/vList5"/>
    <dgm:cxn modelId="{2A0C1426-B5E4-46B7-BB78-9012A6B5C875}" type="presOf" srcId="{6D1F51E1-ED72-494C-85A3-79A6928418B9}" destId="{F172DAF1-019A-4370-AE2A-A73C40FC660A}" srcOrd="0" destOrd="6" presId="urn:microsoft.com/office/officeart/2005/8/layout/vList5"/>
    <dgm:cxn modelId="{184A56A6-42BD-4F6C-A8C3-95D60758E8E9}" type="presOf" srcId="{24AC9408-BC11-46FC-AF10-8A2354C12029}" destId="{F172DAF1-019A-4370-AE2A-A73C40FC660A}" srcOrd="0" destOrd="2" presId="urn:microsoft.com/office/officeart/2005/8/layout/vList5"/>
    <dgm:cxn modelId="{33076857-2C38-4F93-A10B-69A6D13D7C3E}" srcId="{7D24F22E-FC71-496D-A6A5-D63A894EFBB3}" destId="{24AC9408-BC11-46FC-AF10-8A2354C12029}" srcOrd="2" destOrd="0" parTransId="{AB515105-694D-464A-969F-8A466AFE29D7}" sibTransId="{D3C6C451-B63C-427A-B832-DD3C15E11298}"/>
    <dgm:cxn modelId="{996A5022-0BCA-45FF-9720-5926B7C72738}" srcId="{7D24F22E-FC71-496D-A6A5-D63A894EFBB3}" destId="{6D1F51E1-ED72-494C-85A3-79A6928418B9}" srcOrd="6" destOrd="0" parTransId="{B4FE8FCC-E8E3-4B90-AA42-BB972F9C8624}" sibTransId="{973EF8A3-4E43-4211-B125-AF3B3717B99C}"/>
    <dgm:cxn modelId="{9A563B41-2CA3-43B6-86FF-5E1B4595088E}" srcId="{7D24F22E-FC71-496D-A6A5-D63A894EFBB3}" destId="{300385B8-1497-4D7D-9404-DEA3DABFC32F}" srcOrd="1" destOrd="0" parTransId="{D6FA448A-ED92-473A-AF34-257656BBA101}" sibTransId="{335EAC99-5CAD-4E9A-BCF5-50A5984CB4C5}"/>
    <dgm:cxn modelId="{60ECB574-DA9B-45F1-BF59-04194CEF0DCA}" srcId="{7D24F22E-FC71-496D-A6A5-D63A894EFBB3}" destId="{37949C00-A493-4678-9767-A3E8B7A8B48E}" srcOrd="4" destOrd="0" parTransId="{AA576515-4AAB-4B55-BFB7-5A00D34031E3}" sibTransId="{35E584E9-27FF-4E4B-91C9-B240CE2A7A6C}"/>
    <dgm:cxn modelId="{7E9DF45F-3F2B-41E9-8E60-00DCF5872C88}" type="presOf" srcId="{F8BD9B43-7647-4087-90EA-2EFE2DCB60D8}" destId="{F172DAF1-019A-4370-AE2A-A73C40FC660A}" srcOrd="0" destOrd="0" presId="urn:microsoft.com/office/officeart/2005/8/layout/vList5"/>
    <dgm:cxn modelId="{219FACD7-C5A1-4BA1-B008-0E4F2DDAE3F6}" type="presOf" srcId="{300385B8-1497-4D7D-9404-DEA3DABFC32F}" destId="{F172DAF1-019A-4370-AE2A-A73C40FC660A}" srcOrd="0" destOrd="1" presId="urn:microsoft.com/office/officeart/2005/8/layout/vList5"/>
    <dgm:cxn modelId="{C309D2DB-8D61-4548-92D8-3006A9644BD9}" srcId="{7D24F22E-FC71-496D-A6A5-D63A894EFBB3}" destId="{2D58CF63-C700-4C19-B4B9-035425D62454}" srcOrd="5" destOrd="0" parTransId="{0271C8F8-9423-4D98-82BC-ABA61CB036E9}" sibTransId="{A0137346-83EA-44AA-90A1-CF3C5937E5A1}"/>
    <dgm:cxn modelId="{E709BB1B-14CD-4353-92A5-5A913F71EBF2}" type="presOf" srcId="{7D24F22E-FC71-496D-A6A5-D63A894EFBB3}" destId="{2399A95D-0C20-42F1-A0E6-5C6C217F5327}" srcOrd="0" destOrd="0" presId="urn:microsoft.com/office/officeart/2005/8/layout/vList5"/>
    <dgm:cxn modelId="{E896A0B2-53F9-44EE-A900-E7B5453078B2}" srcId="{7D24F22E-FC71-496D-A6A5-D63A894EFBB3}" destId="{F8BD9B43-7647-4087-90EA-2EFE2DCB60D8}" srcOrd="0" destOrd="0" parTransId="{009013A6-1BD5-4F85-82E5-2673314172F4}" sibTransId="{75101160-105D-4BC5-9BFE-BA07FF30F65E}"/>
    <dgm:cxn modelId="{A08A4686-C02C-454D-AFC7-ED0673D26D34}" type="presOf" srcId="{22B8BBE5-77A7-4F51-B21D-6591EA84F423}" destId="{F172DAF1-019A-4370-AE2A-A73C40FC660A}" srcOrd="0" destOrd="3" presId="urn:microsoft.com/office/officeart/2005/8/layout/vList5"/>
    <dgm:cxn modelId="{A1E06213-9245-41AC-B7BC-D3114EF04854}" type="presOf" srcId="{C62CB6A8-347C-4C66-B848-0290A50CA0DA}" destId="{43DE773F-FF14-47B5-BB42-D7B3D33BC52E}" srcOrd="0" destOrd="0" presId="urn:microsoft.com/office/officeart/2005/8/layout/vList5"/>
    <dgm:cxn modelId="{9E75E568-353B-4D34-9431-4BC56AEF4B5E}" type="presOf" srcId="{37949C00-A493-4678-9767-A3E8B7A8B48E}" destId="{F172DAF1-019A-4370-AE2A-A73C40FC660A}" srcOrd="0" destOrd="4" presId="urn:microsoft.com/office/officeart/2005/8/layout/vList5"/>
    <dgm:cxn modelId="{B185C26B-C878-4AEB-B55C-1B990310BD52}" type="presParOf" srcId="{43DE773F-FF14-47B5-BB42-D7B3D33BC52E}" destId="{FAD23C77-19A1-4385-8BC2-B2017D60604F}" srcOrd="0" destOrd="0" presId="urn:microsoft.com/office/officeart/2005/8/layout/vList5"/>
    <dgm:cxn modelId="{046212C9-D1A9-4B6E-94DA-91FA92F43384}" type="presParOf" srcId="{FAD23C77-19A1-4385-8BC2-B2017D60604F}" destId="{2399A95D-0C20-42F1-A0E6-5C6C217F5327}" srcOrd="0" destOrd="0" presId="urn:microsoft.com/office/officeart/2005/8/layout/vList5"/>
    <dgm:cxn modelId="{AF02B1D3-F552-4F7E-895A-3D9FDBCA135E}" type="presParOf" srcId="{FAD23C77-19A1-4385-8BC2-B2017D60604F}" destId="{F172DAF1-019A-4370-AE2A-A73C40FC660A}" srcOrd="1" destOrd="0" presId="urn:microsoft.com/office/officeart/2005/8/layout/vList5"/>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C537ED8-5726-47C4-8FC4-63083F01098E}" type="doc">
      <dgm:prSet loTypeId="urn:microsoft.com/office/officeart/2005/8/layout/hList1" loCatId="list" qsTypeId="urn:microsoft.com/office/officeart/2005/8/quickstyle/3d1" qsCatId="3D" csTypeId="urn:microsoft.com/office/officeart/2005/8/colors/accent1_2" csCatId="accent1" phldr="1"/>
      <dgm:spPr/>
      <dgm:t>
        <a:bodyPr/>
        <a:lstStyle/>
        <a:p>
          <a:endParaRPr lang="zh-TW" altLang="en-US"/>
        </a:p>
      </dgm:t>
    </dgm:pt>
    <dgm:pt modelId="{312500B9-38B7-431B-BFF5-CF44288EE040}">
      <dgm:prSet phldrT="[文字]" custT="1"/>
      <dgm:spPr>
        <a:xfrm>
          <a:off x="0" y="0"/>
          <a:ext cx="7704856" cy="1440000"/>
        </a:xfrm>
        <a:solidFill>
          <a:srgbClr val="FFC000"/>
        </a:solidFill>
        <a:ln w="9525" cap="flat" cmpd="sng" algn="ctr">
          <a:solidFill>
            <a:srgbClr val="4F81B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sz="3200" b="1" dirty="0">
              <a:solidFill>
                <a:srgbClr val="002060"/>
              </a:solidFill>
              <a:latin typeface="微軟正黑體" pitchFamily="34" charset="-120"/>
              <a:ea typeface="微軟正黑體" pitchFamily="34" charset="-120"/>
              <a:cs typeface="+mn-cs"/>
            </a:rPr>
            <a:t>檢測項目：</a:t>
          </a:r>
          <a:r>
            <a:rPr lang="en-US" altLang="zh-TW" sz="3200" b="1" dirty="0">
              <a:solidFill>
                <a:srgbClr val="002060"/>
              </a:solidFill>
              <a:latin typeface="微軟正黑體" pitchFamily="34" charset="-120"/>
              <a:ea typeface="微軟正黑體" pitchFamily="34" charset="-120"/>
              <a:cs typeface="+mn-cs"/>
            </a:rPr>
            <a:t>(</a:t>
          </a:r>
          <a:r>
            <a:rPr lang="zh-TW" altLang="en-US" sz="3200" b="1" dirty="0">
              <a:solidFill>
                <a:srgbClr val="002060"/>
              </a:solidFill>
              <a:latin typeface="微軟正黑體" pitchFamily="34" charset="-120"/>
              <a:ea typeface="微軟正黑體" pitchFamily="34" charset="-120"/>
              <a:cs typeface="+mn-cs"/>
            </a:rPr>
            <a:t>以</a:t>
          </a:r>
          <a:r>
            <a:rPr lang="en-US" altLang="zh-TW" sz="3200" b="1" dirty="0">
              <a:solidFill>
                <a:srgbClr val="002060"/>
              </a:solidFill>
              <a:latin typeface="微軟正黑體" pitchFamily="34" charset="-120"/>
              <a:ea typeface="微軟正黑體" pitchFamily="34" charset="-120"/>
              <a:cs typeface="+mn-cs"/>
            </a:rPr>
            <a:t>14</a:t>
          </a:r>
          <a:r>
            <a:rPr lang="zh-TW" altLang="en-US" sz="3200" b="1" dirty="0">
              <a:solidFill>
                <a:srgbClr val="002060"/>
              </a:solidFill>
              <a:latin typeface="微軟正黑體" pitchFamily="34" charset="-120"/>
              <a:ea typeface="微軟正黑體" pitchFamily="34" charset="-120"/>
              <a:cs typeface="+mn-cs"/>
            </a:rPr>
            <a:t>歲女生為例</a:t>
          </a:r>
          <a:r>
            <a:rPr lang="en-US" altLang="zh-TW" sz="3200" b="1" dirty="0">
              <a:solidFill>
                <a:srgbClr val="002060"/>
              </a:solidFill>
              <a:latin typeface="微軟正黑體" pitchFamily="34" charset="-120"/>
              <a:ea typeface="微軟正黑體" pitchFamily="34" charset="-120"/>
              <a:cs typeface="+mn-cs"/>
            </a:rPr>
            <a:t>)</a:t>
          </a:r>
          <a:endParaRPr lang="zh-TW" altLang="en-US" sz="3200" b="1" dirty="0">
            <a:solidFill>
              <a:sysClr val="window" lastClr="FFFFFF"/>
            </a:solidFill>
            <a:latin typeface="微軟正黑體" pitchFamily="34" charset="-120"/>
            <a:ea typeface="微軟正黑體" pitchFamily="34" charset="-120"/>
            <a:cs typeface="+mn-cs"/>
          </a:endParaRPr>
        </a:p>
      </dgm:t>
    </dgm:pt>
    <dgm:pt modelId="{506E7C15-6D9B-4AD2-B4A1-80C96EB6D81F}" type="parTrans" cxnId="{1CB60DD1-917E-4680-97C1-37D527BCBA2D}">
      <dgm:prSet/>
      <dgm:spPr/>
      <dgm:t>
        <a:bodyPr/>
        <a:lstStyle/>
        <a:p>
          <a:endParaRPr lang="zh-TW" altLang="en-US" sz="3200" b="1">
            <a:latin typeface="微軟正黑體" pitchFamily="34" charset="-120"/>
            <a:ea typeface="微軟正黑體" pitchFamily="34" charset="-120"/>
          </a:endParaRPr>
        </a:p>
      </dgm:t>
    </dgm:pt>
    <dgm:pt modelId="{007869D1-1044-4AF6-B959-62528DBC6709}" type="sibTrans" cxnId="{1CB60DD1-917E-4680-97C1-37D527BCBA2D}">
      <dgm:prSet/>
      <dgm:spPr/>
      <dgm:t>
        <a:bodyPr/>
        <a:lstStyle/>
        <a:p>
          <a:endParaRPr lang="zh-TW" altLang="en-US" sz="3200" b="1">
            <a:latin typeface="微軟正黑體" pitchFamily="34" charset="-120"/>
            <a:ea typeface="微軟正黑體" pitchFamily="34" charset="-120"/>
          </a:endParaRPr>
        </a:p>
      </dgm:t>
    </dgm:pt>
    <dgm:pt modelId="{BE111D29-0EB8-4272-A9A5-F3BA2A888848}">
      <dgm:prSet phldrT="[文字]" custT="1"/>
      <dgm:spPr>
        <a:xfrm>
          <a:off x="0" y="1261569"/>
          <a:ext cx="7704856" cy="3019500"/>
        </a:xfr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lnSpc>
              <a:spcPct val="100000"/>
            </a:lnSpc>
            <a:spcAft>
              <a:spcPts val="0"/>
            </a:spcAft>
            <a:buFont typeface="Arial" pitchFamily="34" charset="0"/>
            <a:buChar char="•"/>
            <a:defRPr/>
          </a:pPr>
          <a:r>
            <a:rPr lang="zh-TW" altLang="zh-TW" sz="2000" b="1" dirty="0">
              <a:solidFill>
                <a:srgbClr val="0070C0"/>
              </a:solidFill>
              <a:latin typeface="微軟正黑體" pitchFamily="34" charset="-120"/>
              <a:ea typeface="微軟正黑體" pitchFamily="34" charset="-120"/>
              <a:cs typeface="+mn-cs"/>
            </a:rPr>
            <a:t>肌耐力：</a:t>
          </a:r>
          <a:r>
            <a:rPr lang="zh-TW" altLang="zh-TW" sz="2000" b="1" dirty="0">
              <a:solidFill>
                <a:srgbClr val="C00000"/>
              </a:solidFill>
              <a:latin typeface="微軟正黑體" pitchFamily="34" charset="-120"/>
              <a:ea typeface="微軟正黑體" pitchFamily="34" charset="-120"/>
              <a:cs typeface="+mn-cs"/>
            </a:rPr>
            <a:t>一分鐘屈膝仰臥起坐</a:t>
          </a:r>
          <a:r>
            <a:rPr lang="zh-TW" altLang="en-US" sz="2000" b="1" dirty="0">
              <a:solidFill>
                <a:srgbClr val="0070C0"/>
              </a:solidFill>
              <a:latin typeface="微軟正黑體" pitchFamily="34" charset="-120"/>
              <a:ea typeface="微軟正黑體" pitchFamily="34" charset="-120"/>
              <a:cs typeface="+mn-cs"/>
            </a:rPr>
            <a:t>達</a:t>
          </a:r>
          <a:r>
            <a:rPr lang="en-US" altLang="zh-TW" sz="2000" b="1" dirty="0">
              <a:solidFill>
                <a:srgbClr val="0070C0"/>
              </a:solidFill>
              <a:latin typeface="微軟正黑體" pitchFamily="34" charset="-120"/>
              <a:ea typeface="微軟正黑體" pitchFamily="34" charset="-120"/>
              <a:cs typeface="+mn-cs"/>
            </a:rPr>
            <a:t>22</a:t>
          </a:r>
          <a:r>
            <a:rPr lang="zh-TW" altLang="zh-TW" sz="2000" b="1" dirty="0">
              <a:solidFill>
                <a:srgbClr val="0070C0"/>
              </a:solidFill>
              <a:latin typeface="微軟正黑體" pitchFamily="34" charset="-120"/>
              <a:ea typeface="微軟正黑體" pitchFamily="34" charset="-120"/>
              <a:cs typeface="+mn-cs"/>
            </a:rPr>
            <a:t>次</a:t>
          </a:r>
          <a:endParaRPr lang="zh-TW" altLang="en-US" sz="2000" b="1" dirty="0">
            <a:solidFill>
              <a:sysClr val="windowText" lastClr="000000">
                <a:hueOff val="0"/>
                <a:satOff val="0"/>
                <a:lumOff val="0"/>
                <a:alphaOff val="0"/>
              </a:sysClr>
            </a:solidFill>
            <a:latin typeface="微軟正黑體" pitchFamily="34" charset="-120"/>
            <a:ea typeface="微軟正黑體" pitchFamily="34" charset="-120"/>
            <a:cs typeface="+mn-cs"/>
          </a:endParaRPr>
        </a:p>
      </dgm:t>
    </dgm:pt>
    <dgm:pt modelId="{2DE7B03F-C929-49BD-96BB-AA8DC423BA31}" type="parTrans" cxnId="{276ECCDD-5378-47C1-83D0-7FE68879DC2B}">
      <dgm:prSet/>
      <dgm:spPr/>
      <dgm:t>
        <a:bodyPr/>
        <a:lstStyle/>
        <a:p>
          <a:endParaRPr lang="zh-TW" altLang="en-US" sz="3200" b="1">
            <a:latin typeface="微軟正黑體" pitchFamily="34" charset="-120"/>
            <a:ea typeface="微軟正黑體" pitchFamily="34" charset="-120"/>
          </a:endParaRPr>
        </a:p>
      </dgm:t>
    </dgm:pt>
    <dgm:pt modelId="{9896F305-9D5A-4152-96C8-56D5476057BA}" type="sibTrans" cxnId="{276ECCDD-5378-47C1-83D0-7FE68879DC2B}">
      <dgm:prSet/>
      <dgm:spPr/>
      <dgm:t>
        <a:bodyPr/>
        <a:lstStyle/>
        <a:p>
          <a:endParaRPr lang="zh-TW" altLang="en-US" sz="3200" b="1">
            <a:latin typeface="微軟正黑體" pitchFamily="34" charset="-120"/>
            <a:ea typeface="微軟正黑體" pitchFamily="34" charset="-120"/>
          </a:endParaRPr>
        </a:p>
      </dgm:t>
    </dgm:pt>
    <dgm:pt modelId="{A35579C4-E499-453C-93AB-3E45A3D1B52C}">
      <dgm:prSet phldrT="[文字]" custT="1"/>
      <dgm:spPr>
        <a:xfrm>
          <a:off x="0" y="1261569"/>
          <a:ext cx="7704856" cy="3019500"/>
        </a:xfr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lnSpc>
              <a:spcPct val="100000"/>
            </a:lnSpc>
            <a:spcAft>
              <a:spcPts val="0"/>
            </a:spcAft>
            <a:buFont typeface="Arial" pitchFamily="34" charset="0"/>
            <a:buChar char="•"/>
            <a:defRPr/>
          </a:pPr>
          <a:r>
            <a:rPr lang="zh-TW" altLang="zh-TW" sz="2000" b="1" dirty="0">
              <a:solidFill>
                <a:srgbClr val="0070C0"/>
              </a:solidFill>
              <a:latin typeface="微軟正黑體" pitchFamily="34" charset="-120"/>
              <a:ea typeface="微軟正黑體" pitchFamily="34" charset="-120"/>
              <a:cs typeface="+mn-cs"/>
            </a:rPr>
            <a:t>柔軟度：</a:t>
          </a:r>
          <a:r>
            <a:rPr lang="zh-TW" altLang="zh-TW" sz="2000" b="1" dirty="0">
              <a:solidFill>
                <a:srgbClr val="C00000"/>
              </a:solidFill>
              <a:latin typeface="微軟正黑體" pitchFamily="34" charset="-120"/>
              <a:ea typeface="微軟正黑體" pitchFamily="34" charset="-120"/>
              <a:cs typeface="+mn-cs"/>
            </a:rPr>
            <a:t>坐姿體前彎</a:t>
          </a:r>
          <a:r>
            <a:rPr lang="zh-TW" altLang="en-US" sz="2000" b="1" dirty="0">
              <a:solidFill>
                <a:srgbClr val="0070C0"/>
              </a:solidFill>
              <a:latin typeface="微軟正黑體" pitchFamily="34" charset="-120"/>
              <a:ea typeface="微軟正黑體" pitchFamily="34" charset="-120"/>
              <a:cs typeface="+mn-cs"/>
            </a:rPr>
            <a:t>達</a:t>
          </a:r>
          <a:r>
            <a:rPr lang="en-US" altLang="zh-TW" sz="2000" b="1" dirty="0">
              <a:solidFill>
                <a:srgbClr val="0070C0"/>
              </a:solidFill>
              <a:latin typeface="微軟正黑體" pitchFamily="34" charset="-120"/>
              <a:ea typeface="微軟正黑體" pitchFamily="34" charset="-120"/>
              <a:cs typeface="+mn-cs"/>
            </a:rPr>
            <a:t>23</a:t>
          </a:r>
          <a:r>
            <a:rPr lang="zh-TW" altLang="zh-TW" sz="2000" b="1" dirty="0">
              <a:solidFill>
                <a:srgbClr val="0070C0"/>
              </a:solidFill>
              <a:latin typeface="微軟正黑體" pitchFamily="34" charset="-120"/>
              <a:ea typeface="微軟正黑體" pitchFamily="34" charset="-120"/>
              <a:cs typeface="+mn-cs"/>
            </a:rPr>
            <a:t>公分</a:t>
          </a:r>
          <a:endParaRPr lang="zh-TW" altLang="en-US" sz="2000" b="1" dirty="0">
            <a:solidFill>
              <a:sysClr val="windowText" lastClr="000000">
                <a:hueOff val="0"/>
                <a:satOff val="0"/>
                <a:lumOff val="0"/>
                <a:alphaOff val="0"/>
              </a:sysClr>
            </a:solidFill>
            <a:latin typeface="微軟正黑體" pitchFamily="34" charset="-120"/>
            <a:ea typeface="微軟正黑體" pitchFamily="34" charset="-120"/>
            <a:cs typeface="+mn-cs"/>
          </a:endParaRPr>
        </a:p>
      </dgm:t>
    </dgm:pt>
    <dgm:pt modelId="{844F8432-2177-458C-BF3F-AD40BD07734F}" type="parTrans" cxnId="{BD2D31FE-0091-4BAA-BF5B-9A0007196A77}">
      <dgm:prSet/>
      <dgm:spPr/>
      <dgm:t>
        <a:bodyPr/>
        <a:lstStyle/>
        <a:p>
          <a:endParaRPr lang="zh-TW" altLang="en-US" sz="3200" b="1">
            <a:latin typeface="微軟正黑體" pitchFamily="34" charset="-120"/>
            <a:ea typeface="微軟正黑體" pitchFamily="34" charset="-120"/>
          </a:endParaRPr>
        </a:p>
      </dgm:t>
    </dgm:pt>
    <dgm:pt modelId="{78DDEF33-A245-48B2-B812-5D1177194193}" type="sibTrans" cxnId="{BD2D31FE-0091-4BAA-BF5B-9A0007196A77}">
      <dgm:prSet/>
      <dgm:spPr/>
      <dgm:t>
        <a:bodyPr/>
        <a:lstStyle/>
        <a:p>
          <a:endParaRPr lang="zh-TW" altLang="en-US" sz="3200" b="1">
            <a:latin typeface="微軟正黑體" pitchFamily="34" charset="-120"/>
            <a:ea typeface="微軟正黑體" pitchFamily="34" charset="-120"/>
          </a:endParaRPr>
        </a:p>
      </dgm:t>
    </dgm:pt>
    <dgm:pt modelId="{676E8091-AFAC-4E8B-A117-9A4A76FF5164}">
      <dgm:prSet phldrT="[文字]" custT="1"/>
      <dgm:spPr>
        <a:xfrm>
          <a:off x="0" y="1261569"/>
          <a:ext cx="7704856" cy="3019500"/>
        </a:xfr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lnSpc>
              <a:spcPct val="100000"/>
            </a:lnSpc>
            <a:spcAft>
              <a:spcPts val="0"/>
            </a:spcAft>
            <a:buFont typeface="Arial" pitchFamily="34" charset="0"/>
            <a:buChar char="•"/>
            <a:defRPr/>
          </a:pPr>
          <a:r>
            <a:rPr lang="zh-TW" altLang="zh-TW" sz="2000" b="1" dirty="0">
              <a:solidFill>
                <a:srgbClr val="0070C0"/>
              </a:solidFill>
              <a:latin typeface="微軟正黑體" pitchFamily="34" charset="-120"/>
              <a:ea typeface="微軟正黑體" pitchFamily="34" charset="-120"/>
              <a:cs typeface="+mn-cs"/>
            </a:rPr>
            <a:t>瞬發力：</a:t>
          </a:r>
          <a:r>
            <a:rPr lang="zh-TW" altLang="zh-TW" sz="2000" b="1" dirty="0">
              <a:solidFill>
                <a:srgbClr val="C00000"/>
              </a:solidFill>
              <a:latin typeface="微軟正黑體" pitchFamily="34" charset="-120"/>
              <a:ea typeface="微軟正黑體" pitchFamily="34" charset="-120"/>
              <a:cs typeface="+mn-cs"/>
            </a:rPr>
            <a:t>立定跳遠</a:t>
          </a:r>
          <a:r>
            <a:rPr lang="zh-TW" altLang="en-US" sz="2000" b="1" dirty="0">
              <a:solidFill>
                <a:srgbClr val="0070C0"/>
              </a:solidFill>
              <a:latin typeface="微軟正黑體" pitchFamily="34" charset="-120"/>
              <a:ea typeface="微軟正黑體" pitchFamily="34" charset="-120"/>
              <a:cs typeface="+mn-cs"/>
            </a:rPr>
            <a:t>達</a:t>
          </a:r>
          <a:r>
            <a:rPr lang="en-US" altLang="zh-TW" sz="2000" b="1" dirty="0">
              <a:solidFill>
                <a:srgbClr val="0070C0"/>
              </a:solidFill>
              <a:latin typeface="微軟正黑體" pitchFamily="34" charset="-120"/>
              <a:ea typeface="微軟正黑體" pitchFamily="34" charset="-120"/>
              <a:cs typeface="+mn-cs"/>
            </a:rPr>
            <a:t>122</a:t>
          </a:r>
          <a:r>
            <a:rPr lang="zh-TW" altLang="en-US" sz="2000" b="1" dirty="0">
              <a:solidFill>
                <a:srgbClr val="0070C0"/>
              </a:solidFill>
              <a:latin typeface="微軟正黑體" pitchFamily="34" charset="-120"/>
              <a:ea typeface="微軟正黑體" pitchFamily="34" charset="-120"/>
              <a:cs typeface="+mn-cs"/>
            </a:rPr>
            <a:t>公</a:t>
          </a:r>
          <a:r>
            <a:rPr lang="zh-TW" altLang="zh-TW" sz="2000" b="1" dirty="0">
              <a:solidFill>
                <a:srgbClr val="0070C0"/>
              </a:solidFill>
              <a:latin typeface="微軟正黑體" pitchFamily="34" charset="-120"/>
              <a:ea typeface="微軟正黑體" pitchFamily="34" charset="-120"/>
              <a:cs typeface="+mn-cs"/>
            </a:rPr>
            <a:t>分</a:t>
          </a:r>
          <a:endParaRPr lang="zh-TW" altLang="en-US" sz="2000" b="1" dirty="0">
            <a:solidFill>
              <a:sysClr val="windowText" lastClr="000000">
                <a:hueOff val="0"/>
                <a:satOff val="0"/>
                <a:lumOff val="0"/>
                <a:alphaOff val="0"/>
              </a:sysClr>
            </a:solidFill>
            <a:latin typeface="微軟正黑體" pitchFamily="34" charset="-120"/>
            <a:ea typeface="微軟正黑體" pitchFamily="34" charset="-120"/>
            <a:cs typeface="+mn-cs"/>
          </a:endParaRPr>
        </a:p>
      </dgm:t>
    </dgm:pt>
    <dgm:pt modelId="{AEDC85DF-D4E7-4F16-9912-13F3D5AF0A5D}" type="parTrans" cxnId="{329E259D-AFBC-4F7A-86B6-FAC7B98275C7}">
      <dgm:prSet/>
      <dgm:spPr/>
      <dgm:t>
        <a:bodyPr/>
        <a:lstStyle/>
        <a:p>
          <a:endParaRPr lang="zh-TW" altLang="en-US" sz="3200" b="1">
            <a:latin typeface="微軟正黑體" pitchFamily="34" charset="-120"/>
            <a:ea typeface="微軟正黑體" pitchFamily="34" charset="-120"/>
          </a:endParaRPr>
        </a:p>
      </dgm:t>
    </dgm:pt>
    <dgm:pt modelId="{6BB25121-4A09-4563-8713-9C042A0AD93D}" type="sibTrans" cxnId="{329E259D-AFBC-4F7A-86B6-FAC7B98275C7}">
      <dgm:prSet/>
      <dgm:spPr/>
      <dgm:t>
        <a:bodyPr/>
        <a:lstStyle/>
        <a:p>
          <a:endParaRPr lang="zh-TW" altLang="en-US" sz="3200" b="1">
            <a:latin typeface="微軟正黑體" pitchFamily="34" charset="-120"/>
            <a:ea typeface="微軟正黑體" pitchFamily="34" charset="-120"/>
          </a:endParaRPr>
        </a:p>
      </dgm:t>
    </dgm:pt>
    <dgm:pt modelId="{C37FB5DA-BAA0-4D89-A6ED-4EDDD1CDADA2}">
      <dgm:prSet phldrT="[文字]" custT="1"/>
      <dgm:spPr>
        <a:xfrm>
          <a:off x="0" y="1261569"/>
          <a:ext cx="7704856" cy="3019500"/>
        </a:xfr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lnSpc>
              <a:spcPct val="100000"/>
            </a:lnSpc>
            <a:spcAft>
              <a:spcPts val="0"/>
            </a:spcAft>
            <a:buFont typeface="Arial" pitchFamily="34" charset="0"/>
            <a:buChar char="•"/>
            <a:defRPr/>
          </a:pPr>
          <a:r>
            <a:rPr lang="zh-TW" altLang="zh-TW" sz="2000" b="1" dirty="0">
              <a:solidFill>
                <a:srgbClr val="0070C0"/>
              </a:solidFill>
              <a:latin typeface="微軟正黑體" pitchFamily="34" charset="-120"/>
              <a:ea typeface="微軟正黑體" pitchFamily="34" charset="-120"/>
              <a:cs typeface="+mn-cs"/>
            </a:rPr>
            <a:t>心肺耐力：</a:t>
          </a:r>
          <a:r>
            <a:rPr lang="en-US" altLang="zh-TW" sz="2000" b="1" dirty="0">
              <a:solidFill>
                <a:srgbClr val="0070C0"/>
              </a:solidFill>
              <a:latin typeface="微軟正黑體" pitchFamily="34" charset="-120"/>
              <a:ea typeface="微軟正黑體" pitchFamily="34" charset="-120"/>
              <a:cs typeface="+mn-cs"/>
            </a:rPr>
            <a:t>800(</a:t>
          </a:r>
          <a:r>
            <a:rPr lang="zh-TW" altLang="zh-TW" sz="2000" b="1" dirty="0">
              <a:solidFill>
                <a:srgbClr val="0070C0"/>
              </a:solidFill>
              <a:latin typeface="微軟正黑體" pitchFamily="34" charset="-120"/>
              <a:ea typeface="微軟正黑體" pitchFamily="34" charset="-120"/>
              <a:cs typeface="+mn-cs"/>
            </a:rPr>
            <a:t>女</a:t>
          </a:r>
          <a:r>
            <a:rPr lang="en-US" altLang="zh-TW" sz="2000" b="1" dirty="0">
              <a:solidFill>
                <a:srgbClr val="0070C0"/>
              </a:solidFill>
              <a:latin typeface="微軟正黑體" pitchFamily="34" charset="-120"/>
              <a:ea typeface="微軟正黑體" pitchFamily="34" charset="-120"/>
              <a:cs typeface="+mn-cs"/>
            </a:rPr>
            <a:t>)/</a:t>
          </a:r>
          <a:r>
            <a:rPr lang="en-US" altLang="zh-TW" sz="2000" b="1" dirty="0">
              <a:solidFill>
                <a:srgbClr val="00B050"/>
              </a:solidFill>
              <a:latin typeface="微軟正黑體" pitchFamily="34" charset="-120"/>
              <a:ea typeface="微軟正黑體" pitchFamily="34" charset="-120"/>
              <a:cs typeface="+mn-cs"/>
            </a:rPr>
            <a:t>1600(</a:t>
          </a:r>
          <a:r>
            <a:rPr lang="zh-TW" altLang="zh-TW" sz="2000" b="1" dirty="0">
              <a:solidFill>
                <a:srgbClr val="00B050"/>
              </a:solidFill>
              <a:latin typeface="微軟正黑體" pitchFamily="34" charset="-120"/>
              <a:ea typeface="微軟正黑體" pitchFamily="34" charset="-120"/>
              <a:cs typeface="+mn-cs"/>
            </a:rPr>
            <a:t>男</a:t>
          </a:r>
          <a:r>
            <a:rPr lang="en-US" altLang="zh-TW" sz="2000" b="1" dirty="0">
              <a:solidFill>
                <a:srgbClr val="00B050"/>
              </a:solidFill>
              <a:latin typeface="微軟正黑體" pitchFamily="34" charset="-120"/>
              <a:ea typeface="微軟正黑體" pitchFamily="34" charset="-120"/>
              <a:cs typeface="+mn-cs"/>
            </a:rPr>
            <a:t>)</a:t>
          </a:r>
          <a:r>
            <a:rPr lang="zh-TW" altLang="zh-TW" sz="2000" b="1" dirty="0">
              <a:solidFill>
                <a:srgbClr val="0070C0"/>
              </a:solidFill>
              <a:latin typeface="微軟正黑體" pitchFamily="34" charset="-120"/>
              <a:ea typeface="微軟正黑體" pitchFamily="34" charset="-120"/>
              <a:cs typeface="+mn-cs"/>
            </a:rPr>
            <a:t>公尺</a:t>
          </a:r>
          <a:r>
            <a:rPr lang="zh-TW" altLang="zh-TW" sz="2000" b="1" dirty="0">
              <a:solidFill>
                <a:srgbClr val="C00000"/>
              </a:solidFill>
              <a:latin typeface="微軟正黑體" pitchFamily="34" charset="-120"/>
              <a:ea typeface="微軟正黑體" pitchFamily="34" charset="-120"/>
              <a:cs typeface="+mn-cs"/>
            </a:rPr>
            <a:t>跑走</a:t>
          </a:r>
          <a:r>
            <a:rPr lang="zh-TW" altLang="en-US" sz="2000" b="1" dirty="0">
              <a:solidFill>
                <a:srgbClr val="0070C0"/>
              </a:solidFill>
              <a:latin typeface="微軟正黑體" pitchFamily="34" charset="-120"/>
              <a:ea typeface="微軟正黑體" pitchFamily="34" charset="-120"/>
              <a:cs typeface="+mn-cs"/>
            </a:rPr>
            <a:t>低於</a:t>
          </a:r>
          <a:r>
            <a:rPr lang="en-US" altLang="zh-TW" sz="2000" b="1" dirty="0">
              <a:solidFill>
                <a:srgbClr val="0070C0"/>
              </a:solidFill>
              <a:latin typeface="微軟正黑體" pitchFamily="34" charset="-120"/>
              <a:ea typeface="微軟正黑體" pitchFamily="34" charset="-120"/>
              <a:cs typeface="+mn-cs"/>
            </a:rPr>
            <a:t>323/</a:t>
          </a:r>
          <a:r>
            <a:rPr lang="en-US" altLang="zh-TW" sz="2000" b="1" dirty="0">
              <a:solidFill>
                <a:srgbClr val="00B050"/>
              </a:solidFill>
              <a:latin typeface="微軟正黑體" pitchFamily="34" charset="-120"/>
              <a:ea typeface="微軟正黑體" pitchFamily="34" charset="-120"/>
              <a:cs typeface="+mn-cs"/>
            </a:rPr>
            <a:t>659</a:t>
          </a:r>
          <a:r>
            <a:rPr lang="zh-TW" altLang="zh-TW" sz="2000" b="1" dirty="0">
              <a:solidFill>
                <a:srgbClr val="0070C0"/>
              </a:solidFill>
              <a:latin typeface="微軟正黑體" pitchFamily="34" charset="-120"/>
              <a:ea typeface="微軟正黑體" pitchFamily="34" charset="-120"/>
              <a:cs typeface="+mn-cs"/>
            </a:rPr>
            <a:t>秒</a:t>
          </a:r>
          <a:endParaRPr lang="zh-TW" altLang="en-US" sz="2000" b="1" dirty="0">
            <a:solidFill>
              <a:sysClr val="windowText" lastClr="000000">
                <a:hueOff val="0"/>
                <a:satOff val="0"/>
                <a:lumOff val="0"/>
                <a:alphaOff val="0"/>
              </a:sysClr>
            </a:solidFill>
            <a:latin typeface="微軟正黑體" pitchFamily="34" charset="-120"/>
            <a:ea typeface="微軟正黑體" pitchFamily="34" charset="-120"/>
            <a:cs typeface="+mn-cs"/>
          </a:endParaRPr>
        </a:p>
      </dgm:t>
    </dgm:pt>
    <dgm:pt modelId="{B236516D-D262-4DBA-BFD8-09A79F15279E}" type="parTrans" cxnId="{3B78D38C-C19A-4EEC-93BE-417C8E82A8D7}">
      <dgm:prSet/>
      <dgm:spPr/>
      <dgm:t>
        <a:bodyPr/>
        <a:lstStyle/>
        <a:p>
          <a:endParaRPr lang="zh-TW" altLang="en-US" sz="3200" b="1">
            <a:latin typeface="微軟正黑體" pitchFamily="34" charset="-120"/>
            <a:ea typeface="微軟正黑體" pitchFamily="34" charset="-120"/>
          </a:endParaRPr>
        </a:p>
      </dgm:t>
    </dgm:pt>
    <dgm:pt modelId="{BB5968B6-5113-486B-9D5C-4228C1EE674E}" type="sibTrans" cxnId="{3B78D38C-C19A-4EEC-93BE-417C8E82A8D7}">
      <dgm:prSet/>
      <dgm:spPr/>
      <dgm:t>
        <a:bodyPr/>
        <a:lstStyle/>
        <a:p>
          <a:endParaRPr lang="zh-TW" altLang="en-US" sz="3200" b="1">
            <a:latin typeface="微軟正黑體" pitchFamily="34" charset="-120"/>
            <a:ea typeface="微軟正黑體" pitchFamily="34" charset="-120"/>
          </a:endParaRPr>
        </a:p>
      </dgm:t>
    </dgm:pt>
    <dgm:pt modelId="{2BD83D5A-0605-4252-9BFC-ACDA816AAEC0}">
      <dgm:prSet phldrT="[文字]" custT="1"/>
      <dgm:spPr>
        <a:xfrm>
          <a:off x="0" y="1261569"/>
          <a:ext cx="7704856" cy="3019500"/>
        </a:xfr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lnSpc>
              <a:spcPct val="100000"/>
            </a:lnSpc>
            <a:spcAft>
              <a:spcPts val="0"/>
            </a:spcAft>
            <a:buFont typeface="Arial" pitchFamily="34" charset="0"/>
            <a:buChar char="•"/>
            <a:defRPr/>
          </a:pPr>
          <a:r>
            <a:rPr lang="zh-TW" sz="1800" b="1" u="none" dirty="0">
              <a:solidFill>
                <a:schemeClr val="tx1"/>
              </a:solidFill>
              <a:latin typeface="微軟正黑體" panose="020B0604030504040204" pitchFamily="34" charset="-120"/>
              <a:ea typeface="微軟正黑體" panose="020B0604030504040204" pitchFamily="34" charset="-120"/>
            </a:rPr>
            <a:t>檢測成績以門檻方式計分：惟經</a:t>
          </a:r>
          <a:r>
            <a:rPr lang="zh-TW" altLang="en-US" sz="1800" b="1" u="none" dirty="0">
              <a:solidFill>
                <a:schemeClr val="tx1"/>
              </a:solidFill>
              <a:latin typeface="微軟正黑體" panose="020B0604030504040204" pitchFamily="34" charset="-120"/>
              <a:ea typeface="微軟正黑體" panose="020B0604030504040204" pitchFamily="34" charset="-120"/>
            </a:rPr>
            <a:t>公立醫院或教學醫院</a:t>
          </a:r>
          <a:r>
            <a:rPr lang="en-US" altLang="zh-TW" sz="1800" b="1" u="none" dirty="0">
              <a:solidFill>
                <a:schemeClr val="tx1"/>
              </a:solidFill>
              <a:latin typeface="微軟正黑體" panose="020B0604030504040204" pitchFamily="34" charset="-120"/>
              <a:ea typeface="微軟正黑體" panose="020B0604030504040204" pitchFamily="34" charset="-120"/>
            </a:rPr>
            <a:t>(</a:t>
          </a:r>
          <a:r>
            <a:rPr lang="zh-TW" altLang="en-US" sz="1800" b="1" u="none" dirty="0">
              <a:solidFill>
                <a:schemeClr val="tx1"/>
              </a:solidFill>
              <a:latin typeface="微軟正黑體" panose="020B0604030504040204" pitchFamily="34" charset="-120"/>
              <a:ea typeface="微軟正黑體" panose="020B0604030504040204" pitchFamily="34" charset="-120"/>
            </a:rPr>
            <a:t>含醫學中心、區域醫院</a:t>
          </a:r>
          <a:r>
            <a:rPr lang="en-US" altLang="zh-TW" sz="1800" b="1" u="none" dirty="0">
              <a:solidFill>
                <a:schemeClr val="tx1"/>
              </a:solidFill>
              <a:latin typeface="微軟正黑體" panose="020B0604030504040204" pitchFamily="34" charset="-120"/>
              <a:ea typeface="微軟正黑體" panose="020B0604030504040204" pitchFamily="34" charset="-120"/>
            </a:rPr>
            <a:t>)</a:t>
          </a:r>
          <a:r>
            <a:rPr lang="zh-TW" sz="1800" b="1" u="none" dirty="0">
              <a:solidFill>
                <a:schemeClr val="tx1"/>
              </a:solidFill>
              <a:latin typeface="微軟正黑體" panose="020B0604030504040204" pitchFamily="34" charset="-120"/>
              <a:ea typeface="微軟正黑體" panose="020B0604030504040204" pitchFamily="34" charset="-120"/>
            </a:rPr>
            <a:t>認定無法完成四項檢測者得擇項檢測，比照一般生給分標準，一項達標者，得</a:t>
          </a:r>
          <a:r>
            <a:rPr lang="en-US" sz="1800" b="1" u="none" dirty="0">
              <a:solidFill>
                <a:schemeClr val="tx1"/>
              </a:solidFill>
              <a:latin typeface="微軟正黑體" panose="020B0604030504040204" pitchFamily="34" charset="-120"/>
              <a:ea typeface="微軟正黑體" panose="020B0604030504040204" pitchFamily="34" charset="-120"/>
            </a:rPr>
            <a:t>2</a:t>
          </a:r>
          <a:r>
            <a:rPr lang="zh-TW" sz="1800" b="1" u="none" dirty="0">
              <a:solidFill>
                <a:schemeClr val="tx1"/>
              </a:solidFill>
              <a:latin typeface="微軟正黑體" panose="020B0604030504040204" pitchFamily="34" charset="-120"/>
              <a:ea typeface="微軟正黑體" panose="020B0604030504040204" pitchFamily="34" charset="-120"/>
            </a:rPr>
            <a:t>分；任二項達標者，得</a:t>
          </a:r>
          <a:r>
            <a:rPr lang="en-US" sz="1800" b="1" u="none" dirty="0">
              <a:solidFill>
                <a:schemeClr val="tx1"/>
              </a:solidFill>
              <a:latin typeface="微軟正黑體" panose="020B0604030504040204" pitchFamily="34" charset="-120"/>
              <a:ea typeface="微軟正黑體" panose="020B0604030504040204" pitchFamily="34" charset="-120"/>
            </a:rPr>
            <a:t>4</a:t>
          </a:r>
          <a:r>
            <a:rPr lang="zh-TW" sz="1800" b="1" u="none" dirty="0">
              <a:solidFill>
                <a:schemeClr val="tx1"/>
              </a:solidFill>
              <a:latin typeface="微軟正黑體" panose="020B0604030504040204" pitchFamily="34" charset="-120"/>
              <a:ea typeface="微軟正黑體" panose="020B0604030504040204" pitchFamily="34" charset="-120"/>
            </a:rPr>
            <a:t>分；任三項達標者，得</a:t>
          </a:r>
          <a:r>
            <a:rPr lang="en-US" sz="1800" b="1" u="none" dirty="0">
              <a:solidFill>
                <a:schemeClr val="tx1"/>
              </a:solidFill>
              <a:latin typeface="微軟正黑體" panose="020B0604030504040204" pitchFamily="34" charset="-120"/>
              <a:ea typeface="微軟正黑體" panose="020B0604030504040204" pitchFamily="34" charset="-120"/>
            </a:rPr>
            <a:t>6</a:t>
          </a:r>
          <a:r>
            <a:rPr lang="zh-TW" sz="1800" b="1" u="none" dirty="0">
              <a:solidFill>
                <a:schemeClr val="tx1"/>
              </a:solidFill>
              <a:latin typeface="微軟正黑體" panose="020B0604030504040204" pitchFamily="34" charset="-120"/>
              <a:ea typeface="微軟正黑體" panose="020B0604030504040204" pitchFamily="34" charset="-120"/>
            </a:rPr>
            <a:t>分；凡完成得檢測項目者，再得</a:t>
          </a:r>
          <a:r>
            <a:rPr lang="en-US" sz="1800" b="1" u="none" dirty="0">
              <a:solidFill>
                <a:schemeClr val="tx1"/>
              </a:solidFill>
              <a:latin typeface="微軟正黑體" panose="020B0604030504040204" pitchFamily="34" charset="-120"/>
              <a:ea typeface="微軟正黑體" panose="020B0604030504040204" pitchFamily="34" charset="-120"/>
            </a:rPr>
            <a:t>2</a:t>
          </a:r>
          <a:r>
            <a:rPr lang="zh-TW" sz="1800" b="1" u="none" dirty="0">
              <a:solidFill>
                <a:schemeClr val="tx1"/>
              </a:solidFill>
              <a:latin typeface="微軟正黑體" panose="020B0604030504040204" pitchFamily="34" charset="-120"/>
              <a:ea typeface="微軟正黑體" panose="020B0604030504040204" pitchFamily="34" charset="-120"/>
            </a:rPr>
            <a:t>分。</a:t>
          </a:r>
          <a:endParaRPr lang="zh-TW" altLang="en-US" sz="1800" b="1" u="none" dirty="0">
            <a:solidFill>
              <a:schemeClr val="tx1"/>
            </a:solidFill>
            <a:latin typeface="微軟正黑體" pitchFamily="34" charset="-120"/>
            <a:ea typeface="微軟正黑體" pitchFamily="34" charset="-120"/>
            <a:cs typeface="+mn-cs"/>
          </a:endParaRPr>
        </a:p>
      </dgm:t>
    </dgm:pt>
    <dgm:pt modelId="{47F0B8BC-AB78-4872-BBD5-FA178E6B84AA}" type="parTrans" cxnId="{BFAE13FE-FD21-44FF-9728-919E402FC665}">
      <dgm:prSet/>
      <dgm:spPr/>
      <dgm:t>
        <a:bodyPr/>
        <a:lstStyle/>
        <a:p>
          <a:endParaRPr lang="zh-TW" altLang="en-US"/>
        </a:p>
      </dgm:t>
    </dgm:pt>
    <dgm:pt modelId="{865055E0-F02B-4F1B-8CD0-911E347A7FC3}" type="sibTrans" cxnId="{BFAE13FE-FD21-44FF-9728-919E402FC665}">
      <dgm:prSet/>
      <dgm:spPr/>
      <dgm:t>
        <a:bodyPr/>
        <a:lstStyle/>
        <a:p>
          <a:endParaRPr lang="zh-TW" altLang="en-US"/>
        </a:p>
      </dgm:t>
    </dgm:pt>
    <dgm:pt modelId="{4C4B38B6-8C98-4736-B964-AE7078C4E021}" type="pres">
      <dgm:prSet presAssocID="{8C537ED8-5726-47C4-8FC4-63083F01098E}" presName="Name0" presStyleCnt="0">
        <dgm:presLayoutVars>
          <dgm:dir/>
          <dgm:animLvl val="lvl"/>
          <dgm:resizeHandles val="exact"/>
        </dgm:presLayoutVars>
      </dgm:prSet>
      <dgm:spPr/>
      <dgm:t>
        <a:bodyPr/>
        <a:lstStyle/>
        <a:p>
          <a:endParaRPr lang="zh-TW" altLang="en-US"/>
        </a:p>
      </dgm:t>
    </dgm:pt>
    <dgm:pt modelId="{E5ADAD27-8194-4E64-B82B-71ECC6C8100B}" type="pres">
      <dgm:prSet presAssocID="{312500B9-38B7-431B-BFF5-CF44288EE040}" presName="composite" presStyleCnt="0"/>
      <dgm:spPr/>
    </dgm:pt>
    <dgm:pt modelId="{DB45520C-50BC-4337-9292-206C5CA9F170}" type="pres">
      <dgm:prSet presAssocID="{312500B9-38B7-431B-BFF5-CF44288EE040}" presName="parTx" presStyleLbl="alignNode1" presStyleIdx="0" presStyleCnt="1" custScaleY="100000" custLinFactNeighborX="-49" custLinFactNeighborY="-88191">
        <dgm:presLayoutVars>
          <dgm:chMax val="0"/>
          <dgm:chPref val="0"/>
          <dgm:bulletEnabled val="1"/>
        </dgm:presLayoutVars>
      </dgm:prSet>
      <dgm:spPr>
        <a:prstGeom prst="rect">
          <a:avLst/>
        </a:prstGeom>
      </dgm:spPr>
      <dgm:t>
        <a:bodyPr/>
        <a:lstStyle/>
        <a:p>
          <a:endParaRPr lang="zh-TW" altLang="en-US"/>
        </a:p>
      </dgm:t>
    </dgm:pt>
    <dgm:pt modelId="{B6F4E633-BC5B-4332-A59C-96854875758B}" type="pres">
      <dgm:prSet presAssocID="{312500B9-38B7-431B-BFF5-CF44288EE040}" presName="desTx" presStyleLbl="alignAccFollowNode1" presStyleIdx="0" presStyleCnt="1" custScaleY="100000" custLinFactNeighborY="31204">
        <dgm:presLayoutVars>
          <dgm:bulletEnabled val="1"/>
        </dgm:presLayoutVars>
      </dgm:prSet>
      <dgm:spPr>
        <a:prstGeom prst="rect">
          <a:avLst/>
        </a:prstGeom>
      </dgm:spPr>
      <dgm:t>
        <a:bodyPr/>
        <a:lstStyle/>
        <a:p>
          <a:endParaRPr lang="zh-TW" altLang="en-US"/>
        </a:p>
      </dgm:t>
    </dgm:pt>
  </dgm:ptLst>
  <dgm:cxnLst>
    <dgm:cxn modelId="{1221F3EB-F8EC-4567-A96B-3F7368241431}" type="presOf" srcId="{BE111D29-0EB8-4272-A9A5-F3BA2A888848}" destId="{B6F4E633-BC5B-4332-A59C-96854875758B}" srcOrd="0" destOrd="0" presId="urn:microsoft.com/office/officeart/2005/8/layout/hList1"/>
    <dgm:cxn modelId="{08C239B3-57E6-43B1-875D-942FF3D4B938}" type="presOf" srcId="{C37FB5DA-BAA0-4D89-A6ED-4EDDD1CDADA2}" destId="{B6F4E633-BC5B-4332-A59C-96854875758B}" srcOrd="0" destOrd="3" presId="urn:microsoft.com/office/officeart/2005/8/layout/hList1"/>
    <dgm:cxn modelId="{894D1A33-BD98-4484-8978-23F6319864D2}" type="presOf" srcId="{8C537ED8-5726-47C4-8FC4-63083F01098E}" destId="{4C4B38B6-8C98-4736-B964-AE7078C4E021}" srcOrd="0" destOrd="0" presId="urn:microsoft.com/office/officeart/2005/8/layout/hList1"/>
    <dgm:cxn modelId="{276ECCDD-5378-47C1-83D0-7FE68879DC2B}" srcId="{312500B9-38B7-431B-BFF5-CF44288EE040}" destId="{BE111D29-0EB8-4272-A9A5-F3BA2A888848}" srcOrd="0" destOrd="0" parTransId="{2DE7B03F-C929-49BD-96BB-AA8DC423BA31}" sibTransId="{9896F305-9D5A-4152-96C8-56D5476057BA}"/>
    <dgm:cxn modelId="{1CB60DD1-917E-4680-97C1-37D527BCBA2D}" srcId="{8C537ED8-5726-47C4-8FC4-63083F01098E}" destId="{312500B9-38B7-431B-BFF5-CF44288EE040}" srcOrd="0" destOrd="0" parTransId="{506E7C15-6D9B-4AD2-B4A1-80C96EB6D81F}" sibTransId="{007869D1-1044-4AF6-B959-62528DBC6709}"/>
    <dgm:cxn modelId="{BFAE13FE-FD21-44FF-9728-919E402FC665}" srcId="{312500B9-38B7-431B-BFF5-CF44288EE040}" destId="{2BD83D5A-0605-4252-9BFC-ACDA816AAEC0}" srcOrd="4" destOrd="0" parTransId="{47F0B8BC-AB78-4872-BBD5-FA178E6B84AA}" sibTransId="{865055E0-F02B-4F1B-8CD0-911E347A7FC3}"/>
    <dgm:cxn modelId="{36C448DB-7258-415E-B87F-821822D6A885}" type="presOf" srcId="{2BD83D5A-0605-4252-9BFC-ACDA816AAEC0}" destId="{B6F4E633-BC5B-4332-A59C-96854875758B}" srcOrd="0" destOrd="4" presId="urn:microsoft.com/office/officeart/2005/8/layout/hList1"/>
    <dgm:cxn modelId="{A6BB1561-EFE8-401E-A719-10A9DF20E210}" type="presOf" srcId="{312500B9-38B7-431B-BFF5-CF44288EE040}" destId="{DB45520C-50BC-4337-9292-206C5CA9F170}" srcOrd="0" destOrd="0" presId="urn:microsoft.com/office/officeart/2005/8/layout/hList1"/>
    <dgm:cxn modelId="{BD2D31FE-0091-4BAA-BF5B-9A0007196A77}" srcId="{312500B9-38B7-431B-BFF5-CF44288EE040}" destId="{A35579C4-E499-453C-93AB-3E45A3D1B52C}" srcOrd="1" destOrd="0" parTransId="{844F8432-2177-458C-BF3F-AD40BD07734F}" sibTransId="{78DDEF33-A245-48B2-B812-5D1177194193}"/>
    <dgm:cxn modelId="{3B78D38C-C19A-4EEC-93BE-417C8E82A8D7}" srcId="{312500B9-38B7-431B-BFF5-CF44288EE040}" destId="{C37FB5DA-BAA0-4D89-A6ED-4EDDD1CDADA2}" srcOrd="3" destOrd="0" parTransId="{B236516D-D262-4DBA-BFD8-09A79F15279E}" sibTransId="{BB5968B6-5113-486B-9D5C-4228C1EE674E}"/>
    <dgm:cxn modelId="{02053643-2C25-4130-AE87-1737062EF633}" type="presOf" srcId="{A35579C4-E499-453C-93AB-3E45A3D1B52C}" destId="{B6F4E633-BC5B-4332-A59C-96854875758B}" srcOrd="0" destOrd="1" presId="urn:microsoft.com/office/officeart/2005/8/layout/hList1"/>
    <dgm:cxn modelId="{329E259D-AFBC-4F7A-86B6-FAC7B98275C7}" srcId="{312500B9-38B7-431B-BFF5-CF44288EE040}" destId="{676E8091-AFAC-4E8B-A117-9A4A76FF5164}" srcOrd="2" destOrd="0" parTransId="{AEDC85DF-D4E7-4F16-9912-13F3D5AF0A5D}" sibTransId="{6BB25121-4A09-4563-8713-9C042A0AD93D}"/>
    <dgm:cxn modelId="{BDB55D67-0720-45AB-8976-C14D67F933ED}" type="presOf" srcId="{676E8091-AFAC-4E8B-A117-9A4A76FF5164}" destId="{B6F4E633-BC5B-4332-A59C-96854875758B}" srcOrd="0" destOrd="2" presId="urn:microsoft.com/office/officeart/2005/8/layout/hList1"/>
    <dgm:cxn modelId="{E5409780-7468-4DFC-8497-B34D283FE7D8}" type="presParOf" srcId="{4C4B38B6-8C98-4736-B964-AE7078C4E021}" destId="{E5ADAD27-8194-4E64-B82B-71ECC6C8100B}" srcOrd="0" destOrd="0" presId="urn:microsoft.com/office/officeart/2005/8/layout/hList1"/>
    <dgm:cxn modelId="{BF44FD28-362F-4C30-83E6-FC91D6B453CF}" type="presParOf" srcId="{E5ADAD27-8194-4E64-B82B-71ECC6C8100B}" destId="{DB45520C-50BC-4337-9292-206C5CA9F170}" srcOrd="0" destOrd="0" presId="urn:microsoft.com/office/officeart/2005/8/layout/hList1"/>
    <dgm:cxn modelId="{9E7FCBFE-CA85-4965-94D4-70E81F1D1C7A}" type="presParOf" srcId="{E5ADAD27-8194-4E64-B82B-71ECC6C8100B}" destId="{B6F4E633-BC5B-4332-A59C-96854875758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62CB6A8-347C-4C66-B848-0290A50CA0DA}" type="doc">
      <dgm:prSet loTypeId="urn:microsoft.com/office/officeart/2005/8/layout/vList5" loCatId="list" qsTypeId="urn:microsoft.com/office/officeart/2005/8/quickstyle/3d1" qsCatId="3D" csTypeId="urn:microsoft.com/office/officeart/2005/8/colors/colorful1" csCatId="colorful" phldr="1"/>
      <dgm:spPr/>
      <dgm:t>
        <a:bodyPr/>
        <a:lstStyle/>
        <a:p>
          <a:endParaRPr lang="zh-TW" altLang="en-US"/>
        </a:p>
      </dgm:t>
    </dgm:pt>
    <dgm:pt modelId="{F5B6D5AE-D4F3-4470-A131-76C5C217B970}">
      <dgm:prSet phldrT="[文字]" custT="1"/>
      <dgm:spPr>
        <a:xfrm>
          <a:off x="83" y="2138756"/>
          <a:ext cx="2013593" cy="2036861"/>
        </a:xfrm>
        <a:scene3d>
          <a:camera prst="orthographicFront"/>
          <a:lightRig rig="flat" dir="t"/>
        </a:scene3d>
        <a:sp3d prstMaterial="plastic">
          <a:bevelT w="120900" h="88900"/>
          <a:bevelB w="88900" h="31750" prst="angle"/>
        </a:sp3d>
      </dgm:spPr>
      <dgm:t>
        <a:bodyPr/>
        <a:lstStyle/>
        <a:p>
          <a:r>
            <a:rPr lang="zh-TW" altLang="en-US" sz="2800" b="1" u="none">
              <a:latin typeface="微軟正黑體" pitchFamily="34" charset="-120"/>
              <a:ea typeface="微軟正黑體" pitchFamily="34" charset="-120"/>
              <a:cs typeface="+mn-cs"/>
            </a:rPr>
            <a:t>本土語言認證</a:t>
          </a:r>
          <a:endParaRPr lang="en-US" altLang="zh-TW" sz="2800" b="1" u="none">
            <a:latin typeface="微軟正黑體" pitchFamily="34" charset="-120"/>
            <a:ea typeface="微軟正黑體" pitchFamily="34" charset="-120"/>
            <a:cs typeface="+mn-cs"/>
          </a:endParaRPr>
        </a:p>
        <a:p>
          <a:r>
            <a:rPr lang="zh-TW" altLang="en-US" sz="2800" b="1" u="none">
              <a:latin typeface="微軟正黑體" pitchFamily="34" charset="-120"/>
              <a:ea typeface="微軟正黑體" pitchFamily="34" charset="-120"/>
              <a:cs typeface="+mn-cs"/>
            </a:rPr>
            <a:t>上限</a:t>
          </a:r>
          <a:r>
            <a:rPr lang="en-US" altLang="zh-TW" sz="2800" b="1" u="none">
              <a:latin typeface="微軟正黑體" pitchFamily="34" charset="-120"/>
              <a:ea typeface="微軟正黑體" pitchFamily="34" charset="-120"/>
              <a:cs typeface="+mn-cs"/>
            </a:rPr>
            <a:t>2</a:t>
          </a:r>
          <a:r>
            <a:rPr lang="zh-TW" altLang="en-US" sz="2800" b="1" u="none">
              <a:latin typeface="微軟正黑體" pitchFamily="34" charset="-120"/>
              <a:ea typeface="微軟正黑體" pitchFamily="34" charset="-120"/>
              <a:cs typeface="+mn-cs"/>
            </a:rPr>
            <a:t>分</a:t>
          </a:r>
          <a:endParaRPr lang="zh-TW" altLang="en-US" sz="2800" b="1" dirty="0">
            <a:latin typeface="微軟正黑體" pitchFamily="34" charset="-120"/>
            <a:ea typeface="微軟正黑體" pitchFamily="34" charset="-120"/>
            <a:cs typeface="+mn-cs"/>
          </a:endParaRPr>
        </a:p>
      </dgm:t>
    </dgm:pt>
    <dgm:pt modelId="{5FA2A4AD-D9C8-4CFF-910F-0E774883977A}" type="parTrans" cxnId="{BC2FD9C2-E635-415A-AC1A-E0E09DAB079A}">
      <dgm:prSet/>
      <dgm:spPr/>
      <dgm:t>
        <a:bodyPr/>
        <a:lstStyle/>
        <a:p>
          <a:endParaRPr lang="zh-TW" altLang="en-US" b="1">
            <a:latin typeface="微軟正黑體" pitchFamily="34" charset="-120"/>
            <a:ea typeface="微軟正黑體" pitchFamily="34" charset="-120"/>
          </a:endParaRPr>
        </a:p>
      </dgm:t>
    </dgm:pt>
    <dgm:pt modelId="{ED895410-8EB4-4341-8D0A-E21D0AC6C83E}" type="sibTrans" cxnId="{BC2FD9C2-E635-415A-AC1A-E0E09DAB079A}">
      <dgm:prSet/>
      <dgm:spPr/>
      <dgm:t>
        <a:bodyPr/>
        <a:lstStyle/>
        <a:p>
          <a:endParaRPr lang="zh-TW" altLang="en-US" b="1">
            <a:latin typeface="微軟正黑體" pitchFamily="34" charset="-120"/>
            <a:ea typeface="微軟正黑體" pitchFamily="34" charset="-120"/>
          </a:endParaRPr>
        </a:p>
      </dgm:t>
    </dgm:pt>
    <dgm:pt modelId="{2844DD21-10DD-4016-9FF4-78F7C4C51D88}">
      <dgm:prSet phldrT="[文字]" custT="1"/>
      <dgm:spPr>
        <a:xfrm rot="5400000">
          <a:off x="4350572" y="-53572"/>
          <a:ext cx="1629489" cy="6421520"/>
        </a:xfrm>
        <a:scene3d>
          <a:camera prst="orthographicFront"/>
          <a:lightRig rig="flat" dir="t"/>
        </a:scene3d>
        <a:sp3d extrusionH="12700" prstMaterial="plastic">
          <a:bevelT w="50800" h="50800"/>
        </a:sp3d>
      </dgm:spPr>
      <dgm:t>
        <a:bodyPr/>
        <a:lstStyle/>
        <a:p>
          <a:r>
            <a:rPr lang="zh-TW" altLang="en-US" sz="1800" b="1" u="none" dirty="0">
              <a:latin typeface="微軟正黑體" pitchFamily="34" charset="-120"/>
              <a:ea typeface="微軟正黑體" pitchFamily="34" charset="-120"/>
              <a:cs typeface="+mn-cs"/>
            </a:rPr>
            <a:t>通過原住民族語或客語或閩南語初級以上</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已認證得</a:t>
          </a:r>
          <a:r>
            <a:rPr lang="en-US" altLang="en-US" sz="1800" b="1" u="none" dirty="0">
              <a:latin typeface="微軟正黑體" pitchFamily="34" charset="-120"/>
              <a:ea typeface="微軟正黑體" pitchFamily="34" charset="-120"/>
              <a:cs typeface="+mn-cs"/>
            </a:rPr>
            <a:t>2</a:t>
          </a:r>
          <a:r>
            <a:rPr lang="zh-TW" altLang="en-US" sz="1800" b="1" u="none" dirty="0">
              <a:latin typeface="微軟正黑體" pitchFamily="34" charset="-120"/>
              <a:ea typeface="微軟正黑體" pitchFamily="34" charset="-120"/>
              <a:cs typeface="+mn-cs"/>
            </a:rPr>
            <a:t>分；未認證得</a:t>
          </a:r>
          <a:r>
            <a:rPr lang="en-US" altLang="en-US" sz="1800" b="1" u="none" dirty="0">
              <a:latin typeface="微軟正黑體" pitchFamily="34" charset="-120"/>
              <a:ea typeface="微軟正黑體" pitchFamily="34" charset="-120"/>
              <a:cs typeface="+mn-cs"/>
            </a:rPr>
            <a:t>0</a:t>
          </a:r>
          <a:r>
            <a:rPr lang="zh-TW" altLang="en-US" sz="1800" b="1" u="none" dirty="0">
              <a:latin typeface="微軟正黑體" pitchFamily="34" charset="-120"/>
              <a:ea typeface="微軟正黑體" pitchFamily="34" charset="-120"/>
              <a:cs typeface="+mn-cs"/>
            </a:rPr>
            <a:t>分。</a:t>
          </a:r>
          <a:endParaRPr lang="zh-TW" altLang="en-US" sz="1800" b="1" dirty="0">
            <a:latin typeface="微軟正黑體" pitchFamily="34" charset="-120"/>
            <a:ea typeface="微軟正黑體" pitchFamily="34" charset="-120"/>
            <a:cs typeface="+mn-cs"/>
          </a:endParaRPr>
        </a:p>
      </dgm:t>
    </dgm:pt>
    <dgm:pt modelId="{3CBBFEB9-A4BF-4679-AC44-9372B6C461D8}" type="parTrans" cxnId="{F4213F72-A2A0-4468-A5C2-2585C9067DE3}">
      <dgm:prSet/>
      <dgm:spPr/>
      <dgm:t>
        <a:bodyPr/>
        <a:lstStyle/>
        <a:p>
          <a:endParaRPr lang="zh-TW" altLang="en-US" b="1">
            <a:latin typeface="微軟正黑體" pitchFamily="34" charset="-120"/>
            <a:ea typeface="微軟正黑體" pitchFamily="34" charset="-120"/>
          </a:endParaRPr>
        </a:p>
      </dgm:t>
    </dgm:pt>
    <dgm:pt modelId="{4CC58B6B-D323-4EB8-A2ED-3B8E0332B37B}" type="sibTrans" cxnId="{F4213F72-A2A0-4468-A5C2-2585C9067DE3}">
      <dgm:prSet/>
      <dgm:spPr/>
      <dgm:t>
        <a:bodyPr/>
        <a:lstStyle/>
        <a:p>
          <a:endParaRPr lang="zh-TW" altLang="en-US" b="1">
            <a:latin typeface="微軟正黑體" pitchFamily="34" charset="-120"/>
            <a:ea typeface="微軟正黑體" pitchFamily="34" charset="-120"/>
          </a:endParaRPr>
        </a:p>
      </dgm:t>
    </dgm:pt>
    <dgm:pt modelId="{D650AFB1-B081-422E-8385-D3A195EF10A5}">
      <dgm:prSet custT="1"/>
      <dgm:spPr/>
      <dgm:t>
        <a:bodyPr/>
        <a:lstStyle/>
        <a:p>
          <a:r>
            <a:rPr lang="zh-TW" altLang="en-US" sz="1800" b="1" u="none" dirty="0">
              <a:solidFill>
                <a:schemeClr val="tx1"/>
              </a:solidFill>
              <a:latin typeface="微軟正黑體" pitchFamily="34" charset="-120"/>
              <a:ea typeface="微軟正黑體" pitchFamily="34" charset="-120"/>
              <a:cs typeface="+mn-cs"/>
            </a:rPr>
            <a:t>本土語言認證採認主管機關核發之證書</a:t>
          </a:r>
          <a:r>
            <a:rPr lang="zh-TW" altLang="en-US" sz="1800" b="1" u="none" dirty="0">
              <a:latin typeface="微軟正黑體" pitchFamily="34" charset="-120"/>
              <a:ea typeface="微軟正黑體" pitchFamily="34" charset="-120"/>
              <a:cs typeface="+mn-cs"/>
            </a:rPr>
            <a:t>：原住民族語為</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原住民族委員會</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原住民族語言能力認證測驗合格證書</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；客語為</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客家委員會</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客語能力認證考試合格證書</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；閩南語為</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教育部</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閩南語語言能力認證考試合格證書</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，非上列證書不予採計。</a:t>
          </a:r>
        </a:p>
      </dgm:t>
    </dgm:pt>
    <dgm:pt modelId="{A13BF5B9-61CF-434C-90D5-0016719A6CE4}" type="parTrans" cxnId="{E86BA487-CA9E-4714-97BC-55A264DA1DDB}">
      <dgm:prSet/>
      <dgm:spPr/>
      <dgm:t>
        <a:bodyPr/>
        <a:lstStyle/>
        <a:p>
          <a:endParaRPr lang="zh-TW" altLang="en-US"/>
        </a:p>
      </dgm:t>
    </dgm:pt>
    <dgm:pt modelId="{A21A0EC4-2E68-4395-AA5B-B9F001F81474}" type="sibTrans" cxnId="{E86BA487-CA9E-4714-97BC-55A264DA1DDB}">
      <dgm:prSet/>
      <dgm:spPr/>
      <dgm:t>
        <a:bodyPr/>
        <a:lstStyle/>
        <a:p>
          <a:endParaRPr lang="zh-TW" altLang="en-US"/>
        </a:p>
      </dgm:t>
    </dgm:pt>
    <dgm:pt modelId="{25CA11F4-F9D2-43EA-A69E-9DA8A48E4F5E}">
      <dgm:prSet custT="1"/>
      <dgm:spPr/>
      <dgm:t>
        <a:bodyPr/>
        <a:lstStyle/>
        <a:p>
          <a:r>
            <a:rPr lang="zh-TW" altLang="en-US" sz="1800" b="1" u="none" dirty="0">
              <a:solidFill>
                <a:schemeClr val="tx1"/>
              </a:solidFill>
              <a:latin typeface="微軟正黑體" pitchFamily="34" charset="-120"/>
              <a:ea typeface="微軟正黑體" pitchFamily="34" charset="-120"/>
              <a:cs typeface="+mn-cs"/>
            </a:rPr>
            <a:t>採計至當年度</a:t>
          </a:r>
          <a:r>
            <a:rPr lang="en-US" altLang="en-US" sz="1800" b="1" u="none" dirty="0">
              <a:solidFill>
                <a:schemeClr val="tx1"/>
              </a:solidFill>
              <a:latin typeface="微軟正黑體" pitchFamily="34" charset="-120"/>
              <a:ea typeface="微軟正黑體" pitchFamily="34" charset="-120"/>
              <a:cs typeface="+mn-cs"/>
            </a:rPr>
            <a:t>4</a:t>
          </a:r>
          <a:r>
            <a:rPr lang="zh-TW" altLang="en-US" sz="1800" b="1" u="none" dirty="0">
              <a:solidFill>
                <a:schemeClr val="tx1"/>
              </a:solidFill>
              <a:latin typeface="微軟正黑體" pitchFamily="34" charset="-120"/>
              <a:ea typeface="微軟正黑體" pitchFamily="34" charset="-120"/>
              <a:cs typeface="+mn-cs"/>
            </a:rPr>
            <a:t>月</a:t>
          </a:r>
          <a:r>
            <a:rPr lang="en-US" altLang="zh-TW" sz="1800" b="1" u="none" dirty="0">
              <a:solidFill>
                <a:srgbClr val="FF0000"/>
              </a:solidFill>
              <a:latin typeface="微軟正黑體" pitchFamily="34" charset="-120"/>
              <a:ea typeface="微軟正黑體" pitchFamily="34" charset="-120"/>
              <a:cs typeface="+mn-cs"/>
            </a:rPr>
            <a:t>20</a:t>
          </a:r>
          <a:r>
            <a:rPr lang="zh-TW" altLang="en-US" sz="1800" b="1" u="none" dirty="0">
              <a:solidFill>
                <a:schemeClr val="tx1"/>
              </a:solidFill>
              <a:latin typeface="微軟正黑體" pitchFamily="34" charset="-120"/>
              <a:ea typeface="微軟正黑體" pitchFamily="34" charset="-120"/>
              <a:cs typeface="+mn-cs"/>
            </a:rPr>
            <a:t>日前，提出之檢定資料如非國中教育階段取得者，亦予採計。</a:t>
          </a:r>
        </a:p>
      </dgm:t>
    </dgm:pt>
    <dgm:pt modelId="{41785B33-E164-461B-9B64-521F818B5DF5}" type="parTrans" cxnId="{1B62C9FC-7F1F-4BE9-8B5E-27048492A12A}">
      <dgm:prSet/>
      <dgm:spPr/>
      <dgm:t>
        <a:bodyPr/>
        <a:lstStyle/>
        <a:p>
          <a:endParaRPr lang="zh-TW" altLang="en-US"/>
        </a:p>
      </dgm:t>
    </dgm:pt>
    <dgm:pt modelId="{359FCBE4-3605-4C94-BF81-E5A55E9E6F00}" type="sibTrans" cxnId="{1B62C9FC-7F1F-4BE9-8B5E-27048492A12A}">
      <dgm:prSet/>
      <dgm:spPr/>
      <dgm:t>
        <a:bodyPr/>
        <a:lstStyle/>
        <a:p>
          <a:endParaRPr lang="zh-TW" altLang="en-US"/>
        </a:p>
      </dgm:t>
    </dgm:pt>
    <dgm:pt modelId="{43DE773F-FF14-47B5-BB42-D7B3D33BC52E}" type="pres">
      <dgm:prSet presAssocID="{C62CB6A8-347C-4C66-B848-0290A50CA0DA}" presName="Name0" presStyleCnt="0">
        <dgm:presLayoutVars>
          <dgm:dir/>
          <dgm:animLvl val="lvl"/>
          <dgm:resizeHandles val="exact"/>
        </dgm:presLayoutVars>
      </dgm:prSet>
      <dgm:spPr/>
      <dgm:t>
        <a:bodyPr/>
        <a:lstStyle/>
        <a:p>
          <a:endParaRPr lang="zh-TW" altLang="en-US"/>
        </a:p>
      </dgm:t>
    </dgm:pt>
    <dgm:pt modelId="{62972737-034A-43C1-8B53-F3CAFCF4B1DA}" type="pres">
      <dgm:prSet presAssocID="{F5B6D5AE-D4F3-4470-A131-76C5C217B970}" presName="linNode" presStyleCnt="0"/>
      <dgm:spPr/>
    </dgm:pt>
    <dgm:pt modelId="{86C6275C-E814-444B-B2D2-162DEBBE454D}" type="pres">
      <dgm:prSet presAssocID="{F5B6D5AE-D4F3-4470-A131-76C5C217B970}" presName="parentText" presStyleLbl="node1" presStyleIdx="0" presStyleCnt="1">
        <dgm:presLayoutVars>
          <dgm:chMax val="1"/>
          <dgm:bulletEnabled val="1"/>
        </dgm:presLayoutVars>
      </dgm:prSet>
      <dgm:spPr>
        <a:prstGeom prst="roundRect">
          <a:avLst/>
        </a:prstGeom>
      </dgm:spPr>
      <dgm:t>
        <a:bodyPr/>
        <a:lstStyle/>
        <a:p>
          <a:endParaRPr lang="zh-TW" altLang="en-US"/>
        </a:p>
      </dgm:t>
    </dgm:pt>
    <dgm:pt modelId="{C0ACAB9B-5EED-4CB5-BECD-8EA6561A796F}" type="pres">
      <dgm:prSet presAssocID="{F5B6D5AE-D4F3-4470-A131-76C5C217B970}" presName="descendantText" presStyleLbl="alignAccFollowNode1" presStyleIdx="0" presStyleCnt="1" custScaleX="179386" custLinFactNeighborX="-2936">
        <dgm:presLayoutVars>
          <dgm:bulletEnabled val="1"/>
        </dgm:presLayoutVars>
      </dgm:prSet>
      <dgm:spPr>
        <a:prstGeom prst="round2SameRect">
          <a:avLst/>
        </a:prstGeom>
      </dgm:spPr>
      <dgm:t>
        <a:bodyPr/>
        <a:lstStyle/>
        <a:p>
          <a:endParaRPr lang="zh-TW" altLang="en-US"/>
        </a:p>
      </dgm:t>
    </dgm:pt>
  </dgm:ptLst>
  <dgm:cxnLst>
    <dgm:cxn modelId="{3DEA2DEA-5F26-4AD7-A16E-E322E868BAE8}" type="presOf" srcId="{F5B6D5AE-D4F3-4470-A131-76C5C217B970}" destId="{86C6275C-E814-444B-B2D2-162DEBBE454D}" srcOrd="0" destOrd="0" presId="urn:microsoft.com/office/officeart/2005/8/layout/vList5"/>
    <dgm:cxn modelId="{1B62C9FC-7F1F-4BE9-8B5E-27048492A12A}" srcId="{F5B6D5AE-D4F3-4470-A131-76C5C217B970}" destId="{25CA11F4-F9D2-43EA-A69E-9DA8A48E4F5E}" srcOrd="2" destOrd="0" parTransId="{41785B33-E164-461B-9B64-521F818B5DF5}" sibTransId="{359FCBE4-3605-4C94-BF81-E5A55E9E6F00}"/>
    <dgm:cxn modelId="{CBEA3535-6943-4C53-9E8B-1E573B337CD3}" type="presOf" srcId="{C62CB6A8-347C-4C66-B848-0290A50CA0DA}" destId="{43DE773F-FF14-47B5-BB42-D7B3D33BC52E}" srcOrd="0" destOrd="0" presId="urn:microsoft.com/office/officeart/2005/8/layout/vList5"/>
    <dgm:cxn modelId="{BC2FD9C2-E635-415A-AC1A-E0E09DAB079A}" srcId="{C62CB6A8-347C-4C66-B848-0290A50CA0DA}" destId="{F5B6D5AE-D4F3-4470-A131-76C5C217B970}" srcOrd="0" destOrd="0" parTransId="{5FA2A4AD-D9C8-4CFF-910F-0E774883977A}" sibTransId="{ED895410-8EB4-4341-8D0A-E21D0AC6C83E}"/>
    <dgm:cxn modelId="{25C34C3C-A73C-4313-B621-28BB0194F2D0}" type="presOf" srcId="{2844DD21-10DD-4016-9FF4-78F7C4C51D88}" destId="{C0ACAB9B-5EED-4CB5-BECD-8EA6561A796F}" srcOrd="0" destOrd="0" presId="urn:microsoft.com/office/officeart/2005/8/layout/vList5"/>
    <dgm:cxn modelId="{E0CCEF0D-AE7D-481A-AD7D-AEF47A646E46}" type="presOf" srcId="{25CA11F4-F9D2-43EA-A69E-9DA8A48E4F5E}" destId="{C0ACAB9B-5EED-4CB5-BECD-8EA6561A796F}" srcOrd="0" destOrd="2" presId="urn:microsoft.com/office/officeart/2005/8/layout/vList5"/>
    <dgm:cxn modelId="{E86BA487-CA9E-4714-97BC-55A264DA1DDB}" srcId="{F5B6D5AE-D4F3-4470-A131-76C5C217B970}" destId="{D650AFB1-B081-422E-8385-D3A195EF10A5}" srcOrd="1" destOrd="0" parTransId="{A13BF5B9-61CF-434C-90D5-0016719A6CE4}" sibTransId="{A21A0EC4-2E68-4395-AA5B-B9F001F81474}"/>
    <dgm:cxn modelId="{F4213F72-A2A0-4468-A5C2-2585C9067DE3}" srcId="{F5B6D5AE-D4F3-4470-A131-76C5C217B970}" destId="{2844DD21-10DD-4016-9FF4-78F7C4C51D88}" srcOrd="0" destOrd="0" parTransId="{3CBBFEB9-A4BF-4679-AC44-9372B6C461D8}" sibTransId="{4CC58B6B-D323-4EB8-A2ED-3B8E0332B37B}"/>
    <dgm:cxn modelId="{1402AFBF-12AA-457C-9A47-E89209B4E0B0}" type="presOf" srcId="{D650AFB1-B081-422E-8385-D3A195EF10A5}" destId="{C0ACAB9B-5EED-4CB5-BECD-8EA6561A796F}" srcOrd="0" destOrd="1" presId="urn:microsoft.com/office/officeart/2005/8/layout/vList5"/>
    <dgm:cxn modelId="{67CE66C7-1766-494F-89B5-60A6CBC501C4}" type="presParOf" srcId="{43DE773F-FF14-47B5-BB42-D7B3D33BC52E}" destId="{62972737-034A-43C1-8B53-F3CAFCF4B1DA}" srcOrd="0" destOrd="0" presId="urn:microsoft.com/office/officeart/2005/8/layout/vList5"/>
    <dgm:cxn modelId="{1E8B00B5-0964-4E9B-9C1A-847CA4BC9A78}" type="presParOf" srcId="{62972737-034A-43C1-8B53-F3CAFCF4B1DA}" destId="{86C6275C-E814-444B-B2D2-162DEBBE454D}" srcOrd="0" destOrd="0" presId="urn:microsoft.com/office/officeart/2005/8/layout/vList5"/>
    <dgm:cxn modelId="{C6E132B5-AEDD-4C23-8689-299CCAA74EC9}" type="presParOf" srcId="{62972737-034A-43C1-8B53-F3CAFCF4B1DA}" destId="{C0ACAB9B-5EED-4CB5-BECD-8EA6561A796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6042859-7BD1-43F8-91B4-9B7159021193}"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TW" altLang="en-US"/>
        </a:p>
      </dgm:t>
    </dgm:pt>
    <dgm:pt modelId="{36EF0EC0-60A4-4C1A-9356-01B0251FFD65}">
      <dgm:prSet phldrT="[文字]" custT="1"/>
      <dgm:spPr>
        <a:xfrm>
          <a:off x="33725" y="887765"/>
          <a:ext cx="1447510" cy="1381541"/>
        </a:xfrm>
      </dgm:spPr>
      <dgm:t>
        <a:bodyPr vert="vert"/>
        <a:lstStyle/>
        <a:p>
          <a:r>
            <a:rPr lang="zh-TW" altLang="en-US" sz="2800" b="1">
              <a:latin typeface="微軟正黑體" pitchFamily="34" charset="-120"/>
              <a:ea typeface="微軟正黑體" pitchFamily="34" charset="-120"/>
              <a:cs typeface="+mn-cs"/>
            </a:rPr>
            <a:t>總積分</a:t>
          </a:r>
          <a:r>
            <a:rPr lang="en-US" altLang="zh-TW" sz="2800" b="1">
              <a:latin typeface="微軟正黑體" pitchFamily="34" charset="-120"/>
              <a:ea typeface="微軟正黑體" pitchFamily="34" charset="-120"/>
              <a:cs typeface="+mn-cs"/>
            </a:rPr>
            <a:t>79</a:t>
          </a:r>
          <a:r>
            <a:rPr lang="zh-TW" altLang="en-US" sz="2800" b="1">
              <a:latin typeface="微軟正黑體" pitchFamily="34" charset="-120"/>
              <a:ea typeface="微軟正黑體" pitchFamily="34" charset="-120"/>
              <a:cs typeface="+mn-cs"/>
            </a:rPr>
            <a:t>分</a:t>
          </a:r>
          <a:endParaRPr lang="zh-TW" altLang="en-US" sz="2800" b="1" dirty="0">
            <a:latin typeface="微軟正黑體" pitchFamily="34" charset="-120"/>
            <a:ea typeface="微軟正黑體" pitchFamily="34" charset="-120"/>
            <a:cs typeface="+mn-cs"/>
          </a:endParaRPr>
        </a:p>
      </dgm:t>
    </dgm:pt>
    <dgm:pt modelId="{63B15F2D-0DE7-49B5-BA24-46DB5A1E0C74}" type="parTrans" cxnId="{14059885-84DD-4F1E-9ED5-F996EEE8ACA8}">
      <dgm:prSet/>
      <dgm:spPr/>
      <dgm:t>
        <a:bodyPr/>
        <a:lstStyle/>
        <a:p>
          <a:endParaRPr lang="zh-TW" altLang="en-US" sz="2800" b="1">
            <a:latin typeface="微軟正黑體" pitchFamily="34" charset="-120"/>
            <a:ea typeface="微軟正黑體" pitchFamily="34" charset="-120"/>
          </a:endParaRPr>
        </a:p>
      </dgm:t>
    </dgm:pt>
    <dgm:pt modelId="{3586689E-4824-4357-B5C5-C6CBA22C5BE4}" type="sibTrans" cxnId="{14059885-84DD-4F1E-9ED5-F996EEE8ACA8}">
      <dgm:prSet/>
      <dgm:spPr/>
      <dgm:t>
        <a:bodyPr/>
        <a:lstStyle/>
        <a:p>
          <a:endParaRPr lang="zh-TW" altLang="en-US" sz="2800" b="1">
            <a:latin typeface="微軟正黑體" pitchFamily="34" charset="-120"/>
            <a:ea typeface="微軟正黑體" pitchFamily="34" charset="-120"/>
          </a:endParaRPr>
        </a:p>
      </dgm:t>
    </dgm:pt>
    <dgm:pt modelId="{45E39A56-40CC-4E96-9015-DA7B915A0C87}">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0BCEE368-3431-44B9-BC39-8D043A9AFB6B}" type="parTrans" cxnId="{C91C2303-9485-4AB5-A3FD-EAF9AFF3A4E2}">
      <dgm:prSet/>
      <dgm:spPr/>
      <dgm:t>
        <a:bodyPr/>
        <a:lstStyle/>
        <a:p>
          <a:endParaRPr lang="zh-TW" altLang="en-US"/>
        </a:p>
      </dgm:t>
    </dgm:pt>
    <dgm:pt modelId="{B3B5EC6A-4611-4D4A-B888-EBC306378333}" type="sibTrans" cxnId="{C91C2303-9485-4AB5-A3FD-EAF9AFF3A4E2}">
      <dgm:prSet/>
      <dgm:spPr/>
      <dgm:t>
        <a:bodyPr/>
        <a:lstStyle/>
        <a:p>
          <a:endParaRPr lang="zh-TW" altLang="en-US"/>
        </a:p>
      </dgm:t>
    </dgm:pt>
    <dgm:pt modelId="{BB5ED96F-427D-43EC-B451-2BF560A2541D}">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均衡學習（</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9</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F34A9759-A1C7-4A33-B2A7-7B973735D614}" type="parTrans" cxnId="{A724CD7C-143F-48A9-B4D2-6BDE68A0B95D}">
      <dgm:prSet/>
      <dgm:spPr/>
      <dgm:t>
        <a:bodyPr/>
        <a:lstStyle/>
        <a:p>
          <a:endParaRPr lang="zh-TW" altLang="en-US"/>
        </a:p>
      </dgm:t>
    </dgm:pt>
    <dgm:pt modelId="{4ABD601C-F62F-4820-BD14-2C8A189D0F56}" type="sibTrans" cxnId="{A724CD7C-143F-48A9-B4D2-6BDE68A0B95D}">
      <dgm:prSet/>
      <dgm:spPr/>
      <dgm:t>
        <a:bodyPr/>
        <a:lstStyle/>
        <a:p>
          <a:endParaRPr lang="zh-TW" altLang="en-US"/>
        </a:p>
      </dgm:t>
    </dgm:pt>
    <dgm:pt modelId="{66707873-FE4E-4F02-A241-93CC8F117438}">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志願序（</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rPr>
            <a:t>7</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dirty="0"/>
        </a:p>
      </dgm:t>
    </dgm:pt>
    <dgm:pt modelId="{980E9C16-A76E-4416-A46E-D2E80524CBA2}" type="parTrans" cxnId="{C671EFB0-25CC-4F55-9C7E-FC254CA17625}">
      <dgm:prSet/>
      <dgm:spPr/>
      <dgm:t>
        <a:bodyPr/>
        <a:lstStyle/>
        <a:p>
          <a:endParaRPr lang="zh-TW" altLang="en-US"/>
        </a:p>
      </dgm:t>
    </dgm:pt>
    <dgm:pt modelId="{B18122E7-9A1B-46BA-A0B1-63A02023E335}" type="sibTrans" cxnId="{C671EFB0-25CC-4F55-9C7E-FC254CA17625}">
      <dgm:prSet/>
      <dgm:spPr/>
      <dgm:t>
        <a:bodyPr/>
        <a:lstStyle/>
        <a:p>
          <a:endParaRPr lang="zh-TW" altLang="en-US"/>
        </a:p>
      </dgm:t>
    </dgm:pt>
    <dgm:pt modelId="{135AEF2C-5110-4C4E-8844-0F140ACF302D}">
      <dgm:prSet custT="1"/>
      <dgm:spPr/>
      <dgm:t>
        <a:bodyPr/>
        <a:lstStyle/>
        <a:p>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sz="1600" dirty="0"/>
        </a:p>
      </dgm:t>
    </dgm:pt>
    <dgm:pt modelId="{CE0711CA-AB88-42F3-9B58-9D9798B18A1F}" type="parTrans" cxnId="{F742B27B-D9C2-4099-9C03-81E666F7A21C}">
      <dgm:prSet/>
      <dgm:spPr/>
      <dgm:t>
        <a:bodyPr/>
        <a:lstStyle/>
        <a:p>
          <a:endParaRPr lang="zh-TW" altLang="en-US"/>
        </a:p>
      </dgm:t>
    </dgm:pt>
    <dgm:pt modelId="{39B8DE6E-6F71-49D8-BF1C-603F1EE00125}" type="sibTrans" cxnId="{F742B27B-D9C2-4099-9C03-81E666F7A21C}">
      <dgm:prSet/>
      <dgm:spPr/>
      <dgm:t>
        <a:bodyPr/>
        <a:lstStyle/>
        <a:p>
          <a:endParaRPr lang="zh-TW" altLang="en-US"/>
        </a:p>
      </dgm:t>
    </dgm:pt>
    <dgm:pt modelId="{1C39AB6F-243F-410C-8C0A-F831AA0B0142}">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C7CE2D37-D75A-401F-9AC1-CFEFF8361B00}" type="parTrans" cxnId="{EA9242C8-CD55-4814-A5CB-864B73AFAB63}">
      <dgm:prSet/>
      <dgm:spPr/>
      <dgm:t>
        <a:bodyPr/>
        <a:lstStyle/>
        <a:p>
          <a:endParaRPr lang="zh-TW" altLang="en-US"/>
        </a:p>
      </dgm:t>
    </dgm:pt>
    <dgm:pt modelId="{F2DCA00F-F18A-4D4B-A367-A8E610BBF095}" type="sibTrans" cxnId="{EA9242C8-CD55-4814-A5CB-864B73AFAB63}">
      <dgm:prSet/>
      <dgm:spPr/>
      <dgm:t>
        <a:bodyPr/>
        <a:lstStyle/>
        <a:p>
          <a:endParaRPr lang="zh-TW" altLang="en-US"/>
        </a:p>
      </dgm:t>
    </dgm:pt>
    <dgm:pt modelId="{39EC5172-4BC3-4BA1-952B-BAC716F7257E}">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6</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5A6311CB-0A7F-4017-AD33-666B10CA6727}" type="parTrans" cxnId="{572AA447-3FFC-4C0D-89CD-90E184956B5E}">
      <dgm:prSet/>
      <dgm:spPr/>
      <dgm:t>
        <a:bodyPr/>
        <a:lstStyle/>
        <a:p>
          <a:endParaRPr lang="zh-TW" altLang="en-US"/>
        </a:p>
      </dgm:t>
    </dgm:pt>
    <dgm:pt modelId="{D54592D1-C22A-422C-B5CD-635005D252FD}" type="sibTrans" cxnId="{572AA447-3FFC-4C0D-89CD-90E184956B5E}">
      <dgm:prSet/>
      <dgm:spPr/>
      <dgm:t>
        <a:bodyPr/>
        <a:lstStyle/>
        <a:p>
          <a:endParaRPr lang="zh-TW" altLang="en-US"/>
        </a:p>
      </dgm:t>
    </dgm:pt>
    <dgm:pt modelId="{2C4F72F7-6691-4BDA-A6E5-6FBEA6CDBC29}">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(2</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a:t>
          </a:r>
          <a:endParaRPr lang="zh-TW" altLang="en-US" dirty="0"/>
        </a:p>
      </dgm:t>
    </dgm:pt>
    <dgm:pt modelId="{423E522E-F39B-4288-92D4-75938BD88936}" type="parTrans" cxnId="{1455DB6A-9EC0-45AB-BB38-819DCE49C408}">
      <dgm:prSet/>
      <dgm:spPr/>
      <dgm:t>
        <a:bodyPr/>
        <a:lstStyle/>
        <a:p>
          <a:endParaRPr lang="zh-TW" altLang="en-US"/>
        </a:p>
      </dgm:t>
    </dgm:pt>
    <dgm:pt modelId="{A5F0C0CC-BAF2-4644-92F0-94E5B639786B}" type="sibTrans" cxnId="{1455DB6A-9EC0-45AB-BB38-819DCE49C408}">
      <dgm:prSet/>
      <dgm:spPr/>
      <dgm:t>
        <a:bodyPr/>
        <a:lstStyle/>
        <a:p>
          <a:endParaRPr lang="zh-TW" altLang="en-US"/>
        </a:p>
      </dgm:t>
    </dgm:pt>
    <dgm:pt modelId="{A032B66E-986F-441B-9E05-57F38F87657D}" type="pres">
      <dgm:prSet presAssocID="{76042859-7BD1-43F8-91B4-9B7159021193}" presName="Name0" presStyleCnt="0">
        <dgm:presLayoutVars>
          <dgm:chPref val="1"/>
          <dgm:dir/>
          <dgm:animOne val="branch"/>
          <dgm:animLvl val="lvl"/>
          <dgm:resizeHandles val="exact"/>
        </dgm:presLayoutVars>
      </dgm:prSet>
      <dgm:spPr/>
      <dgm:t>
        <a:bodyPr/>
        <a:lstStyle/>
        <a:p>
          <a:endParaRPr lang="zh-TW" altLang="en-US"/>
        </a:p>
      </dgm:t>
    </dgm:pt>
    <dgm:pt modelId="{5D73B763-97F2-4FE2-8750-A25AF6D10FB0}" type="pres">
      <dgm:prSet presAssocID="{36EF0EC0-60A4-4C1A-9356-01B0251FFD65}" presName="root1" presStyleCnt="0"/>
      <dgm:spPr/>
    </dgm:pt>
    <dgm:pt modelId="{D2007AEC-647D-47B0-B4C8-FF0881230684}" type="pres">
      <dgm:prSet presAssocID="{36EF0EC0-60A4-4C1A-9356-01B0251FFD65}" presName="LevelOneTextNode" presStyleLbl="node0" presStyleIdx="0" presStyleCnt="1" custScaleX="295691">
        <dgm:presLayoutVars>
          <dgm:chPref val="3"/>
        </dgm:presLayoutVars>
      </dgm:prSet>
      <dgm:spPr>
        <a:prstGeom prst="roundRect">
          <a:avLst>
            <a:gd name="adj" fmla="val 10000"/>
          </a:avLst>
        </a:prstGeom>
      </dgm:spPr>
      <dgm:t>
        <a:bodyPr/>
        <a:lstStyle/>
        <a:p>
          <a:endParaRPr lang="zh-TW" altLang="en-US"/>
        </a:p>
      </dgm:t>
    </dgm:pt>
    <dgm:pt modelId="{8E71E436-8ADE-40C4-88B0-22C302001D0D}" type="pres">
      <dgm:prSet presAssocID="{36EF0EC0-60A4-4C1A-9356-01B0251FFD65}" presName="level2hierChild" presStyleCnt="0"/>
      <dgm:spPr/>
    </dgm:pt>
    <dgm:pt modelId="{4DCC8F3E-F709-4B42-99CB-9E754E86A040}" type="pres">
      <dgm:prSet presAssocID="{CE0711CA-AB88-42F3-9B58-9D9798B18A1F}" presName="conn2-1" presStyleLbl="parChTrans1D2" presStyleIdx="0" presStyleCnt="7"/>
      <dgm:spPr/>
      <dgm:t>
        <a:bodyPr/>
        <a:lstStyle/>
        <a:p>
          <a:endParaRPr lang="zh-TW" altLang="en-US"/>
        </a:p>
      </dgm:t>
    </dgm:pt>
    <dgm:pt modelId="{925884E4-ECEB-467E-BFE0-3FFC322DBD5B}" type="pres">
      <dgm:prSet presAssocID="{CE0711CA-AB88-42F3-9B58-9D9798B18A1F}" presName="connTx" presStyleLbl="parChTrans1D2" presStyleIdx="0" presStyleCnt="7"/>
      <dgm:spPr/>
      <dgm:t>
        <a:bodyPr/>
        <a:lstStyle/>
        <a:p>
          <a:endParaRPr lang="zh-TW" altLang="en-US"/>
        </a:p>
      </dgm:t>
    </dgm:pt>
    <dgm:pt modelId="{68E97C6D-41E7-44CD-AD5C-C15A777C8E4D}" type="pres">
      <dgm:prSet presAssocID="{135AEF2C-5110-4C4E-8844-0F140ACF302D}" presName="root2" presStyleCnt="0"/>
      <dgm:spPr/>
    </dgm:pt>
    <dgm:pt modelId="{C36D933B-DC2E-49DB-B383-FA9682E4DD3D}" type="pres">
      <dgm:prSet presAssocID="{135AEF2C-5110-4C4E-8844-0F140ACF302D}" presName="LevelTwoTextNode" presStyleLbl="node2" presStyleIdx="0" presStyleCnt="7" custScaleX="125691">
        <dgm:presLayoutVars>
          <dgm:chPref val="3"/>
        </dgm:presLayoutVars>
      </dgm:prSet>
      <dgm:spPr/>
      <dgm:t>
        <a:bodyPr/>
        <a:lstStyle/>
        <a:p>
          <a:endParaRPr lang="zh-TW" altLang="en-US"/>
        </a:p>
      </dgm:t>
    </dgm:pt>
    <dgm:pt modelId="{F8B0B9E3-1D37-4CEB-83C6-ACD6FE844456}" type="pres">
      <dgm:prSet presAssocID="{135AEF2C-5110-4C4E-8844-0F140ACF302D}" presName="level3hierChild" presStyleCnt="0"/>
      <dgm:spPr/>
    </dgm:pt>
    <dgm:pt modelId="{95FB0B6A-82E2-49A0-84C8-EF6168BE495D}" type="pres">
      <dgm:prSet presAssocID="{980E9C16-A76E-4416-A46E-D2E80524CBA2}" presName="conn2-1" presStyleLbl="parChTrans1D2" presStyleIdx="1" presStyleCnt="7"/>
      <dgm:spPr/>
      <dgm:t>
        <a:bodyPr/>
        <a:lstStyle/>
        <a:p>
          <a:endParaRPr lang="zh-TW" altLang="en-US"/>
        </a:p>
      </dgm:t>
    </dgm:pt>
    <dgm:pt modelId="{C40967AF-C170-466B-A4E4-8F5A191E2A7E}" type="pres">
      <dgm:prSet presAssocID="{980E9C16-A76E-4416-A46E-D2E80524CBA2}" presName="connTx" presStyleLbl="parChTrans1D2" presStyleIdx="1" presStyleCnt="7"/>
      <dgm:spPr/>
      <dgm:t>
        <a:bodyPr/>
        <a:lstStyle/>
        <a:p>
          <a:endParaRPr lang="zh-TW" altLang="en-US"/>
        </a:p>
      </dgm:t>
    </dgm:pt>
    <dgm:pt modelId="{ABC845B6-90E0-4267-B693-A4B89703EF22}" type="pres">
      <dgm:prSet presAssocID="{66707873-FE4E-4F02-A241-93CC8F117438}" presName="root2" presStyleCnt="0"/>
      <dgm:spPr/>
    </dgm:pt>
    <dgm:pt modelId="{E7DD4E41-BC36-48D7-9C26-C49247D78B79}" type="pres">
      <dgm:prSet presAssocID="{66707873-FE4E-4F02-A241-93CC8F117438}" presName="LevelTwoTextNode" presStyleLbl="node2" presStyleIdx="1" presStyleCnt="7" custScaleX="125691">
        <dgm:presLayoutVars>
          <dgm:chPref val="3"/>
        </dgm:presLayoutVars>
      </dgm:prSet>
      <dgm:spPr/>
      <dgm:t>
        <a:bodyPr/>
        <a:lstStyle/>
        <a:p>
          <a:endParaRPr lang="zh-TW" altLang="en-US"/>
        </a:p>
      </dgm:t>
    </dgm:pt>
    <dgm:pt modelId="{EF7E4693-EA42-492A-AF2F-561A4A9AE5EA}" type="pres">
      <dgm:prSet presAssocID="{66707873-FE4E-4F02-A241-93CC8F117438}" presName="level3hierChild" presStyleCnt="0"/>
      <dgm:spPr/>
    </dgm:pt>
    <dgm:pt modelId="{1E5A2185-BA0C-4F91-AA10-F6CB1B0156FC}" type="pres">
      <dgm:prSet presAssocID="{F34A9759-A1C7-4A33-B2A7-7B973735D614}" presName="conn2-1" presStyleLbl="parChTrans1D2" presStyleIdx="2" presStyleCnt="7"/>
      <dgm:spPr/>
      <dgm:t>
        <a:bodyPr/>
        <a:lstStyle/>
        <a:p>
          <a:endParaRPr lang="zh-TW" altLang="en-US"/>
        </a:p>
      </dgm:t>
    </dgm:pt>
    <dgm:pt modelId="{D135C692-C0EC-4F6A-B102-4457BC7949B2}" type="pres">
      <dgm:prSet presAssocID="{F34A9759-A1C7-4A33-B2A7-7B973735D614}" presName="connTx" presStyleLbl="parChTrans1D2" presStyleIdx="2" presStyleCnt="7"/>
      <dgm:spPr/>
      <dgm:t>
        <a:bodyPr/>
        <a:lstStyle/>
        <a:p>
          <a:endParaRPr lang="zh-TW" altLang="en-US"/>
        </a:p>
      </dgm:t>
    </dgm:pt>
    <dgm:pt modelId="{B232C524-1618-40BE-A55F-A33A10364233}" type="pres">
      <dgm:prSet presAssocID="{BB5ED96F-427D-43EC-B451-2BF560A2541D}" presName="root2" presStyleCnt="0"/>
      <dgm:spPr/>
    </dgm:pt>
    <dgm:pt modelId="{A8CAA23B-DECC-4DE6-98E2-2C9D8BE5E59C}" type="pres">
      <dgm:prSet presAssocID="{BB5ED96F-427D-43EC-B451-2BF560A2541D}" presName="LevelTwoTextNode" presStyleLbl="node2" presStyleIdx="2" presStyleCnt="7" custScaleX="125691">
        <dgm:presLayoutVars>
          <dgm:chPref val="3"/>
        </dgm:presLayoutVars>
      </dgm:prSet>
      <dgm:spPr/>
      <dgm:t>
        <a:bodyPr/>
        <a:lstStyle/>
        <a:p>
          <a:endParaRPr lang="zh-TW" altLang="en-US"/>
        </a:p>
      </dgm:t>
    </dgm:pt>
    <dgm:pt modelId="{95A207FE-39EE-4B9A-A3B6-A47A594D5F54}" type="pres">
      <dgm:prSet presAssocID="{BB5ED96F-427D-43EC-B451-2BF560A2541D}" presName="level3hierChild" presStyleCnt="0"/>
      <dgm:spPr/>
    </dgm:pt>
    <dgm:pt modelId="{4B763022-987E-4813-B217-C6DBC14CE2C6}" type="pres">
      <dgm:prSet presAssocID="{C7CE2D37-D75A-401F-9AC1-CFEFF8361B00}" presName="conn2-1" presStyleLbl="parChTrans1D2" presStyleIdx="3" presStyleCnt="7"/>
      <dgm:spPr/>
      <dgm:t>
        <a:bodyPr/>
        <a:lstStyle/>
        <a:p>
          <a:endParaRPr lang="zh-TW" altLang="en-US"/>
        </a:p>
      </dgm:t>
    </dgm:pt>
    <dgm:pt modelId="{76260727-C795-4CA5-BCD3-8B4DC0C82E2A}" type="pres">
      <dgm:prSet presAssocID="{C7CE2D37-D75A-401F-9AC1-CFEFF8361B00}" presName="connTx" presStyleLbl="parChTrans1D2" presStyleIdx="3" presStyleCnt="7"/>
      <dgm:spPr/>
      <dgm:t>
        <a:bodyPr/>
        <a:lstStyle/>
        <a:p>
          <a:endParaRPr lang="zh-TW" altLang="en-US"/>
        </a:p>
      </dgm:t>
    </dgm:pt>
    <dgm:pt modelId="{9B790912-C7F2-410E-A5B2-70FA999A4AB7}" type="pres">
      <dgm:prSet presAssocID="{1C39AB6F-243F-410C-8C0A-F831AA0B0142}" presName="root2" presStyleCnt="0"/>
      <dgm:spPr/>
    </dgm:pt>
    <dgm:pt modelId="{EE9A99F2-3E14-4D11-917F-B58A06B280AB}" type="pres">
      <dgm:prSet presAssocID="{1C39AB6F-243F-410C-8C0A-F831AA0B0142}" presName="LevelTwoTextNode" presStyleLbl="node2" presStyleIdx="3" presStyleCnt="7" custScaleX="124074">
        <dgm:presLayoutVars>
          <dgm:chPref val="3"/>
        </dgm:presLayoutVars>
      </dgm:prSet>
      <dgm:spPr/>
      <dgm:t>
        <a:bodyPr/>
        <a:lstStyle/>
        <a:p>
          <a:endParaRPr lang="zh-TW" altLang="en-US"/>
        </a:p>
      </dgm:t>
    </dgm:pt>
    <dgm:pt modelId="{5FFD9AF4-0EDF-4E80-A6D9-8F78D09431A5}" type="pres">
      <dgm:prSet presAssocID="{1C39AB6F-243F-410C-8C0A-F831AA0B0142}" presName="level3hierChild" presStyleCnt="0"/>
      <dgm:spPr/>
    </dgm:pt>
    <dgm:pt modelId="{47FEE023-1A1D-4B85-A59B-6C1A2EA20C15}" type="pres">
      <dgm:prSet presAssocID="{5A6311CB-0A7F-4017-AD33-666B10CA6727}" presName="conn2-1" presStyleLbl="parChTrans1D2" presStyleIdx="4" presStyleCnt="7"/>
      <dgm:spPr/>
      <dgm:t>
        <a:bodyPr/>
        <a:lstStyle/>
        <a:p>
          <a:endParaRPr lang="zh-TW" altLang="en-US"/>
        </a:p>
      </dgm:t>
    </dgm:pt>
    <dgm:pt modelId="{C783A362-4F56-4422-B23C-1799C71A5667}" type="pres">
      <dgm:prSet presAssocID="{5A6311CB-0A7F-4017-AD33-666B10CA6727}" presName="connTx" presStyleLbl="parChTrans1D2" presStyleIdx="4" presStyleCnt="7"/>
      <dgm:spPr/>
      <dgm:t>
        <a:bodyPr/>
        <a:lstStyle/>
        <a:p>
          <a:endParaRPr lang="zh-TW" altLang="en-US"/>
        </a:p>
      </dgm:t>
    </dgm:pt>
    <dgm:pt modelId="{A81DE9A3-36C0-41C3-8BA6-7C284A3EE3BA}" type="pres">
      <dgm:prSet presAssocID="{39EC5172-4BC3-4BA1-952B-BAC716F7257E}" presName="root2" presStyleCnt="0"/>
      <dgm:spPr/>
    </dgm:pt>
    <dgm:pt modelId="{FE5079DA-EFC3-4922-A063-981745543C78}" type="pres">
      <dgm:prSet presAssocID="{39EC5172-4BC3-4BA1-952B-BAC716F7257E}" presName="LevelTwoTextNode" presStyleLbl="node2" presStyleIdx="4" presStyleCnt="7" custScaleX="124074">
        <dgm:presLayoutVars>
          <dgm:chPref val="3"/>
        </dgm:presLayoutVars>
      </dgm:prSet>
      <dgm:spPr/>
      <dgm:t>
        <a:bodyPr/>
        <a:lstStyle/>
        <a:p>
          <a:endParaRPr lang="zh-TW" altLang="en-US"/>
        </a:p>
      </dgm:t>
    </dgm:pt>
    <dgm:pt modelId="{E0998837-9FBB-4756-A0C3-EEDE7A58921E}" type="pres">
      <dgm:prSet presAssocID="{39EC5172-4BC3-4BA1-952B-BAC716F7257E}" presName="level3hierChild" presStyleCnt="0"/>
      <dgm:spPr/>
    </dgm:pt>
    <dgm:pt modelId="{D4F9D83C-9DCD-4181-B117-CB9FA91F3AE2}" type="pres">
      <dgm:prSet presAssocID="{423E522E-F39B-4288-92D4-75938BD88936}" presName="conn2-1" presStyleLbl="parChTrans1D2" presStyleIdx="5" presStyleCnt="7"/>
      <dgm:spPr/>
      <dgm:t>
        <a:bodyPr/>
        <a:lstStyle/>
        <a:p>
          <a:endParaRPr lang="zh-TW" altLang="en-US"/>
        </a:p>
      </dgm:t>
    </dgm:pt>
    <dgm:pt modelId="{ECFF81C6-020D-4BA8-B313-602951EFCD15}" type="pres">
      <dgm:prSet presAssocID="{423E522E-F39B-4288-92D4-75938BD88936}" presName="connTx" presStyleLbl="parChTrans1D2" presStyleIdx="5" presStyleCnt="7"/>
      <dgm:spPr/>
      <dgm:t>
        <a:bodyPr/>
        <a:lstStyle/>
        <a:p>
          <a:endParaRPr lang="zh-TW" altLang="en-US"/>
        </a:p>
      </dgm:t>
    </dgm:pt>
    <dgm:pt modelId="{39F04734-AAA5-4F3C-9113-8F8567397E9A}" type="pres">
      <dgm:prSet presAssocID="{2C4F72F7-6691-4BDA-A6E5-6FBEA6CDBC29}" presName="root2" presStyleCnt="0"/>
      <dgm:spPr/>
    </dgm:pt>
    <dgm:pt modelId="{2024498F-F7CF-4062-9396-EF5F2D7129E6}" type="pres">
      <dgm:prSet presAssocID="{2C4F72F7-6691-4BDA-A6E5-6FBEA6CDBC29}" presName="LevelTwoTextNode" presStyleLbl="node2" presStyleIdx="5" presStyleCnt="7" custScaleX="125691">
        <dgm:presLayoutVars>
          <dgm:chPref val="3"/>
        </dgm:presLayoutVars>
      </dgm:prSet>
      <dgm:spPr/>
      <dgm:t>
        <a:bodyPr/>
        <a:lstStyle/>
        <a:p>
          <a:endParaRPr lang="zh-TW" altLang="en-US"/>
        </a:p>
      </dgm:t>
    </dgm:pt>
    <dgm:pt modelId="{7B9D1980-D6F6-4E7A-8CAB-87BE7F9E3409}" type="pres">
      <dgm:prSet presAssocID="{2C4F72F7-6691-4BDA-A6E5-6FBEA6CDBC29}" presName="level3hierChild" presStyleCnt="0"/>
      <dgm:spPr/>
    </dgm:pt>
    <dgm:pt modelId="{74391852-20B6-4874-955D-801FF57834EE}" type="pres">
      <dgm:prSet presAssocID="{0BCEE368-3431-44B9-BC39-8D043A9AFB6B}" presName="conn2-1" presStyleLbl="parChTrans1D2" presStyleIdx="6" presStyleCnt="7"/>
      <dgm:spPr/>
      <dgm:t>
        <a:bodyPr/>
        <a:lstStyle/>
        <a:p>
          <a:endParaRPr lang="zh-TW" altLang="en-US"/>
        </a:p>
      </dgm:t>
    </dgm:pt>
    <dgm:pt modelId="{3758A0D4-2C40-4658-B762-D5ED70FF1E54}" type="pres">
      <dgm:prSet presAssocID="{0BCEE368-3431-44B9-BC39-8D043A9AFB6B}" presName="connTx" presStyleLbl="parChTrans1D2" presStyleIdx="6" presStyleCnt="7"/>
      <dgm:spPr/>
      <dgm:t>
        <a:bodyPr/>
        <a:lstStyle/>
        <a:p>
          <a:endParaRPr lang="zh-TW" altLang="en-US"/>
        </a:p>
      </dgm:t>
    </dgm:pt>
    <dgm:pt modelId="{C697F1E5-33A7-4E04-864C-5CC402F5596B}" type="pres">
      <dgm:prSet presAssocID="{45E39A56-40CC-4E96-9015-DA7B915A0C87}" presName="root2" presStyleCnt="0"/>
      <dgm:spPr/>
    </dgm:pt>
    <dgm:pt modelId="{4149323B-3026-48D2-9406-B1B2030D0A79}" type="pres">
      <dgm:prSet presAssocID="{45E39A56-40CC-4E96-9015-DA7B915A0C87}" presName="LevelTwoTextNode" presStyleLbl="node2" presStyleIdx="6" presStyleCnt="7" custScaleX="124074">
        <dgm:presLayoutVars>
          <dgm:chPref val="3"/>
        </dgm:presLayoutVars>
      </dgm:prSet>
      <dgm:spPr/>
      <dgm:t>
        <a:bodyPr/>
        <a:lstStyle/>
        <a:p>
          <a:endParaRPr lang="zh-TW" altLang="en-US"/>
        </a:p>
      </dgm:t>
    </dgm:pt>
    <dgm:pt modelId="{47015758-2E79-4791-9121-BDFE8F5B96AA}" type="pres">
      <dgm:prSet presAssocID="{45E39A56-40CC-4E96-9015-DA7B915A0C87}" presName="level3hierChild" presStyleCnt="0"/>
      <dgm:spPr/>
    </dgm:pt>
  </dgm:ptLst>
  <dgm:cxnLst>
    <dgm:cxn modelId="{C91C2303-9485-4AB5-A3FD-EAF9AFF3A4E2}" srcId="{36EF0EC0-60A4-4C1A-9356-01B0251FFD65}" destId="{45E39A56-40CC-4E96-9015-DA7B915A0C87}" srcOrd="6" destOrd="0" parTransId="{0BCEE368-3431-44B9-BC39-8D043A9AFB6B}" sibTransId="{B3B5EC6A-4611-4D4A-B888-EBC306378333}"/>
    <dgm:cxn modelId="{7D8DDF3F-2E03-4B6B-A41A-03C19BFD5DD9}" type="presOf" srcId="{0BCEE368-3431-44B9-BC39-8D043A9AFB6B}" destId="{74391852-20B6-4874-955D-801FF57834EE}" srcOrd="0" destOrd="0" presId="urn:microsoft.com/office/officeart/2008/layout/HorizontalMultiLevelHierarchy"/>
    <dgm:cxn modelId="{FDF99B81-E3CC-4AA3-AC29-FCC8CD3B3B7E}" type="presOf" srcId="{F34A9759-A1C7-4A33-B2A7-7B973735D614}" destId="{1E5A2185-BA0C-4F91-AA10-F6CB1B0156FC}" srcOrd="0" destOrd="0" presId="urn:microsoft.com/office/officeart/2008/layout/HorizontalMultiLevelHierarchy"/>
    <dgm:cxn modelId="{7F8EFD46-300F-4D16-9B66-865F5BC89B45}" type="presOf" srcId="{CE0711CA-AB88-42F3-9B58-9D9798B18A1F}" destId="{4DCC8F3E-F709-4B42-99CB-9E754E86A040}" srcOrd="0" destOrd="0" presId="urn:microsoft.com/office/officeart/2008/layout/HorizontalMultiLevelHierarchy"/>
    <dgm:cxn modelId="{572AA447-3FFC-4C0D-89CD-90E184956B5E}" srcId="{36EF0EC0-60A4-4C1A-9356-01B0251FFD65}" destId="{39EC5172-4BC3-4BA1-952B-BAC716F7257E}" srcOrd="4" destOrd="0" parTransId="{5A6311CB-0A7F-4017-AD33-666B10CA6727}" sibTransId="{D54592D1-C22A-422C-B5CD-635005D252FD}"/>
    <dgm:cxn modelId="{554B10A6-7AAF-42FD-A0DD-B769FCC19C7D}" type="presOf" srcId="{45E39A56-40CC-4E96-9015-DA7B915A0C87}" destId="{4149323B-3026-48D2-9406-B1B2030D0A79}" srcOrd="0" destOrd="0" presId="urn:microsoft.com/office/officeart/2008/layout/HorizontalMultiLevelHierarchy"/>
    <dgm:cxn modelId="{114FBE1E-092D-41B4-A4B2-4EB629F555C4}" type="presOf" srcId="{C7CE2D37-D75A-401F-9AC1-CFEFF8361B00}" destId="{4B763022-987E-4813-B217-C6DBC14CE2C6}" srcOrd="0" destOrd="0" presId="urn:microsoft.com/office/officeart/2008/layout/HorizontalMultiLevelHierarchy"/>
    <dgm:cxn modelId="{7E2B0CC5-4072-4DE6-BFC7-C165F2167610}" type="presOf" srcId="{980E9C16-A76E-4416-A46E-D2E80524CBA2}" destId="{95FB0B6A-82E2-49A0-84C8-EF6168BE495D}" srcOrd="0" destOrd="0" presId="urn:microsoft.com/office/officeart/2008/layout/HorizontalMultiLevelHierarchy"/>
    <dgm:cxn modelId="{42E1A282-DE48-46D5-9ADF-E60174F9D24A}" type="presOf" srcId="{39EC5172-4BC3-4BA1-952B-BAC716F7257E}" destId="{FE5079DA-EFC3-4922-A063-981745543C78}" srcOrd="0" destOrd="0" presId="urn:microsoft.com/office/officeart/2008/layout/HorizontalMultiLevelHierarchy"/>
    <dgm:cxn modelId="{78489D25-6351-4316-A6E3-CCA515D84269}" type="presOf" srcId="{2C4F72F7-6691-4BDA-A6E5-6FBEA6CDBC29}" destId="{2024498F-F7CF-4062-9396-EF5F2D7129E6}" srcOrd="0" destOrd="0" presId="urn:microsoft.com/office/officeart/2008/layout/HorizontalMultiLevelHierarchy"/>
    <dgm:cxn modelId="{2C3FB038-D179-48B8-9B07-0D7045A1B611}" type="presOf" srcId="{5A6311CB-0A7F-4017-AD33-666B10CA6727}" destId="{C783A362-4F56-4422-B23C-1799C71A5667}" srcOrd="1" destOrd="0" presId="urn:microsoft.com/office/officeart/2008/layout/HorizontalMultiLevelHierarchy"/>
    <dgm:cxn modelId="{49333E15-9D80-4CDD-839B-F3CCADF9EE37}" type="presOf" srcId="{66707873-FE4E-4F02-A241-93CC8F117438}" destId="{E7DD4E41-BC36-48D7-9C26-C49247D78B79}" srcOrd="0" destOrd="0" presId="urn:microsoft.com/office/officeart/2008/layout/HorizontalMultiLevelHierarchy"/>
    <dgm:cxn modelId="{7A2C08BC-6546-4CDE-A3CF-3CCA24B84252}" type="presOf" srcId="{C7CE2D37-D75A-401F-9AC1-CFEFF8361B00}" destId="{76260727-C795-4CA5-BCD3-8B4DC0C82E2A}" srcOrd="1" destOrd="0" presId="urn:microsoft.com/office/officeart/2008/layout/HorizontalMultiLevelHierarchy"/>
    <dgm:cxn modelId="{1455DB6A-9EC0-45AB-BB38-819DCE49C408}" srcId="{36EF0EC0-60A4-4C1A-9356-01B0251FFD65}" destId="{2C4F72F7-6691-4BDA-A6E5-6FBEA6CDBC29}" srcOrd="5" destOrd="0" parTransId="{423E522E-F39B-4288-92D4-75938BD88936}" sibTransId="{A5F0C0CC-BAF2-4644-92F0-94E5B639786B}"/>
    <dgm:cxn modelId="{14059885-84DD-4F1E-9ED5-F996EEE8ACA8}" srcId="{76042859-7BD1-43F8-91B4-9B7159021193}" destId="{36EF0EC0-60A4-4C1A-9356-01B0251FFD65}" srcOrd="0" destOrd="0" parTransId="{63B15F2D-0DE7-49B5-BA24-46DB5A1E0C74}" sibTransId="{3586689E-4824-4357-B5C5-C6CBA22C5BE4}"/>
    <dgm:cxn modelId="{38794407-47A5-4CB4-9A60-FD72F5CBE3CB}" type="presOf" srcId="{F34A9759-A1C7-4A33-B2A7-7B973735D614}" destId="{D135C692-C0EC-4F6A-B102-4457BC7949B2}" srcOrd="1" destOrd="0" presId="urn:microsoft.com/office/officeart/2008/layout/HorizontalMultiLevelHierarchy"/>
    <dgm:cxn modelId="{450C34D3-4658-4695-816B-F89178BDEDD6}" type="presOf" srcId="{36EF0EC0-60A4-4C1A-9356-01B0251FFD65}" destId="{D2007AEC-647D-47B0-B4C8-FF0881230684}" srcOrd="0" destOrd="0" presId="urn:microsoft.com/office/officeart/2008/layout/HorizontalMultiLevelHierarchy"/>
    <dgm:cxn modelId="{97C5A71C-3EA7-46E5-A4A3-1C976A4ABD99}" type="presOf" srcId="{CE0711CA-AB88-42F3-9B58-9D9798B18A1F}" destId="{925884E4-ECEB-467E-BFE0-3FFC322DBD5B}" srcOrd="1" destOrd="0" presId="urn:microsoft.com/office/officeart/2008/layout/HorizontalMultiLevelHierarchy"/>
    <dgm:cxn modelId="{F742B27B-D9C2-4099-9C03-81E666F7A21C}" srcId="{36EF0EC0-60A4-4C1A-9356-01B0251FFD65}" destId="{135AEF2C-5110-4C4E-8844-0F140ACF302D}" srcOrd="0" destOrd="0" parTransId="{CE0711CA-AB88-42F3-9B58-9D9798B18A1F}" sibTransId="{39B8DE6E-6F71-49D8-BF1C-603F1EE00125}"/>
    <dgm:cxn modelId="{93E1C1EB-BD58-46C5-BD51-9C169F1C12E1}" type="presOf" srcId="{980E9C16-A76E-4416-A46E-D2E80524CBA2}" destId="{C40967AF-C170-466B-A4E4-8F5A191E2A7E}" srcOrd="1" destOrd="0" presId="urn:microsoft.com/office/officeart/2008/layout/HorizontalMultiLevelHierarchy"/>
    <dgm:cxn modelId="{CA80C0E2-974D-4465-9E47-CCD73FF0EFFC}" type="presOf" srcId="{423E522E-F39B-4288-92D4-75938BD88936}" destId="{D4F9D83C-9DCD-4181-B117-CB9FA91F3AE2}" srcOrd="0" destOrd="0" presId="urn:microsoft.com/office/officeart/2008/layout/HorizontalMultiLevelHierarchy"/>
    <dgm:cxn modelId="{B101D2DC-CF8E-4AC7-B2A7-7BA2E94C72C9}" type="presOf" srcId="{76042859-7BD1-43F8-91B4-9B7159021193}" destId="{A032B66E-986F-441B-9E05-57F38F87657D}" srcOrd="0" destOrd="0" presId="urn:microsoft.com/office/officeart/2008/layout/HorizontalMultiLevelHierarchy"/>
    <dgm:cxn modelId="{A724CD7C-143F-48A9-B4D2-6BDE68A0B95D}" srcId="{36EF0EC0-60A4-4C1A-9356-01B0251FFD65}" destId="{BB5ED96F-427D-43EC-B451-2BF560A2541D}" srcOrd="2" destOrd="0" parTransId="{F34A9759-A1C7-4A33-B2A7-7B973735D614}" sibTransId="{4ABD601C-F62F-4820-BD14-2C8A189D0F56}"/>
    <dgm:cxn modelId="{C671EFB0-25CC-4F55-9C7E-FC254CA17625}" srcId="{36EF0EC0-60A4-4C1A-9356-01B0251FFD65}" destId="{66707873-FE4E-4F02-A241-93CC8F117438}" srcOrd="1" destOrd="0" parTransId="{980E9C16-A76E-4416-A46E-D2E80524CBA2}" sibTransId="{B18122E7-9A1B-46BA-A0B1-63A02023E335}"/>
    <dgm:cxn modelId="{FF386CFA-D7BF-43D6-B5CA-1827FEE8869E}" type="presOf" srcId="{423E522E-F39B-4288-92D4-75938BD88936}" destId="{ECFF81C6-020D-4BA8-B313-602951EFCD15}" srcOrd="1" destOrd="0" presId="urn:microsoft.com/office/officeart/2008/layout/HorizontalMultiLevelHierarchy"/>
    <dgm:cxn modelId="{DFAF4DCC-0972-4605-83BD-A8BCDDBE7470}" type="presOf" srcId="{5A6311CB-0A7F-4017-AD33-666B10CA6727}" destId="{47FEE023-1A1D-4B85-A59B-6C1A2EA20C15}" srcOrd="0" destOrd="0" presId="urn:microsoft.com/office/officeart/2008/layout/HorizontalMultiLevelHierarchy"/>
    <dgm:cxn modelId="{0C07D77E-B2FC-4445-931A-B9DC1355385C}" type="presOf" srcId="{0BCEE368-3431-44B9-BC39-8D043A9AFB6B}" destId="{3758A0D4-2C40-4658-B762-D5ED70FF1E54}" srcOrd="1" destOrd="0" presId="urn:microsoft.com/office/officeart/2008/layout/HorizontalMultiLevelHierarchy"/>
    <dgm:cxn modelId="{54194C29-026D-4CAE-AE33-39C92A0B09FC}" type="presOf" srcId="{1C39AB6F-243F-410C-8C0A-F831AA0B0142}" destId="{EE9A99F2-3E14-4D11-917F-B58A06B280AB}" srcOrd="0" destOrd="0" presId="urn:microsoft.com/office/officeart/2008/layout/HorizontalMultiLevelHierarchy"/>
    <dgm:cxn modelId="{EA9242C8-CD55-4814-A5CB-864B73AFAB63}" srcId="{36EF0EC0-60A4-4C1A-9356-01B0251FFD65}" destId="{1C39AB6F-243F-410C-8C0A-F831AA0B0142}" srcOrd="3" destOrd="0" parTransId="{C7CE2D37-D75A-401F-9AC1-CFEFF8361B00}" sibTransId="{F2DCA00F-F18A-4D4B-A367-A8E610BBF095}"/>
    <dgm:cxn modelId="{56C5C890-2905-466A-B514-FCAB36A28C26}" type="presOf" srcId="{BB5ED96F-427D-43EC-B451-2BF560A2541D}" destId="{A8CAA23B-DECC-4DE6-98E2-2C9D8BE5E59C}" srcOrd="0" destOrd="0" presId="urn:microsoft.com/office/officeart/2008/layout/HorizontalMultiLevelHierarchy"/>
    <dgm:cxn modelId="{A4F1C289-B730-45C3-BBC0-E0540BEB7773}" type="presOf" srcId="{135AEF2C-5110-4C4E-8844-0F140ACF302D}" destId="{C36D933B-DC2E-49DB-B383-FA9682E4DD3D}" srcOrd="0" destOrd="0" presId="urn:microsoft.com/office/officeart/2008/layout/HorizontalMultiLevelHierarchy"/>
    <dgm:cxn modelId="{CD93336E-97FF-450A-B207-D5E7B07C4275}" type="presParOf" srcId="{A032B66E-986F-441B-9E05-57F38F87657D}" destId="{5D73B763-97F2-4FE2-8750-A25AF6D10FB0}" srcOrd="0" destOrd="0" presId="urn:microsoft.com/office/officeart/2008/layout/HorizontalMultiLevelHierarchy"/>
    <dgm:cxn modelId="{53D764BD-1488-4021-860D-EAA9387DBCF6}" type="presParOf" srcId="{5D73B763-97F2-4FE2-8750-A25AF6D10FB0}" destId="{D2007AEC-647D-47B0-B4C8-FF0881230684}" srcOrd="0" destOrd="0" presId="urn:microsoft.com/office/officeart/2008/layout/HorizontalMultiLevelHierarchy"/>
    <dgm:cxn modelId="{A216C1C4-96DB-47E3-B4A5-BE6627C69E1C}" type="presParOf" srcId="{5D73B763-97F2-4FE2-8750-A25AF6D10FB0}" destId="{8E71E436-8ADE-40C4-88B0-22C302001D0D}" srcOrd="1" destOrd="0" presId="urn:microsoft.com/office/officeart/2008/layout/HorizontalMultiLevelHierarchy"/>
    <dgm:cxn modelId="{FAECEDE3-571C-4F2C-905B-68286ACEBF51}" type="presParOf" srcId="{8E71E436-8ADE-40C4-88B0-22C302001D0D}" destId="{4DCC8F3E-F709-4B42-99CB-9E754E86A040}" srcOrd="0" destOrd="0" presId="urn:microsoft.com/office/officeart/2008/layout/HorizontalMultiLevelHierarchy"/>
    <dgm:cxn modelId="{D5055562-3C47-48A8-83B4-9054EEB7B5FC}" type="presParOf" srcId="{4DCC8F3E-F709-4B42-99CB-9E754E86A040}" destId="{925884E4-ECEB-467E-BFE0-3FFC322DBD5B}" srcOrd="0" destOrd="0" presId="urn:microsoft.com/office/officeart/2008/layout/HorizontalMultiLevelHierarchy"/>
    <dgm:cxn modelId="{211DFE6C-2A2A-425F-ACAC-7D7C3917FE9D}" type="presParOf" srcId="{8E71E436-8ADE-40C4-88B0-22C302001D0D}" destId="{68E97C6D-41E7-44CD-AD5C-C15A777C8E4D}" srcOrd="1" destOrd="0" presId="urn:microsoft.com/office/officeart/2008/layout/HorizontalMultiLevelHierarchy"/>
    <dgm:cxn modelId="{7496A1BC-3195-4689-A867-9418EB6691C3}" type="presParOf" srcId="{68E97C6D-41E7-44CD-AD5C-C15A777C8E4D}" destId="{C36D933B-DC2E-49DB-B383-FA9682E4DD3D}" srcOrd="0" destOrd="0" presId="urn:microsoft.com/office/officeart/2008/layout/HorizontalMultiLevelHierarchy"/>
    <dgm:cxn modelId="{404C36CC-AF76-4FC8-A84A-BB58E82CAD40}" type="presParOf" srcId="{68E97C6D-41E7-44CD-AD5C-C15A777C8E4D}" destId="{F8B0B9E3-1D37-4CEB-83C6-ACD6FE844456}" srcOrd="1" destOrd="0" presId="urn:microsoft.com/office/officeart/2008/layout/HorizontalMultiLevelHierarchy"/>
    <dgm:cxn modelId="{54C15938-DCCB-4F9A-9D7D-AB1D1E0351C9}" type="presParOf" srcId="{8E71E436-8ADE-40C4-88B0-22C302001D0D}" destId="{95FB0B6A-82E2-49A0-84C8-EF6168BE495D}" srcOrd="2" destOrd="0" presId="urn:microsoft.com/office/officeart/2008/layout/HorizontalMultiLevelHierarchy"/>
    <dgm:cxn modelId="{E52DD411-67A9-48F2-9DC4-5AE4E43A9326}" type="presParOf" srcId="{95FB0B6A-82E2-49A0-84C8-EF6168BE495D}" destId="{C40967AF-C170-466B-A4E4-8F5A191E2A7E}" srcOrd="0" destOrd="0" presId="urn:microsoft.com/office/officeart/2008/layout/HorizontalMultiLevelHierarchy"/>
    <dgm:cxn modelId="{8384F984-9ACE-4F65-AD96-A512ED369C2E}" type="presParOf" srcId="{8E71E436-8ADE-40C4-88B0-22C302001D0D}" destId="{ABC845B6-90E0-4267-B693-A4B89703EF22}" srcOrd="3" destOrd="0" presId="urn:microsoft.com/office/officeart/2008/layout/HorizontalMultiLevelHierarchy"/>
    <dgm:cxn modelId="{BEE6C5AD-67DF-41C2-BB3F-563E0168E922}" type="presParOf" srcId="{ABC845B6-90E0-4267-B693-A4B89703EF22}" destId="{E7DD4E41-BC36-48D7-9C26-C49247D78B79}" srcOrd="0" destOrd="0" presId="urn:microsoft.com/office/officeart/2008/layout/HorizontalMultiLevelHierarchy"/>
    <dgm:cxn modelId="{8FA9452F-BD0B-4799-A047-7954DAF619FD}" type="presParOf" srcId="{ABC845B6-90E0-4267-B693-A4B89703EF22}" destId="{EF7E4693-EA42-492A-AF2F-561A4A9AE5EA}" srcOrd="1" destOrd="0" presId="urn:microsoft.com/office/officeart/2008/layout/HorizontalMultiLevelHierarchy"/>
    <dgm:cxn modelId="{9A94CE56-8C61-4F98-85DC-43D7A571161A}" type="presParOf" srcId="{8E71E436-8ADE-40C4-88B0-22C302001D0D}" destId="{1E5A2185-BA0C-4F91-AA10-F6CB1B0156FC}" srcOrd="4" destOrd="0" presId="urn:microsoft.com/office/officeart/2008/layout/HorizontalMultiLevelHierarchy"/>
    <dgm:cxn modelId="{0D2C9A7F-10CB-40AC-B38F-320D0E063E13}" type="presParOf" srcId="{1E5A2185-BA0C-4F91-AA10-F6CB1B0156FC}" destId="{D135C692-C0EC-4F6A-B102-4457BC7949B2}" srcOrd="0" destOrd="0" presId="urn:microsoft.com/office/officeart/2008/layout/HorizontalMultiLevelHierarchy"/>
    <dgm:cxn modelId="{7662D0F9-FF32-4D4F-BC16-E7603659D849}" type="presParOf" srcId="{8E71E436-8ADE-40C4-88B0-22C302001D0D}" destId="{B232C524-1618-40BE-A55F-A33A10364233}" srcOrd="5" destOrd="0" presId="urn:microsoft.com/office/officeart/2008/layout/HorizontalMultiLevelHierarchy"/>
    <dgm:cxn modelId="{8485F172-5E9E-4BEE-94D9-5CFAA06C46D6}" type="presParOf" srcId="{B232C524-1618-40BE-A55F-A33A10364233}" destId="{A8CAA23B-DECC-4DE6-98E2-2C9D8BE5E59C}" srcOrd="0" destOrd="0" presId="urn:microsoft.com/office/officeart/2008/layout/HorizontalMultiLevelHierarchy"/>
    <dgm:cxn modelId="{94CB413A-90DE-4AB0-AA68-6ABE8FA0AF03}" type="presParOf" srcId="{B232C524-1618-40BE-A55F-A33A10364233}" destId="{95A207FE-39EE-4B9A-A3B6-A47A594D5F54}" srcOrd="1" destOrd="0" presId="urn:microsoft.com/office/officeart/2008/layout/HorizontalMultiLevelHierarchy"/>
    <dgm:cxn modelId="{26F466D8-F176-4135-A843-903C30F57B34}" type="presParOf" srcId="{8E71E436-8ADE-40C4-88B0-22C302001D0D}" destId="{4B763022-987E-4813-B217-C6DBC14CE2C6}" srcOrd="6" destOrd="0" presId="urn:microsoft.com/office/officeart/2008/layout/HorizontalMultiLevelHierarchy"/>
    <dgm:cxn modelId="{1BD4EF80-DC79-4235-AD50-0356A8619EB8}" type="presParOf" srcId="{4B763022-987E-4813-B217-C6DBC14CE2C6}" destId="{76260727-C795-4CA5-BCD3-8B4DC0C82E2A}" srcOrd="0" destOrd="0" presId="urn:microsoft.com/office/officeart/2008/layout/HorizontalMultiLevelHierarchy"/>
    <dgm:cxn modelId="{696EDE6E-30DE-4FEB-A3AD-0403635C8A5B}" type="presParOf" srcId="{8E71E436-8ADE-40C4-88B0-22C302001D0D}" destId="{9B790912-C7F2-410E-A5B2-70FA999A4AB7}" srcOrd="7" destOrd="0" presId="urn:microsoft.com/office/officeart/2008/layout/HorizontalMultiLevelHierarchy"/>
    <dgm:cxn modelId="{DC1F5F76-43A1-4B04-8D08-98628166F19E}" type="presParOf" srcId="{9B790912-C7F2-410E-A5B2-70FA999A4AB7}" destId="{EE9A99F2-3E14-4D11-917F-B58A06B280AB}" srcOrd="0" destOrd="0" presId="urn:microsoft.com/office/officeart/2008/layout/HorizontalMultiLevelHierarchy"/>
    <dgm:cxn modelId="{15A1C3E4-D64E-4299-BB2C-932E9D3901F3}" type="presParOf" srcId="{9B790912-C7F2-410E-A5B2-70FA999A4AB7}" destId="{5FFD9AF4-0EDF-4E80-A6D9-8F78D09431A5}" srcOrd="1" destOrd="0" presId="urn:microsoft.com/office/officeart/2008/layout/HorizontalMultiLevelHierarchy"/>
    <dgm:cxn modelId="{4703A1A5-C7CC-4CFE-9953-6CF8967B46C2}" type="presParOf" srcId="{8E71E436-8ADE-40C4-88B0-22C302001D0D}" destId="{47FEE023-1A1D-4B85-A59B-6C1A2EA20C15}" srcOrd="8" destOrd="0" presId="urn:microsoft.com/office/officeart/2008/layout/HorizontalMultiLevelHierarchy"/>
    <dgm:cxn modelId="{C2F9AB81-E918-46C9-9BBC-0D4483D1056D}" type="presParOf" srcId="{47FEE023-1A1D-4B85-A59B-6C1A2EA20C15}" destId="{C783A362-4F56-4422-B23C-1799C71A5667}" srcOrd="0" destOrd="0" presId="urn:microsoft.com/office/officeart/2008/layout/HorizontalMultiLevelHierarchy"/>
    <dgm:cxn modelId="{F0AFB88E-D7E0-4B74-AEC8-6CEEE6CBCC2E}" type="presParOf" srcId="{8E71E436-8ADE-40C4-88B0-22C302001D0D}" destId="{A81DE9A3-36C0-41C3-8BA6-7C284A3EE3BA}" srcOrd="9" destOrd="0" presId="urn:microsoft.com/office/officeart/2008/layout/HorizontalMultiLevelHierarchy"/>
    <dgm:cxn modelId="{59AF7836-E2DC-4D57-BF17-42B304C7B23B}" type="presParOf" srcId="{A81DE9A3-36C0-41C3-8BA6-7C284A3EE3BA}" destId="{FE5079DA-EFC3-4922-A063-981745543C78}" srcOrd="0" destOrd="0" presId="urn:microsoft.com/office/officeart/2008/layout/HorizontalMultiLevelHierarchy"/>
    <dgm:cxn modelId="{9F69E3E0-E714-4A13-B801-FA1A040C0F3B}" type="presParOf" srcId="{A81DE9A3-36C0-41C3-8BA6-7C284A3EE3BA}" destId="{E0998837-9FBB-4756-A0C3-EEDE7A58921E}" srcOrd="1" destOrd="0" presId="urn:microsoft.com/office/officeart/2008/layout/HorizontalMultiLevelHierarchy"/>
    <dgm:cxn modelId="{E4AD354F-4D0E-44AF-A653-3229466BEC5A}" type="presParOf" srcId="{8E71E436-8ADE-40C4-88B0-22C302001D0D}" destId="{D4F9D83C-9DCD-4181-B117-CB9FA91F3AE2}" srcOrd="10" destOrd="0" presId="urn:microsoft.com/office/officeart/2008/layout/HorizontalMultiLevelHierarchy"/>
    <dgm:cxn modelId="{03895158-4BC3-4D94-81E3-A9C4A09B1D7E}" type="presParOf" srcId="{D4F9D83C-9DCD-4181-B117-CB9FA91F3AE2}" destId="{ECFF81C6-020D-4BA8-B313-602951EFCD15}" srcOrd="0" destOrd="0" presId="urn:microsoft.com/office/officeart/2008/layout/HorizontalMultiLevelHierarchy"/>
    <dgm:cxn modelId="{A3CD4DD1-B479-4256-8820-4C8F857809F1}" type="presParOf" srcId="{8E71E436-8ADE-40C4-88B0-22C302001D0D}" destId="{39F04734-AAA5-4F3C-9113-8F8567397E9A}" srcOrd="11" destOrd="0" presId="urn:microsoft.com/office/officeart/2008/layout/HorizontalMultiLevelHierarchy"/>
    <dgm:cxn modelId="{C1581F56-BA2A-44B4-81AA-D108BBDD8F35}" type="presParOf" srcId="{39F04734-AAA5-4F3C-9113-8F8567397E9A}" destId="{2024498F-F7CF-4062-9396-EF5F2D7129E6}" srcOrd="0" destOrd="0" presId="urn:microsoft.com/office/officeart/2008/layout/HorizontalMultiLevelHierarchy"/>
    <dgm:cxn modelId="{D62E9AB6-B937-4FF0-B4E5-048596A133F3}" type="presParOf" srcId="{39F04734-AAA5-4F3C-9113-8F8567397E9A}" destId="{7B9D1980-D6F6-4E7A-8CAB-87BE7F9E3409}" srcOrd="1" destOrd="0" presId="urn:microsoft.com/office/officeart/2008/layout/HorizontalMultiLevelHierarchy"/>
    <dgm:cxn modelId="{183BE2B0-0A89-4CBD-A8F3-85A3BE3E6EF8}" type="presParOf" srcId="{8E71E436-8ADE-40C4-88B0-22C302001D0D}" destId="{74391852-20B6-4874-955D-801FF57834EE}" srcOrd="12" destOrd="0" presId="urn:microsoft.com/office/officeart/2008/layout/HorizontalMultiLevelHierarchy"/>
    <dgm:cxn modelId="{10CDAE20-9BD2-488B-81A4-7E339DD257C9}" type="presParOf" srcId="{74391852-20B6-4874-955D-801FF57834EE}" destId="{3758A0D4-2C40-4658-B762-D5ED70FF1E54}" srcOrd="0" destOrd="0" presId="urn:microsoft.com/office/officeart/2008/layout/HorizontalMultiLevelHierarchy"/>
    <dgm:cxn modelId="{191F6A67-BB4A-4293-8704-D59F1803A060}" type="presParOf" srcId="{8E71E436-8ADE-40C4-88B0-22C302001D0D}" destId="{C697F1E5-33A7-4E04-864C-5CC402F5596B}" srcOrd="13" destOrd="0" presId="urn:microsoft.com/office/officeart/2008/layout/HorizontalMultiLevelHierarchy"/>
    <dgm:cxn modelId="{F31736D1-29D5-40B3-8FA1-596436F89D41}" type="presParOf" srcId="{C697F1E5-33A7-4E04-864C-5CC402F5596B}" destId="{4149323B-3026-48D2-9406-B1B2030D0A79}" srcOrd="0" destOrd="0" presId="urn:microsoft.com/office/officeart/2008/layout/HorizontalMultiLevelHierarchy"/>
    <dgm:cxn modelId="{87F9F872-3F8E-41EA-8673-6B624246CCED}" type="presParOf" srcId="{C697F1E5-33A7-4E04-864C-5CC402F5596B}" destId="{47015758-2E79-4791-9121-BDFE8F5B96A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6042859-7BD1-43F8-91B4-9B7159021193}"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TW" altLang="en-US"/>
        </a:p>
      </dgm:t>
    </dgm:pt>
    <dgm:pt modelId="{36EF0EC0-60A4-4C1A-9356-01B0251FFD65}">
      <dgm:prSet phldrT="[文字]" custT="1"/>
      <dgm:spPr>
        <a:xfrm>
          <a:off x="33725" y="887765"/>
          <a:ext cx="1447510" cy="1381541"/>
        </a:xfrm>
      </dgm:spPr>
      <dgm:t>
        <a:bodyPr vert="vert"/>
        <a:lstStyle/>
        <a:p>
          <a:r>
            <a:rPr lang="zh-TW" altLang="en-US" sz="2800" b="1">
              <a:latin typeface="微軟正黑體" pitchFamily="34" charset="-120"/>
              <a:ea typeface="微軟正黑體" pitchFamily="34" charset="-120"/>
              <a:cs typeface="+mn-cs"/>
            </a:rPr>
            <a:t>總積分</a:t>
          </a:r>
          <a:r>
            <a:rPr lang="en-US" altLang="zh-TW" sz="2800" b="1">
              <a:latin typeface="微軟正黑體" pitchFamily="34" charset="-120"/>
              <a:ea typeface="微軟正黑體" pitchFamily="34" charset="-120"/>
              <a:cs typeface="+mn-cs"/>
            </a:rPr>
            <a:t>79</a:t>
          </a:r>
          <a:r>
            <a:rPr lang="zh-TW" altLang="en-US" sz="2800" b="1">
              <a:latin typeface="微軟正黑體" pitchFamily="34" charset="-120"/>
              <a:ea typeface="微軟正黑體" pitchFamily="34" charset="-120"/>
              <a:cs typeface="+mn-cs"/>
            </a:rPr>
            <a:t>分</a:t>
          </a:r>
          <a:endParaRPr lang="zh-TW" altLang="en-US" sz="2800" b="1" dirty="0">
            <a:latin typeface="微軟正黑體" pitchFamily="34" charset="-120"/>
            <a:ea typeface="微軟正黑體" pitchFamily="34" charset="-120"/>
            <a:cs typeface="+mn-cs"/>
          </a:endParaRPr>
        </a:p>
      </dgm:t>
    </dgm:pt>
    <dgm:pt modelId="{63B15F2D-0DE7-49B5-BA24-46DB5A1E0C74}" type="parTrans" cxnId="{14059885-84DD-4F1E-9ED5-F996EEE8ACA8}">
      <dgm:prSet/>
      <dgm:spPr/>
      <dgm:t>
        <a:bodyPr/>
        <a:lstStyle/>
        <a:p>
          <a:endParaRPr lang="zh-TW" altLang="en-US" sz="2800" b="1">
            <a:latin typeface="微軟正黑體" pitchFamily="34" charset="-120"/>
            <a:ea typeface="微軟正黑體" pitchFamily="34" charset="-120"/>
          </a:endParaRPr>
        </a:p>
      </dgm:t>
    </dgm:pt>
    <dgm:pt modelId="{3586689E-4824-4357-B5C5-C6CBA22C5BE4}" type="sibTrans" cxnId="{14059885-84DD-4F1E-9ED5-F996EEE8ACA8}">
      <dgm:prSet/>
      <dgm:spPr/>
      <dgm:t>
        <a:bodyPr/>
        <a:lstStyle/>
        <a:p>
          <a:endParaRPr lang="zh-TW" altLang="en-US" sz="2800" b="1">
            <a:latin typeface="微軟正黑體" pitchFamily="34" charset="-120"/>
            <a:ea typeface="微軟正黑體" pitchFamily="34" charset="-120"/>
          </a:endParaRPr>
        </a:p>
      </dgm:t>
    </dgm:pt>
    <dgm:pt modelId="{45E39A56-40CC-4E96-9015-DA7B915A0C87}">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0BCEE368-3431-44B9-BC39-8D043A9AFB6B}" type="parTrans" cxnId="{C91C2303-9485-4AB5-A3FD-EAF9AFF3A4E2}">
      <dgm:prSet/>
      <dgm:spPr/>
      <dgm:t>
        <a:bodyPr/>
        <a:lstStyle/>
        <a:p>
          <a:endParaRPr lang="zh-TW" altLang="en-US"/>
        </a:p>
      </dgm:t>
    </dgm:pt>
    <dgm:pt modelId="{B3B5EC6A-4611-4D4A-B888-EBC306378333}" type="sibTrans" cxnId="{C91C2303-9485-4AB5-A3FD-EAF9AFF3A4E2}">
      <dgm:prSet/>
      <dgm:spPr/>
      <dgm:t>
        <a:bodyPr/>
        <a:lstStyle/>
        <a:p>
          <a:endParaRPr lang="zh-TW" altLang="en-US"/>
        </a:p>
      </dgm:t>
    </dgm:pt>
    <dgm:pt modelId="{BB5ED96F-427D-43EC-B451-2BF560A2541D}">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9</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F34A9759-A1C7-4A33-B2A7-7B973735D614}" type="parTrans" cxnId="{A724CD7C-143F-48A9-B4D2-6BDE68A0B95D}">
      <dgm:prSet/>
      <dgm:spPr/>
      <dgm:t>
        <a:bodyPr/>
        <a:lstStyle/>
        <a:p>
          <a:endParaRPr lang="zh-TW" altLang="en-US"/>
        </a:p>
      </dgm:t>
    </dgm:pt>
    <dgm:pt modelId="{4ABD601C-F62F-4820-BD14-2C8A189D0F56}" type="sibTrans" cxnId="{A724CD7C-143F-48A9-B4D2-6BDE68A0B95D}">
      <dgm:prSet/>
      <dgm:spPr/>
      <dgm:t>
        <a:bodyPr/>
        <a:lstStyle/>
        <a:p>
          <a:endParaRPr lang="zh-TW" altLang="en-US"/>
        </a:p>
      </dgm:t>
    </dgm:pt>
    <dgm:pt modelId="{66707873-FE4E-4F02-A241-93CC8F117438}">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志願序（</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rPr>
            <a:t>7</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dirty="0"/>
        </a:p>
      </dgm:t>
    </dgm:pt>
    <dgm:pt modelId="{980E9C16-A76E-4416-A46E-D2E80524CBA2}" type="parTrans" cxnId="{C671EFB0-25CC-4F55-9C7E-FC254CA17625}">
      <dgm:prSet/>
      <dgm:spPr/>
      <dgm:t>
        <a:bodyPr/>
        <a:lstStyle/>
        <a:p>
          <a:endParaRPr lang="zh-TW" altLang="en-US"/>
        </a:p>
      </dgm:t>
    </dgm:pt>
    <dgm:pt modelId="{B18122E7-9A1B-46BA-A0B1-63A02023E335}" type="sibTrans" cxnId="{C671EFB0-25CC-4F55-9C7E-FC254CA17625}">
      <dgm:prSet/>
      <dgm:spPr/>
      <dgm:t>
        <a:bodyPr/>
        <a:lstStyle/>
        <a:p>
          <a:endParaRPr lang="zh-TW" altLang="en-US"/>
        </a:p>
      </dgm:t>
    </dgm:pt>
    <dgm:pt modelId="{135AEF2C-5110-4C4E-8844-0F140ACF302D}">
      <dgm:prSet custT="1"/>
      <dgm:spPr/>
      <dgm:t>
        <a:bodyPr/>
        <a:lstStyle/>
        <a:p>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sz="1600" dirty="0"/>
        </a:p>
      </dgm:t>
    </dgm:pt>
    <dgm:pt modelId="{CE0711CA-AB88-42F3-9B58-9D9798B18A1F}" type="parTrans" cxnId="{F742B27B-D9C2-4099-9C03-81E666F7A21C}">
      <dgm:prSet/>
      <dgm:spPr/>
      <dgm:t>
        <a:bodyPr/>
        <a:lstStyle/>
        <a:p>
          <a:endParaRPr lang="zh-TW" altLang="en-US"/>
        </a:p>
      </dgm:t>
    </dgm:pt>
    <dgm:pt modelId="{39B8DE6E-6F71-49D8-BF1C-603F1EE00125}" type="sibTrans" cxnId="{F742B27B-D9C2-4099-9C03-81E666F7A21C}">
      <dgm:prSet/>
      <dgm:spPr/>
      <dgm:t>
        <a:bodyPr/>
        <a:lstStyle/>
        <a:p>
          <a:endParaRPr lang="zh-TW" altLang="en-US"/>
        </a:p>
      </dgm:t>
    </dgm:pt>
    <dgm:pt modelId="{1C39AB6F-243F-410C-8C0A-F831AA0B0142}">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C7CE2D37-D75A-401F-9AC1-CFEFF8361B00}" type="parTrans" cxnId="{EA9242C8-CD55-4814-A5CB-864B73AFAB63}">
      <dgm:prSet/>
      <dgm:spPr/>
      <dgm:t>
        <a:bodyPr/>
        <a:lstStyle/>
        <a:p>
          <a:endParaRPr lang="zh-TW" altLang="en-US"/>
        </a:p>
      </dgm:t>
    </dgm:pt>
    <dgm:pt modelId="{F2DCA00F-F18A-4D4B-A367-A8E610BBF095}" type="sibTrans" cxnId="{EA9242C8-CD55-4814-A5CB-864B73AFAB63}">
      <dgm:prSet/>
      <dgm:spPr/>
      <dgm:t>
        <a:bodyPr/>
        <a:lstStyle/>
        <a:p>
          <a:endParaRPr lang="zh-TW" altLang="en-US"/>
        </a:p>
      </dgm:t>
    </dgm:pt>
    <dgm:pt modelId="{39EC5172-4BC3-4BA1-952B-BAC716F7257E}">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6</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5A6311CB-0A7F-4017-AD33-666B10CA6727}" type="parTrans" cxnId="{572AA447-3FFC-4C0D-89CD-90E184956B5E}">
      <dgm:prSet/>
      <dgm:spPr/>
      <dgm:t>
        <a:bodyPr/>
        <a:lstStyle/>
        <a:p>
          <a:endParaRPr lang="zh-TW" altLang="en-US"/>
        </a:p>
      </dgm:t>
    </dgm:pt>
    <dgm:pt modelId="{D54592D1-C22A-422C-B5CD-635005D252FD}" type="sibTrans" cxnId="{572AA447-3FFC-4C0D-89CD-90E184956B5E}">
      <dgm:prSet/>
      <dgm:spPr/>
      <dgm:t>
        <a:bodyPr/>
        <a:lstStyle/>
        <a:p>
          <a:endParaRPr lang="zh-TW" altLang="en-US"/>
        </a:p>
      </dgm:t>
    </dgm:pt>
    <dgm:pt modelId="{2C4F72F7-6691-4BDA-A6E5-6FBEA6CDBC29}">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(2</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a:t>
          </a:r>
          <a:endParaRPr lang="zh-TW" altLang="en-US" dirty="0"/>
        </a:p>
      </dgm:t>
    </dgm:pt>
    <dgm:pt modelId="{423E522E-F39B-4288-92D4-75938BD88936}" type="parTrans" cxnId="{1455DB6A-9EC0-45AB-BB38-819DCE49C408}">
      <dgm:prSet/>
      <dgm:spPr/>
      <dgm:t>
        <a:bodyPr/>
        <a:lstStyle/>
        <a:p>
          <a:endParaRPr lang="zh-TW" altLang="en-US"/>
        </a:p>
      </dgm:t>
    </dgm:pt>
    <dgm:pt modelId="{A5F0C0CC-BAF2-4644-92F0-94E5B639786B}" type="sibTrans" cxnId="{1455DB6A-9EC0-45AB-BB38-819DCE49C408}">
      <dgm:prSet/>
      <dgm:spPr/>
      <dgm:t>
        <a:bodyPr/>
        <a:lstStyle/>
        <a:p>
          <a:endParaRPr lang="zh-TW" altLang="en-US"/>
        </a:p>
      </dgm:t>
    </dgm:pt>
    <dgm:pt modelId="{A032B66E-986F-441B-9E05-57F38F87657D}" type="pres">
      <dgm:prSet presAssocID="{76042859-7BD1-43F8-91B4-9B7159021193}" presName="Name0" presStyleCnt="0">
        <dgm:presLayoutVars>
          <dgm:chPref val="1"/>
          <dgm:dir/>
          <dgm:animOne val="branch"/>
          <dgm:animLvl val="lvl"/>
          <dgm:resizeHandles val="exact"/>
        </dgm:presLayoutVars>
      </dgm:prSet>
      <dgm:spPr/>
      <dgm:t>
        <a:bodyPr/>
        <a:lstStyle/>
        <a:p>
          <a:endParaRPr lang="zh-TW" altLang="en-US"/>
        </a:p>
      </dgm:t>
    </dgm:pt>
    <dgm:pt modelId="{5D73B763-97F2-4FE2-8750-A25AF6D10FB0}" type="pres">
      <dgm:prSet presAssocID="{36EF0EC0-60A4-4C1A-9356-01B0251FFD65}" presName="root1" presStyleCnt="0"/>
      <dgm:spPr/>
    </dgm:pt>
    <dgm:pt modelId="{D2007AEC-647D-47B0-B4C8-FF0881230684}" type="pres">
      <dgm:prSet presAssocID="{36EF0EC0-60A4-4C1A-9356-01B0251FFD65}" presName="LevelOneTextNode" presStyleLbl="node0" presStyleIdx="0" presStyleCnt="1" custScaleX="295691">
        <dgm:presLayoutVars>
          <dgm:chPref val="3"/>
        </dgm:presLayoutVars>
      </dgm:prSet>
      <dgm:spPr>
        <a:prstGeom prst="roundRect">
          <a:avLst>
            <a:gd name="adj" fmla="val 10000"/>
          </a:avLst>
        </a:prstGeom>
      </dgm:spPr>
      <dgm:t>
        <a:bodyPr/>
        <a:lstStyle/>
        <a:p>
          <a:endParaRPr lang="zh-TW" altLang="en-US"/>
        </a:p>
      </dgm:t>
    </dgm:pt>
    <dgm:pt modelId="{8E71E436-8ADE-40C4-88B0-22C302001D0D}" type="pres">
      <dgm:prSet presAssocID="{36EF0EC0-60A4-4C1A-9356-01B0251FFD65}" presName="level2hierChild" presStyleCnt="0"/>
      <dgm:spPr/>
    </dgm:pt>
    <dgm:pt modelId="{4DCC8F3E-F709-4B42-99CB-9E754E86A040}" type="pres">
      <dgm:prSet presAssocID="{CE0711CA-AB88-42F3-9B58-9D9798B18A1F}" presName="conn2-1" presStyleLbl="parChTrans1D2" presStyleIdx="0" presStyleCnt="7"/>
      <dgm:spPr/>
      <dgm:t>
        <a:bodyPr/>
        <a:lstStyle/>
        <a:p>
          <a:endParaRPr lang="zh-TW" altLang="en-US"/>
        </a:p>
      </dgm:t>
    </dgm:pt>
    <dgm:pt modelId="{925884E4-ECEB-467E-BFE0-3FFC322DBD5B}" type="pres">
      <dgm:prSet presAssocID="{CE0711CA-AB88-42F3-9B58-9D9798B18A1F}" presName="connTx" presStyleLbl="parChTrans1D2" presStyleIdx="0" presStyleCnt="7"/>
      <dgm:spPr/>
      <dgm:t>
        <a:bodyPr/>
        <a:lstStyle/>
        <a:p>
          <a:endParaRPr lang="zh-TW" altLang="en-US"/>
        </a:p>
      </dgm:t>
    </dgm:pt>
    <dgm:pt modelId="{68E97C6D-41E7-44CD-AD5C-C15A777C8E4D}" type="pres">
      <dgm:prSet presAssocID="{135AEF2C-5110-4C4E-8844-0F140ACF302D}" presName="root2" presStyleCnt="0"/>
      <dgm:spPr/>
    </dgm:pt>
    <dgm:pt modelId="{C36D933B-DC2E-49DB-B383-FA9682E4DD3D}" type="pres">
      <dgm:prSet presAssocID="{135AEF2C-5110-4C4E-8844-0F140ACF302D}" presName="LevelTwoTextNode" presStyleLbl="node2" presStyleIdx="0" presStyleCnt="7" custScaleX="125691">
        <dgm:presLayoutVars>
          <dgm:chPref val="3"/>
        </dgm:presLayoutVars>
      </dgm:prSet>
      <dgm:spPr/>
      <dgm:t>
        <a:bodyPr/>
        <a:lstStyle/>
        <a:p>
          <a:endParaRPr lang="zh-TW" altLang="en-US"/>
        </a:p>
      </dgm:t>
    </dgm:pt>
    <dgm:pt modelId="{F8B0B9E3-1D37-4CEB-83C6-ACD6FE844456}" type="pres">
      <dgm:prSet presAssocID="{135AEF2C-5110-4C4E-8844-0F140ACF302D}" presName="level3hierChild" presStyleCnt="0"/>
      <dgm:spPr/>
    </dgm:pt>
    <dgm:pt modelId="{95FB0B6A-82E2-49A0-84C8-EF6168BE495D}" type="pres">
      <dgm:prSet presAssocID="{980E9C16-A76E-4416-A46E-D2E80524CBA2}" presName="conn2-1" presStyleLbl="parChTrans1D2" presStyleIdx="1" presStyleCnt="7"/>
      <dgm:spPr/>
      <dgm:t>
        <a:bodyPr/>
        <a:lstStyle/>
        <a:p>
          <a:endParaRPr lang="zh-TW" altLang="en-US"/>
        </a:p>
      </dgm:t>
    </dgm:pt>
    <dgm:pt modelId="{C40967AF-C170-466B-A4E4-8F5A191E2A7E}" type="pres">
      <dgm:prSet presAssocID="{980E9C16-A76E-4416-A46E-D2E80524CBA2}" presName="connTx" presStyleLbl="parChTrans1D2" presStyleIdx="1" presStyleCnt="7"/>
      <dgm:spPr/>
      <dgm:t>
        <a:bodyPr/>
        <a:lstStyle/>
        <a:p>
          <a:endParaRPr lang="zh-TW" altLang="en-US"/>
        </a:p>
      </dgm:t>
    </dgm:pt>
    <dgm:pt modelId="{ABC845B6-90E0-4267-B693-A4B89703EF22}" type="pres">
      <dgm:prSet presAssocID="{66707873-FE4E-4F02-A241-93CC8F117438}" presName="root2" presStyleCnt="0"/>
      <dgm:spPr/>
    </dgm:pt>
    <dgm:pt modelId="{E7DD4E41-BC36-48D7-9C26-C49247D78B79}" type="pres">
      <dgm:prSet presAssocID="{66707873-FE4E-4F02-A241-93CC8F117438}" presName="LevelTwoTextNode" presStyleLbl="node2" presStyleIdx="1" presStyleCnt="7" custScaleX="125691">
        <dgm:presLayoutVars>
          <dgm:chPref val="3"/>
        </dgm:presLayoutVars>
      </dgm:prSet>
      <dgm:spPr/>
      <dgm:t>
        <a:bodyPr/>
        <a:lstStyle/>
        <a:p>
          <a:endParaRPr lang="zh-TW" altLang="en-US"/>
        </a:p>
      </dgm:t>
    </dgm:pt>
    <dgm:pt modelId="{EF7E4693-EA42-492A-AF2F-561A4A9AE5EA}" type="pres">
      <dgm:prSet presAssocID="{66707873-FE4E-4F02-A241-93CC8F117438}" presName="level3hierChild" presStyleCnt="0"/>
      <dgm:spPr/>
    </dgm:pt>
    <dgm:pt modelId="{1E5A2185-BA0C-4F91-AA10-F6CB1B0156FC}" type="pres">
      <dgm:prSet presAssocID="{F34A9759-A1C7-4A33-B2A7-7B973735D614}" presName="conn2-1" presStyleLbl="parChTrans1D2" presStyleIdx="2" presStyleCnt="7"/>
      <dgm:spPr/>
      <dgm:t>
        <a:bodyPr/>
        <a:lstStyle/>
        <a:p>
          <a:endParaRPr lang="zh-TW" altLang="en-US"/>
        </a:p>
      </dgm:t>
    </dgm:pt>
    <dgm:pt modelId="{D135C692-C0EC-4F6A-B102-4457BC7949B2}" type="pres">
      <dgm:prSet presAssocID="{F34A9759-A1C7-4A33-B2A7-7B973735D614}" presName="connTx" presStyleLbl="parChTrans1D2" presStyleIdx="2" presStyleCnt="7"/>
      <dgm:spPr/>
      <dgm:t>
        <a:bodyPr/>
        <a:lstStyle/>
        <a:p>
          <a:endParaRPr lang="zh-TW" altLang="en-US"/>
        </a:p>
      </dgm:t>
    </dgm:pt>
    <dgm:pt modelId="{B232C524-1618-40BE-A55F-A33A10364233}" type="pres">
      <dgm:prSet presAssocID="{BB5ED96F-427D-43EC-B451-2BF560A2541D}" presName="root2" presStyleCnt="0"/>
      <dgm:spPr/>
    </dgm:pt>
    <dgm:pt modelId="{A8CAA23B-DECC-4DE6-98E2-2C9D8BE5E59C}" type="pres">
      <dgm:prSet presAssocID="{BB5ED96F-427D-43EC-B451-2BF560A2541D}" presName="LevelTwoTextNode" presStyleLbl="node2" presStyleIdx="2" presStyleCnt="7" custScaleX="125691">
        <dgm:presLayoutVars>
          <dgm:chPref val="3"/>
        </dgm:presLayoutVars>
      </dgm:prSet>
      <dgm:spPr/>
      <dgm:t>
        <a:bodyPr/>
        <a:lstStyle/>
        <a:p>
          <a:endParaRPr lang="zh-TW" altLang="en-US"/>
        </a:p>
      </dgm:t>
    </dgm:pt>
    <dgm:pt modelId="{95A207FE-39EE-4B9A-A3B6-A47A594D5F54}" type="pres">
      <dgm:prSet presAssocID="{BB5ED96F-427D-43EC-B451-2BF560A2541D}" presName="level3hierChild" presStyleCnt="0"/>
      <dgm:spPr/>
    </dgm:pt>
    <dgm:pt modelId="{4B763022-987E-4813-B217-C6DBC14CE2C6}" type="pres">
      <dgm:prSet presAssocID="{C7CE2D37-D75A-401F-9AC1-CFEFF8361B00}" presName="conn2-1" presStyleLbl="parChTrans1D2" presStyleIdx="3" presStyleCnt="7"/>
      <dgm:spPr/>
      <dgm:t>
        <a:bodyPr/>
        <a:lstStyle/>
        <a:p>
          <a:endParaRPr lang="zh-TW" altLang="en-US"/>
        </a:p>
      </dgm:t>
    </dgm:pt>
    <dgm:pt modelId="{76260727-C795-4CA5-BCD3-8B4DC0C82E2A}" type="pres">
      <dgm:prSet presAssocID="{C7CE2D37-D75A-401F-9AC1-CFEFF8361B00}" presName="connTx" presStyleLbl="parChTrans1D2" presStyleIdx="3" presStyleCnt="7"/>
      <dgm:spPr/>
      <dgm:t>
        <a:bodyPr/>
        <a:lstStyle/>
        <a:p>
          <a:endParaRPr lang="zh-TW" altLang="en-US"/>
        </a:p>
      </dgm:t>
    </dgm:pt>
    <dgm:pt modelId="{9B790912-C7F2-410E-A5B2-70FA999A4AB7}" type="pres">
      <dgm:prSet presAssocID="{1C39AB6F-243F-410C-8C0A-F831AA0B0142}" presName="root2" presStyleCnt="0"/>
      <dgm:spPr/>
    </dgm:pt>
    <dgm:pt modelId="{EE9A99F2-3E14-4D11-917F-B58A06B280AB}" type="pres">
      <dgm:prSet presAssocID="{1C39AB6F-243F-410C-8C0A-F831AA0B0142}" presName="LevelTwoTextNode" presStyleLbl="node2" presStyleIdx="3" presStyleCnt="7" custScaleX="124074">
        <dgm:presLayoutVars>
          <dgm:chPref val="3"/>
        </dgm:presLayoutVars>
      </dgm:prSet>
      <dgm:spPr/>
      <dgm:t>
        <a:bodyPr/>
        <a:lstStyle/>
        <a:p>
          <a:endParaRPr lang="zh-TW" altLang="en-US"/>
        </a:p>
      </dgm:t>
    </dgm:pt>
    <dgm:pt modelId="{5FFD9AF4-0EDF-4E80-A6D9-8F78D09431A5}" type="pres">
      <dgm:prSet presAssocID="{1C39AB6F-243F-410C-8C0A-F831AA0B0142}" presName="level3hierChild" presStyleCnt="0"/>
      <dgm:spPr/>
    </dgm:pt>
    <dgm:pt modelId="{47FEE023-1A1D-4B85-A59B-6C1A2EA20C15}" type="pres">
      <dgm:prSet presAssocID="{5A6311CB-0A7F-4017-AD33-666B10CA6727}" presName="conn2-1" presStyleLbl="parChTrans1D2" presStyleIdx="4" presStyleCnt="7"/>
      <dgm:spPr/>
      <dgm:t>
        <a:bodyPr/>
        <a:lstStyle/>
        <a:p>
          <a:endParaRPr lang="zh-TW" altLang="en-US"/>
        </a:p>
      </dgm:t>
    </dgm:pt>
    <dgm:pt modelId="{C783A362-4F56-4422-B23C-1799C71A5667}" type="pres">
      <dgm:prSet presAssocID="{5A6311CB-0A7F-4017-AD33-666B10CA6727}" presName="connTx" presStyleLbl="parChTrans1D2" presStyleIdx="4" presStyleCnt="7"/>
      <dgm:spPr/>
      <dgm:t>
        <a:bodyPr/>
        <a:lstStyle/>
        <a:p>
          <a:endParaRPr lang="zh-TW" altLang="en-US"/>
        </a:p>
      </dgm:t>
    </dgm:pt>
    <dgm:pt modelId="{A81DE9A3-36C0-41C3-8BA6-7C284A3EE3BA}" type="pres">
      <dgm:prSet presAssocID="{39EC5172-4BC3-4BA1-952B-BAC716F7257E}" presName="root2" presStyleCnt="0"/>
      <dgm:spPr/>
    </dgm:pt>
    <dgm:pt modelId="{FE5079DA-EFC3-4922-A063-981745543C78}" type="pres">
      <dgm:prSet presAssocID="{39EC5172-4BC3-4BA1-952B-BAC716F7257E}" presName="LevelTwoTextNode" presStyleLbl="node2" presStyleIdx="4" presStyleCnt="7" custScaleX="124074">
        <dgm:presLayoutVars>
          <dgm:chPref val="3"/>
        </dgm:presLayoutVars>
      </dgm:prSet>
      <dgm:spPr/>
      <dgm:t>
        <a:bodyPr/>
        <a:lstStyle/>
        <a:p>
          <a:endParaRPr lang="zh-TW" altLang="en-US"/>
        </a:p>
      </dgm:t>
    </dgm:pt>
    <dgm:pt modelId="{E0998837-9FBB-4756-A0C3-EEDE7A58921E}" type="pres">
      <dgm:prSet presAssocID="{39EC5172-4BC3-4BA1-952B-BAC716F7257E}" presName="level3hierChild" presStyleCnt="0"/>
      <dgm:spPr/>
    </dgm:pt>
    <dgm:pt modelId="{D4F9D83C-9DCD-4181-B117-CB9FA91F3AE2}" type="pres">
      <dgm:prSet presAssocID="{423E522E-F39B-4288-92D4-75938BD88936}" presName="conn2-1" presStyleLbl="parChTrans1D2" presStyleIdx="5" presStyleCnt="7"/>
      <dgm:spPr/>
      <dgm:t>
        <a:bodyPr/>
        <a:lstStyle/>
        <a:p>
          <a:endParaRPr lang="zh-TW" altLang="en-US"/>
        </a:p>
      </dgm:t>
    </dgm:pt>
    <dgm:pt modelId="{ECFF81C6-020D-4BA8-B313-602951EFCD15}" type="pres">
      <dgm:prSet presAssocID="{423E522E-F39B-4288-92D4-75938BD88936}" presName="connTx" presStyleLbl="parChTrans1D2" presStyleIdx="5" presStyleCnt="7"/>
      <dgm:spPr/>
      <dgm:t>
        <a:bodyPr/>
        <a:lstStyle/>
        <a:p>
          <a:endParaRPr lang="zh-TW" altLang="en-US"/>
        </a:p>
      </dgm:t>
    </dgm:pt>
    <dgm:pt modelId="{39F04734-AAA5-4F3C-9113-8F8567397E9A}" type="pres">
      <dgm:prSet presAssocID="{2C4F72F7-6691-4BDA-A6E5-6FBEA6CDBC29}" presName="root2" presStyleCnt="0"/>
      <dgm:spPr/>
    </dgm:pt>
    <dgm:pt modelId="{2024498F-F7CF-4062-9396-EF5F2D7129E6}" type="pres">
      <dgm:prSet presAssocID="{2C4F72F7-6691-4BDA-A6E5-6FBEA6CDBC29}" presName="LevelTwoTextNode" presStyleLbl="node2" presStyleIdx="5" presStyleCnt="7" custScaleX="125691">
        <dgm:presLayoutVars>
          <dgm:chPref val="3"/>
        </dgm:presLayoutVars>
      </dgm:prSet>
      <dgm:spPr/>
      <dgm:t>
        <a:bodyPr/>
        <a:lstStyle/>
        <a:p>
          <a:endParaRPr lang="zh-TW" altLang="en-US"/>
        </a:p>
      </dgm:t>
    </dgm:pt>
    <dgm:pt modelId="{7B9D1980-D6F6-4E7A-8CAB-87BE7F9E3409}" type="pres">
      <dgm:prSet presAssocID="{2C4F72F7-6691-4BDA-A6E5-6FBEA6CDBC29}" presName="level3hierChild" presStyleCnt="0"/>
      <dgm:spPr/>
    </dgm:pt>
    <dgm:pt modelId="{74391852-20B6-4874-955D-801FF57834EE}" type="pres">
      <dgm:prSet presAssocID="{0BCEE368-3431-44B9-BC39-8D043A9AFB6B}" presName="conn2-1" presStyleLbl="parChTrans1D2" presStyleIdx="6" presStyleCnt="7"/>
      <dgm:spPr/>
      <dgm:t>
        <a:bodyPr/>
        <a:lstStyle/>
        <a:p>
          <a:endParaRPr lang="zh-TW" altLang="en-US"/>
        </a:p>
      </dgm:t>
    </dgm:pt>
    <dgm:pt modelId="{3758A0D4-2C40-4658-B762-D5ED70FF1E54}" type="pres">
      <dgm:prSet presAssocID="{0BCEE368-3431-44B9-BC39-8D043A9AFB6B}" presName="connTx" presStyleLbl="parChTrans1D2" presStyleIdx="6" presStyleCnt="7"/>
      <dgm:spPr/>
      <dgm:t>
        <a:bodyPr/>
        <a:lstStyle/>
        <a:p>
          <a:endParaRPr lang="zh-TW" altLang="en-US"/>
        </a:p>
      </dgm:t>
    </dgm:pt>
    <dgm:pt modelId="{C697F1E5-33A7-4E04-864C-5CC402F5596B}" type="pres">
      <dgm:prSet presAssocID="{45E39A56-40CC-4E96-9015-DA7B915A0C87}" presName="root2" presStyleCnt="0"/>
      <dgm:spPr/>
    </dgm:pt>
    <dgm:pt modelId="{4149323B-3026-48D2-9406-B1B2030D0A79}" type="pres">
      <dgm:prSet presAssocID="{45E39A56-40CC-4E96-9015-DA7B915A0C87}" presName="LevelTwoTextNode" presStyleLbl="node2" presStyleIdx="6" presStyleCnt="7" custScaleX="124074">
        <dgm:presLayoutVars>
          <dgm:chPref val="3"/>
        </dgm:presLayoutVars>
      </dgm:prSet>
      <dgm:spPr/>
      <dgm:t>
        <a:bodyPr/>
        <a:lstStyle/>
        <a:p>
          <a:endParaRPr lang="zh-TW" altLang="en-US"/>
        </a:p>
      </dgm:t>
    </dgm:pt>
    <dgm:pt modelId="{47015758-2E79-4791-9121-BDFE8F5B96AA}" type="pres">
      <dgm:prSet presAssocID="{45E39A56-40CC-4E96-9015-DA7B915A0C87}" presName="level3hierChild" presStyleCnt="0"/>
      <dgm:spPr/>
    </dgm:pt>
  </dgm:ptLst>
  <dgm:cxnLst>
    <dgm:cxn modelId="{781716C5-5F60-41A6-93AC-8261F4E5BF09}" type="presOf" srcId="{980E9C16-A76E-4416-A46E-D2E80524CBA2}" destId="{95FB0B6A-82E2-49A0-84C8-EF6168BE495D}" srcOrd="0" destOrd="0" presId="urn:microsoft.com/office/officeart/2008/layout/HorizontalMultiLevelHierarchy"/>
    <dgm:cxn modelId="{6ADC8308-7942-4F26-9E09-3CF3D1A68A1D}" type="presOf" srcId="{0BCEE368-3431-44B9-BC39-8D043A9AFB6B}" destId="{74391852-20B6-4874-955D-801FF57834EE}" srcOrd="0" destOrd="0" presId="urn:microsoft.com/office/officeart/2008/layout/HorizontalMultiLevelHierarchy"/>
    <dgm:cxn modelId="{C91C2303-9485-4AB5-A3FD-EAF9AFF3A4E2}" srcId="{36EF0EC0-60A4-4C1A-9356-01B0251FFD65}" destId="{45E39A56-40CC-4E96-9015-DA7B915A0C87}" srcOrd="6" destOrd="0" parTransId="{0BCEE368-3431-44B9-BC39-8D043A9AFB6B}" sibTransId="{B3B5EC6A-4611-4D4A-B888-EBC306378333}"/>
    <dgm:cxn modelId="{CD518C9A-0293-453E-9621-9F656AC49B8C}" type="presOf" srcId="{5A6311CB-0A7F-4017-AD33-666B10CA6727}" destId="{47FEE023-1A1D-4B85-A59B-6C1A2EA20C15}" srcOrd="0" destOrd="0" presId="urn:microsoft.com/office/officeart/2008/layout/HorizontalMultiLevelHierarchy"/>
    <dgm:cxn modelId="{D6158AB5-E551-4ACE-B515-0EE238AF54E2}" type="presOf" srcId="{C7CE2D37-D75A-401F-9AC1-CFEFF8361B00}" destId="{4B763022-987E-4813-B217-C6DBC14CE2C6}" srcOrd="0" destOrd="0" presId="urn:microsoft.com/office/officeart/2008/layout/HorizontalMultiLevelHierarchy"/>
    <dgm:cxn modelId="{A362B6D5-80EF-4439-BFB0-1CF4264981CC}" type="presOf" srcId="{423E522E-F39B-4288-92D4-75938BD88936}" destId="{D4F9D83C-9DCD-4181-B117-CB9FA91F3AE2}" srcOrd="0" destOrd="0" presId="urn:microsoft.com/office/officeart/2008/layout/HorizontalMultiLevelHierarchy"/>
    <dgm:cxn modelId="{C9E7D326-8628-45A6-8539-9365CAB86BBA}" type="presOf" srcId="{BB5ED96F-427D-43EC-B451-2BF560A2541D}" destId="{A8CAA23B-DECC-4DE6-98E2-2C9D8BE5E59C}" srcOrd="0" destOrd="0" presId="urn:microsoft.com/office/officeart/2008/layout/HorizontalMultiLevelHierarchy"/>
    <dgm:cxn modelId="{36AC6B8F-EE4F-469C-B89A-BAF4297E607F}" type="presOf" srcId="{423E522E-F39B-4288-92D4-75938BD88936}" destId="{ECFF81C6-020D-4BA8-B313-602951EFCD15}" srcOrd="1" destOrd="0" presId="urn:microsoft.com/office/officeart/2008/layout/HorizontalMultiLevelHierarchy"/>
    <dgm:cxn modelId="{813D6C70-6BC7-4032-B088-68D37AA2DE26}" type="presOf" srcId="{0BCEE368-3431-44B9-BC39-8D043A9AFB6B}" destId="{3758A0D4-2C40-4658-B762-D5ED70FF1E54}" srcOrd="1" destOrd="0" presId="urn:microsoft.com/office/officeart/2008/layout/HorizontalMultiLevelHierarchy"/>
    <dgm:cxn modelId="{9E0474B7-0393-44EF-9DF9-9CA1827274FC}" type="presOf" srcId="{CE0711CA-AB88-42F3-9B58-9D9798B18A1F}" destId="{4DCC8F3E-F709-4B42-99CB-9E754E86A040}" srcOrd="0" destOrd="0" presId="urn:microsoft.com/office/officeart/2008/layout/HorizontalMultiLevelHierarchy"/>
    <dgm:cxn modelId="{26EFEFAC-6740-4ACB-AFB9-A6E4E0EC519F}" type="presOf" srcId="{980E9C16-A76E-4416-A46E-D2E80524CBA2}" destId="{C40967AF-C170-466B-A4E4-8F5A191E2A7E}" srcOrd="1" destOrd="0" presId="urn:microsoft.com/office/officeart/2008/layout/HorizontalMultiLevelHierarchy"/>
    <dgm:cxn modelId="{572AA447-3FFC-4C0D-89CD-90E184956B5E}" srcId="{36EF0EC0-60A4-4C1A-9356-01B0251FFD65}" destId="{39EC5172-4BC3-4BA1-952B-BAC716F7257E}" srcOrd="4" destOrd="0" parTransId="{5A6311CB-0A7F-4017-AD33-666B10CA6727}" sibTransId="{D54592D1-C22A-422C-B5CD-635005D252FD}"/>
    <dgm:cxn modelId="{CD988DC1-9C8C-4DBE-A83E-9F9508B2A9EA}" type="presOf" srcId="{F34A9759-A1C7-4A33-B2A7-7B973735D614}" destId="{1E5A2185-BA0C-4F91-AA10-F6CB1B0156FC}" srcOrd="0" destOrd="0" presId="urn:microsoft.com/office/officeart/2008/layout/HorizontalMultiLevelHierarchy"/>
    <dgm:cxn modelId="{F64114B9-2372-4F6E-890C-BB4A5B72CC87}" type="presOf" srcId="{C7CE2D37-D75A-401F-9AC1-CFEFF8361B00}" destId="{76260727-C795-4CA5-BCD3-8B4DC0C82E2A}" srcOrd="1" destOrd="0" presId="urn:microsoft.com/office/officeart/2008/layout/HorizontalMultiLevelHierarchy"/>
    <dgm:cxn modelId="{4B2AA6CD-83F6-4D43-B651-01177C48A512}" type="presOf" srcId="{76042859-7BD1-43F8-91B4-9B7159021193}" destId="{A032B66E-986F-441B-9E05-57F38F87657D}" srcOrd="0" destOrd="0" presId="urn:microsoft.com/office/officeart/2008/layout/HorizontalMultiLevelHierarchy"/>
    <dgm:cxn modelId="{1455DB6A-9EC0-45AB-BB38-819DCE49C408}" srcId="{36EF0EC0-60A4-4C1A-9356-01B0251FFD65}" destId="{2C4F72F7-6691-4BDA-A6E5-6FBEA6CDBC29}" srcOrd="5" destOrd="0" parTransId="{423E522E-F39B-4288-92D4-75938BD88936}" sibTransId="{A5F0C0CC-BAF2-4644-92F0-94E5B639786B}"/>
    <dgm:cxn modelId="{DA66DE7C-E5C6-4824-8476-F5C8DFD9DABB}" type="presOf" srcId="{F34A9759-A1C7-4A33-B2A7-7B973735D614}" destId="{D135C692-C0EC-4F6A-B102-4457BC7949B2}" srcOrd="1" destOrd="0" presId="urn:microsoft.com/office/officeart/2008/layout/HorizontalMultiLevelHierarchy"/>
    <dgm:cxn modelId="{B4E3B725-0797-4A3A-92A5-6CDABA28444A}" type="presOf" srcId="{CE0711CA-AB88-42F3-9B58-9D9798B18A1F}" destId="{925884E4-ECEB-467E-BFE0-3FFC322DBD5B}" srcOrd="1" destOrd="0" presId="urn:microsoft.com/office/officeart/2008/layout/HorizontalMultiLevelHierarchy"/>
    <dgm:cxn modelId="{14059885-84DD-4F1E-9ED5-F996EEE8ACA8}" srcId="{76042859-7BD1-43F8-91B4-9B7159021193}" destId="{36EF0EC0-60A4-4C1A-9356-01B0251FFD65}" srcOrd="0" destOrd="0" parTransId="{63B15F2D-0DE7-49B5-BA24-46DB5A1E0C74}" sibTransId="{3586689E-4824-4357-B5C5-C6CBA22C5BE4}"/>
    <dgm:cxn modelId="{292D5674-D5C1-4F7D-90CC-DD1690AB4226}" type="presOf" srcId="{5A6311CB-0A7F-4017-AD33-666B10CA6727}" destId="{C783A362-4F56-4422-B23C-1799C71A5667}" srcOrd="1" destOrd="0" presId="urn:microsoft.com/office/officeart/2008/layout/HorizontalMultiLevelHierarchy"/>
    <dgm:cxn modelId="{5FDD79AC-C2A7-436A-9933-0ECA05C65DBF}" type="presOf" srcId="{36EF0EC0-60A4-4C1A-9356-01B0251FFD65}" destId="{D2007AEC-647D-47B0-B4C8-FF0881230684}" srcOrd="0" destOrd="0" presId="urn:microsoft.com/office/officeart/2008/layout/HorizontalMultiLevelHierarchy"/>
    <dgm:cxn modelId="{E05BE881-9451-48B0-A27B-12EE02E91E5B}" type="presOf" srcId="{39EC5172-4BC3-4BA1-952B-BAC716F7257E}" destId="{FE5079DA-EFC3-4922-A063-981745543C78}" srcOrd="0" destOrd="0" presId="urn:microsoft.com/office/officeart/2008/layout/HorizontalMultiLevelHierarchy"/>
    <dgm:cxn modelId="{19F08FA8-DC79-4732-A0D8-9582EB826BB5}" type="presOf" srcId="{45E39A56-40CC-4E96-9015-DA7B915A0C87}" destId="{4149323B-3026-48D2-9406-B1B2030D0A79}" srcOrd="0" destOrd="0" presId="urn:microsoft.com/office/officeart/2008/layout/HorizontalMultiLevelHierarchy"/>
    <dgm:cxn modelId="{8A2B8C06-F24F-4BD2-AEF0-117DFEAE9C6F}" type="presOf" srcId="{66707873-FE4E-4F02-A241-93CC8F117438}" destId="{E7DD4E41-BC36-48D7-9C26-C49247D78B79}" srcOrd="0" destOrd="0" presId="urn:microsoft.com/office/officeart/2008/layout/HorizontalMultiLevelHierarchy"/>
    <dgm:cxn modelId="{F742B27B-D9C2-4099-9C03-81E666F7A21C}" srcId="{36EF0EC0-60A4-4C1A-9356-01B0251FFD65}" destId="{135AEF2C-5110-4C4E-8844-0F140ACF302D}" srcOrd="0" destOrd="0" parTransId="{CE0711CA-AB88-42F3-9B58-9D9798B18A1F}" sibTransId="{39B8DE6E-6F71-49D8-BF1C-603F1EE00125}"/>
    <dgm:cxn modelId="{52AE81C1-94B8-41B6-AAF0-DD23D4990F4E}" type="presOf" srcId="{2C4F72F7-6691-4BDA-A6E5-6FBEA6CDBC29}" destId="{2024498F-F7CF-4062-9396-EF5F2D7129E6}" srcOrd="0" destOrd="0" presId="urn:microsoft.com/office/officeart/2008/layout/HorizontalMultiLevelHierarchy"/>
    <dgm:cxn modelId="{C671EFB0-25CC-4F55-9C7E-FC254CA17625}" srcId="{36EF0EC0-60A4-4C1A-9356-01B0251FFD65}" destId="{66707873-FE4E-4F02-A241-93CC8F117438}" srcOrd="1" destOrd="0" parTransId="{980E9C16-A76E-4416-A46E-D2E80524CBA2}" sibTransId="{B18122E7-9A1B-46BA-A0B1-63A02023E335}"/>
    <dgm:cxn modelId="{A724CD7C-143F-48A9-B4D2-6BDE68A0B95D}" srcId="{36EF0EC0-60A4-4C1A-9356-01B0251FFD65}" destId="{BB5ED96F-427D-43EC-B451-2BF560A2541D}" srcOrd="2" destOrd="0" parTransId="{F34A9759-A1C7-4A33-B2A7-7B973735D614}" sibTransId="{4ABD601C-F62F-4820-BD14-2C8A189D0F56}"/>
    <dgm:cxn modelId="{BBA91BEC-EC2C-4A3E-9FE1-A1E0D0B51FA0}" type="presOf" srcId="{1C39AB6F-243F-410C-8C0A-F831AA0B0142}" destId="{EE9A99F2-3E14-4D11-917F-B58A06B280AB}" srcOrd="0" destOrd="0" presId="urn:microsoft.com/office/officeart/2008/layout/HorizontalMultiLevelHierarchy"/>
    <dgm:cxn modelId="{EA9242C8-CD55-4814-A5CB-864B73AFAB63}" srcId="{36EF0EC0-60A4-4C1A-9356-01B0251FFD65}" destId="{1C39AB6F-243F-410C-8C0A-F831AA0B0142}" srcOrd="3" destOrd="0" parTransId="{C7CE2D37-D75A-401F-9AC1-CFEFF8361B00}" sibTransId="{F2DCA00F-F18A-4D4B-A367-A8E610BBF095}"/>
    <dgm:cxn modelId="{849A21C9-BC1B-4248-9892-D8E0D8DFD8D6}" type="presOf" srcId="{135AEF2C-5110-4C4E-8844-0F140ACF302D}" destId="{C36D933B-DC2E-49DB-B383-FA9682E4DD3D}" srcOrd="0" destOrd="0" presId="urn:microsoft.com/office/officeart/2008/layout/HorizontalMultiLevelHierarchy"/>
    <dgm:cxn modelId="{B4A70065-47E7-466D-9A85-7E24D4C38D91}" type="presParOf" srcId="{A032B66E-986F-441B-9E05-57F38F87657D}" destId="{5D73B763-97F2-4FE2-8750-A25AF6D10FB0}" srcOrd="0" destOrd="0" presId="urn:microsoft.com/office/officeart/2008/layout/HorizontalMultiLevelHierarchy"/>
    <dgm:cxn modelId="{EE9FDD09-91E8-4A8F-BD53-78D49FCF6F0E}" type="presParOf" srcId="{5D73B763-97F2-4FE2-8750-A25AF6D10FB0}" destId="{D2007AEC-647D-47B0-B4C8-FF0881230684}" srcOrd="0" destOrd="0" presId="urn:microsoft.com/office/officeart/2008/layout/HorizontalMultiLevelHierarchy"/>
    <dgm:cxn modelId="{CBC1A5E2-7715-46E0-9AB6-44EB74476A05}" type="presParOf" srcId="{5D73B763-97F2-4FE2-8750-A25AF6D10FB0}" destId="{8E71E436-8ADE-40C4-88B0-22C302001D0D}" srcOrd="1" destOrd="0" presId="urn:microsoft.com/office/officeart/2008/layout/HorizontalMultiLevelHierarchy"/>
    <dgm:cxn modelId="{1F342E68-1860-4878-AC43-B3309301C696}" type="presParOf" srcId="{8E71E436-8ADE-40C4-88B0-22C302001D0D}" destId="{4DCC8F3E-F709-4B42-99CB-9E754E86A040}" srcOrd="0" destOrd="0" presId="urn:microsoft.com/office/officeart/2008/layout/HorizontalMultiLevelHierarchy"/>
    <dgm:cxn modelId="{6F060615-04C0-4235-B0E9-D1B9175F9917}" type="presParOf" srcId="{4DCC8F3E-F709-4B42-99CB-9E754E86A040}" destId="{925884E4-ECEB-467E-BFE0-3FFC322DBD5B}" srcOrd="0" destOrd="0" presId="urn:microsoft.com/office/officeart/2008/layout/HorizontalMultiLevelHierarchy"/>
    <dgm:cxn modelId="{7ED45811-893E-4490-B73E-9342EDD361EB}" type="presParOf" srcId="{8E71E436-8ADE-40C4-88B0-22C302001D0D}" destId="{68E97C6D-41E7-44CD-AD5C-C15A777C8E4D}" srcOrd="1" destOrd="0" presId="urn:microsoft.com/office/officeart/2008/layout/HorizontalMultiLevelHierarchy"/>
    <dgm:cxn modelId="{819F7D7F-4BE5-4242-BE56-4C6255852041}" type="presParOf" srcId="{68E97C6D-41E7-44CD-AD5C-C15A777C8E4D}" destId="{C36D933B-DC2E-49DB-B383-FA9682E4DD3D}" srcOrd="0" destOrd="0" presId="urn:microsoft.com/office/officeart/2008/layout/HorizontalMultiLevelHierarchy"/>
    <dgm:cxn modelId="{9FFE63E7-3FB1-4EE6-8B56-E0FE401665E4}" type="presParOf" srcId="{68E97C6D-41E7-44CD-AD5C-C15A777C8E4D}" destId="{F8B0B9E3-1D37-4CEB-83C6-ACD6FE844456}" srcOrd="1" destOrd="0" presId="urn:microsoft.com/office/officeart/2008/layout/HorizontalMultiLevelHierarchy"/>
    <dgm:cxn modelId="{6DE26EA5-9CF9-42C1-9BB3-488747CA6A21}" type="presParOf" srcId="{8E71E436-8ADE-40C4-88B0-22C302001D0D}" destId="{95FB0B6A-82E2-49A0-84C8-EF6168BE495D}" srcOrd="2" destOrd="0" presId="urn:microsoft.com/office/officeart/2008/layout/HorizontalMultiLevelHierarchy"/>
    <dgm:cxn modelId="{67E0E154-547E-4D4F-8348-DF7C64511D16}" type="presParOf" srcId="{95FB0B6A-82E2-49A0-84C8-EF6168BE495D}" destId="{C40967AF-C170-466B-A4E4-8F5A191E2A7E}" srcOrd="0" destOrd="0" presId="urn:microsoft.com/office/officeart/2008/layout/HorizontalMultiLevelHierarchy"/>
    <dgm:cxn modelId="{DD48BA2A-26F1-44F4-A63C-1C26D05951C3}" type="presParOf" srcId="{8E71E436-8ADE-40C4-88B0-22C302001D0D}" destId="{ABC845B6-90E0-4267-B693-A4B89703EF22}" srcOrd="3" destOrd="0" presId="urn:microsoft.com/office/officeart/2008/layout/HorizontalMultiLevelHierarchy"/>
    <dgm:cxn modelId="{F09D2CE7-6BC2-45F7-A270-F54DB9961D41}" type="presParOf" srcId="{ABC845B6-90E0-4267-B693-A4B89703EF22}" destId="{E7DD4E41-BC36-48D7-9C26-C49247D78B79}" srcOrd="0" destOrd="0" presId="urn:microsoft.com/office/officeart/2008/layout/HorizontalMultiLevelHierarchy"/>
    <dgm:cxn modelId="{71961DD6-21F7-4CAD-944E-1A90BF711403}" type="presParOf" srcId="{ABC845B6-90E0-4267-B693-A4B89703EF22}" destId="{EF7E4693-EA42-492A-AF2F-561A4A9AE5EA}" srcOrd="1" destOrd="0" presId="urn:microsoft.com/office/officeart/2008/layout/HorizontalMultiLevelHierarchy"/>
    <dgm:cxn modelId="{02177E58-72EC-4CCF-A963-C2C1B291ACD0}" type="presParOf" srcId="{8E71E436-8ADE-40C4-88B0-22C302001D0D}" destId="{1E5A2185-BA0C-4F91-AA10-F6CB1B0156FC}" srcOrd="4" destOrd="0" presId="urn:microsoft.com/office/officeart/2008/layout/HorizontalMultiLevelHierarchy"/>
    <dgm:cxn modelId="{3D9EE441-549F-4A7B-90B4-B8D50CD9317D}" type="presParOf" srcId="{1E5A2185-BA0C-4F91-AA10-F6CB1B0156FC}" destId="{D135C692-C0EC-4F6A-B102-4457BC7949B2}" srcOrd="0" destOrd="0" presId="urn:microsoft.com/office/officeart/2008/layout/HorizontalMultiLevelHierarchy"/>
    <dgm:cxn modelId="{899FB44E-8F0F-4DF8-A44E-6E324961C73B}" type="presParOf" srcId="{8E71E436-8ADE-40C4-88B0-22C302001D0D}" destId="{B232C524-1618-40BE-A55F-A33A10364233}" srcOrd="5" destOrd="0" presId="urn:microsoft.com/office/officeart/2008/layout/HorizontalMultiLevelHierarchy"/>
    <dgm:cxn modelId="{F677E733-DEE7-4596-97F1-B28592730FFD}" type="presParOf" srcId="{B232C524-1618-40BE-A55F-A33A10364233}" destId="{A8CAA23B-DECC-4DE6-98E2-2C9D8BE5E59C}" srcOrd="0" destOrd="0" presId="urn:microsoft.com/office/officeart/2008/layout/HorizontalMultiLevelHierarchy"/>
    <dgm:cxn modelId="{C61F9491-DEA6-4055-8A01-4E8D8D80949B}" type="presParOf" srcId="{B232C524-1618-40BE-A55F-A33A10364233}" destId="{95A207FE-39EE-4B9A-A3B6-A47A594D5F54}" srcOrd="1" destOrd="0" presId="urn:microsoft.com/office/officeart/2008/layout/HorizontalMultiLevelHierarchy"/>
    <dgm:cxn modelId="{DC2B2246-3B0F-4043-A469-C9CB12B8D716}" type="presParOf" srcId="{8E71E436-8ADE-40C4-88B0-22C302001D0D}" destId="{4B763022-987E-4813-B217-C6DBC14CE2C6}" srcOrd="6" destOrd="0" presId="urn:microsoft.com/office/officeart/2008/layout/HorizontalMultiLevelHierarchy"/>
    <dgm:cxn modelId="{01306E02-C208-4DF0-9C0D-F7B88A1A4043}" type="presParOf" srcId="{4B763022-987E-4813-B217-C6DBC14CE2C6}" destId="{76260727-C795-4CA5-BCD3-8B4DC0C82E2A}" srcOrd="0" destOrd="0" presId="urn:microsoft.com/office/officeart/2008/layout/HorizontalMultiLevelHierarchy"/>
    <dgm:cxn modelId="{F0F55A53-7941-4D3E-8CFC-6D20B3007BDF}" type="presParOf" srcId="{8E71E436-8ADE-40C4-88B0-22C302001D0D}" destId="{9B790912-C7F2-410E-A5B2-70FA999A4AB7}" srcOrd="7" destOrd="0" presId="urn:microsoft.com/office/officeart/2008/layout/HorizontalMultiLevelHierarchy"/>
    <dgm:cxn modelId="{F0E94AF1-B4E7-4FDB-BA37-6BEB27D92D82}" type="presParOf" srcId="{9B790912-C7F2-410E-A5B2-70FA999A4AB7}" destId="{EE9A99F2-3E14-4D11-917F-B58A06B280AB}" srcOrd="0" destOrd="0" presId="urn:microsoft.com/office/officeart/2008/layout/HorizontalMultiLevelHierarchy"/>
    <dgm:cxn modelId="{3FE58D5E-712D-47DB-9D02-625ECA4C4901}" type="presParOf" srcId="{9B790912-C7F2-410E-A5B2-70FA999A4AB7}" destId="{5FFD9AF4-0EDF-4E80-A6D9-8F78D09431A5}" srcOrd="1" destOrd="0" presId="urn:microsoft.com/office/officeart/2008/layout/HorizontalMultiLevelHierarchy"/>
    <dgm:cxn modelId="{144FC493-A004-40DB-BC9B-BC1995639078}" type="presParOf" srcId="{8E71E436-8ADE-40C4-88B0-22C302001D0D}" destId="{47FEE023-1A1D-4B85-A59B-6C1A2EA20C15}" srcOrd="8" destOrd="0" presId="urn:microsoft.com/office/officeart/2008/layout/HorizontalMultiLevelHierarchy"/>
    <dgm:cxn modelId="{9CBE00D7-E0EC-4F9B-9925-A06BB952D50B}" type="presParOf" srcId="{47FEE023-1A1D-4B85-A59B-6C1A2EA20C15}" destId="{C783A362-4F56-4422-B23C-1799C71A5667}" srcOrd="0" destOrd="0" presId="urn:microsoft.com/office/officeart/2008/layout/HorizontalMultiLevelHierarchy"/>
    <dgm:cxn modelId="{5A5A5197-15C8-48CE-AE7B-C61BAFB39500}" type="presParOf" srcId="{8E71E436-8ADE-40C4-88B0-22C302001D0D}" destId="{A81DE9A3-36C0-41C3-8BA6-7C284A3EE3BA}" srcOrd="9" destOrd="0" presId="urn:microsoft.com/office/officeart/2008/layout/HorizontalMultiLevelHierarchy"/>
    <dgm:cxn modelId="{E103655E-9799-4FD4-B805-E56B155F4687}" type="presParOf" srcId="{A81DE9A3-36C0-41C3-8BA6-7C284A3EE3BA}" destId="{FE5079DA-EFC3-4922-A063-981745543C78}" srcOrd="0" destOrd="0" presId="urn:microsoft.com/office/officeart/2008/layout/HorizontalMultiLevelHierarchy"/>
    <dgm:cxn modelId="{CE07AE27-5213-4734-BC71-FF8A1E923011}" type="presParOf" srcId="{A81DE9A3-36C0-41C3-8BA6-7C284A3EE3BA}" destId="{E0998837-9FBB-4756-A0C3-EEDE7A58921E}" srcOrd="1" destOrd="0" presId="urn:microsoft.com/office/officeart/2008/layout/HorizontalMultiLevelHierarchy"/>
    <dgm:cxn modelId="{700300C7-49EA-43F7-A513-C61DBAF4C166}" type="presParOf" srcId="{8E71E436-8ADE-40C4-88B0-22C302001D0D}" destId="{D4F9D83C-9DCD-4181-B117-CB9FA91F3AE2}" srcOrd="10" destOrd="0" presId="urn:microsoft.com/office/officeart/2008/layout/HorizontalMultiLevelHierarchy"/>
    <dgm:cxn modelId="{A72F95E7-5015-45CB-9860-0E9D81202265}" type="presParOf" srcId="{D4F9D83C-9DCD-4181-B117-CB9FA91F3AE2}" destId="{ECFF81C6-020D-4BA8-B313-602951EFCD15}" srcOrd="0" destOrd="0" presId="urn:microsoft.com/office/officeart/2008/layout/HorizontalMultiLevelHierarchy"/>
    <dgm:cxn modelId="{17E21BAC-CC00-41C5-A896-50619C022F57}" type="presParOf" srcId="{8E71E436-8ADE-40C4-88B0-22C302001D0D}" destId="{39F04734-AAA5-4F3C-9113-8F8567397E9A}" srcOrd="11" destOrd="0" presId="urn:microsoft.com/office/officeart/2008/layout/HorizontalMultiLevelHierarchy"/>
    <dgm:cxn modelId="{CEA54CAE-0A12-41C7-9E2B-D395E8EB9125}" type="presParOf" srcId="{39F04734-AAA5-4F3C-9113-8F8567397E9A}" destId="{2024498F-F7CF-4062-9396-EF5F2D7129E6}" srcOrd="0" destOrd="0" presId="urn:microsoft.com/office/officeart/2008/layout/HorizontalMultiLevelHierarchy"/>
    <dgm:cxn modelId="{8C9552C4-80D2-4035-845C-94943C541521}" type="presParOf" srcId="{39F04734-AAA5-4F3C-9113-8F8567397E9A}" destId="{7B9D1980-D6F6-4E7A-8CAB-87BE7F9E3409}" srcOrd="1" destOrd="0" presId="urn:microsoft.com/office/officeart/2008/layout/HorizontalMultiLevelHierarchy"/>
    <dgm:cxn modelId="{E88D9967-79ED-4751-8213-F11B17892F41}" type="presParOf" srcId="{8E71E436-8ADE-40C4-88B0-22C302001D0D}" destId="{74391852-20B6-4874-955D-801FF57834EE}" srcOrd="12" destOrd="0" presId="urn:microsoft.com/office/officeart/2008/layout/HorizontalMultiLevelHierarchy"/>
    <dgm:cxn modelId="{71E7D00B-12A5-4FFC-AF6C-E4FFD70F579D}" type="presParOf" srcId="{74391852-20B6-4874-955D-801FF57834EE}" destId="{3758A0D4-2C40-4658-B762-D5ED70FF1E54}" srcOrd="0" destOrd="0" presId="urn:microsoft.com/office/officeart/2008/layout/HorizontalMultiLevelHierarchy"/>
    <dgm:cxn modelId="{1DE444C7-F47B-4FB4-930C-CF36267D2934}" type="presParOf" srcId="{8E71E436-8ADE-40C4-88B0-22C302001D0D}" destId="{C697F1E5-33A7-4E04-864C-5CC402F5596B}" srcOrd="13" destOrd="0" presId="urn:microsoft.com/office/officeart/2008/layout/HorizontalMultiLevelHierarchy"/>
    <dgm:cxn modelId="{954C71EF-B219-4B20-945F-2EC6BD2FF33B}" type="presParOf" srcId="{C697F1E5-33A7-4E04-864C-5CC402F5596B}" destId="{4149323B-3026-48D2-9406-B1B2030D0A79}" srcOrd="0" destOrd="0" presId="urn:microsoft.com/office/officeart/2008/layout/HorizontalMultiLevelHierarchy"/>
    <dgm:cxn modelId="{7EC3F261-AFFE-4328-8FC2-544E0CAD3AFA}" type="presParOf" srcId="{C697F1E5-33A7-4E04-864C-5CC402F5596B}" destId="{47015758-2E79-4791-9121-BDFE8F5B96A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6042859-7BD1-43F8-91B4-9B7159021193}"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TW" altLang="en-US"/>
        </a:p>
      </dgm:t>
    </dgm:pt>
    <dgm:pt modelId="{36EF0EC0-60A4-4C1A-9356-01B0251FFD65}">
      <dgm:prSet phldrT="[文字]" custT="1"/>
      <dgm:spPr>
        <a:xfrm>
          <a:off x="33725" y="887765"/>
          <a:ext cx="1447510" cy="1381541"/>
        </a:xfrm>
      </dgm:spPr>
      <dgm:t>
        <a:bodyPr vert="vert"/>
        <a:lstStyle/>
        <a:p>
          <a:r>
            <a:rPr lang="zh-TW" altLang="en-US" sz="2800" b="1" dirty="0">
              <a:latin typeface="微軟正黑體" pitchFamily="34" charset="-120"/>
              <a:ea typeface="微軟正黑體" pitchFamily="34" charset="-120"/>
              <a:cs typeface="+mn-cs"/>
            </a:rPr>
            <a:t>總積分</a:t>
          </a:r>
          <a:r>
            <a:rPr lang="en-US" altLang="zh-TW" sz="2800" b="1" dirty="0">
              <a:latin typeface="微軟正黑體" pitchFamily="34" charset="-120"/>
              <a:ea typeface="微軟正黑體" pitchFamily="34" charset="-120"/>
              <a:cs typeface="+mn-cs"/>
            </a:rPr>
            <a:t>79</a:t>
          </a:r>
          <a:r>
            <a:rPr lang="zh-TW" altLang="en-US" sz="2800" b="1" dirty="0">
              <a:latin typeface="微軟正黑體" pitchFamily="34" charset="-120"/>
              <a:ea typeface="微軟正黑體" pitchFamily="34" charset="-120"/>
              <a:cs typeface="+mn-cs"/>
            </a:rPr>
            <a:t>分</a:t>
          </a:r>
        </a:p>
      </dgm:t>
    </dgm:pt>
    <dgm:pt modelId="{63B15F2D-0DE7-49B5-BA24-46DB5A1E0C74}" type="parTrans" cxnId="{14059885-84DD-4F1E-9ED5-F996EEE8ACA8}">
      <dgm:prSet/>
      <dgm:spPr/>
      <dgm:t>
        <a:bodyPr/>
        <a:lstStyle/>
        <a:p>
          <a:endParaRPr lang="zh-TW" altLang="en-US" sz="2800" b="1">
            <a:latin typeface="微軟正黑體" pitchFamily="34" charset="-120"/>
            <a:ea typeface="微軟正黑體" pitchFamily="34" charset="-120"/>
          </a:endParaRPr>
        </a:p>
      </dgm:t>
    </dgm:pt>
    <dgm:pt modelId="{3586689E-4824-4357-B5C5-C6CBA22C5BE4}" type="sibTrans" cxnId="{14059885-84DD-4F1E-9ED5-F996EEE8ACA8}">
      <dgm:prSet/>
      <dgm:spPr/>
      <dgm:t>
        <a:bodyPr/>
        <a:lstStyle/>
        <a:p>
          <a:endParaRPr lang="zh-TW" altLang="en-US" sz="2800" b="1">
            <a:latin typeface="微軟正黑體" pitchFamily="34" charset="-120"/>
            <a:ea typeface="微軟正黑體" pitchFamily="34" charset="-120"/>
          </a:endParaRPr>
        </a:p>
      </dgm:t>
    </dgm:pt>
    <dgm:pt modelId="{45E39A56-40CC-4E96-9015-DA7B915A0C87}">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zh-TW" altLang="en-US" b="1" i="0" u="none" strike="noStrike" cap="none" normalizeH="0" baseline="0" dirty="0">
              <a:ln/>
              <a:solidFill>
                <a:srgbClr val="FFFF00"/>
              </a:solidFill>
              <a:effectLst/>
              <a:latin typeface="微軟正黑體" panose="020B0604030504040204" pitchFamily="34" charset="-120"/>
              <a:ea typeface="微軟正黑體" panose="020B0604030504040204" pitchFamily="34" charset="-120"/>
              <a:cs typeface="+mn-cs"/>
            </a:rPr>
            <a:t>（至多採計</a:t>
          </a:r>
          <a:r>
            <a:rPr kumimoji="1" lang="en-US" altLang="en-US" b="1" i="0" u="none" strike="noStrike" cap="none" normalizeH="0" baseline="0" dirty="0">
              <a:ln/>
              <a:solidFill>
                <a:srgbClr val="FFFF00"/>
              </a:solidFill>
              <a:effectLst/>
              <a:latin typeface="微軟正黑體" panose="020B0604030504040204" pitchFamily="34" charset="-120"/>
              <a:ea typeface="微軟正黑體" panose="020B0604030504040204" pitchFamily="34" charset="-120"/>
              <a:cs typeface="+mn-cs"/>
            </a:rPr>
            <a:t>25</a:t>
          </a:r>
          <a:r>
            <a:rPr kumimoji="1" lang="zh-TW" altLang="en-US" b="1" i="0" u="none" strike="noStrike" cap="none" normalizeH="0" baseline="0" dirty="0">
              <a:ln/>
              <a:solidFill>
                <a:srgbClr val="FFFF00"/>
              </a:solidFill>
              <a:effectLst/>
              <a:latin typeface="微軟正黑體" panose="020B0604030504040204" pitchFamily="34" charset="-120"/>
              <a:ea typeface="微軟正黑體" panose="020B0604030504040204" pitchFamily="34" charset="-120"/>
              <a:cs typeface="+mn-cs"/>
            </a:rPr>
            <a:t>分）</a:t>
          </a:r>
          <a:endParaRPr lang="zh-TW" altLang="en-US" u="none" dirty="0">
            <a:solidFill>
              <a:srgbClr val="FFFF00"/>
            </a:solidFill>
          </a:endParaRPr>
        </a:p>
      </dgm:t>
    </dgm:pt>
    <dgm:pt modelId="{0BCEE368-3431-44B9-BC39-8D043A9AFB6B}" type="parTrans" cxnId="{C91C2303-9485-4AB5-A3FD-EAF9AFF3A4E2}">
      <dgm:prSet/>
      <dgm:spPr/>
      <dgm:t>
        <a:bodyPr/>
        <a:lstStyle/>
        <a:p>
          <a:endParaRPr lang="zh-TW" altLang="en-US"/>
        </a:p>
      </dgm:t>
    </dgm:pt>
    <dgm:pt modelId="{B3B5EC6A-4611-4D4A-B888-EBC306378333}" type="sibTrans" cxnId="{C91C2303-9485-4AB5-A3FD-EAF9AFF3A4E2}">
      <dgm:prSet/>
      <dgm:spPr/>
      <dgm:t>
        <a:bodyPr/>
        <a:lstStyle/>
        <a:p>
          <a:endParaRPr lang="zh-TW" altLang="en-US"/>
        </a:p>
      </dgm:t>
    </dgm:pt>
    <dgm:pt modelId="{BB5ED96F-427D-43EC-B451-2BF560A2541D}">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9</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F34A9759-A1C7-4A33-B2A7-7B973735D614}" type="parTrans" cxnId="{A724CD7C-143F-48A9-B4D2-6BDE68A0B95D}">
      <dgm:prSet/>
      <dgm:spPr/>
      <dgm:t>
        <a:bodyPr/>
        <a:lstStyle/>
        <a:p>
          <a:endParaRPr lang="zh-TW" altLang="en-US"/>
        </a:p>
      </dgm:t>
    </dgm:pt>
    <dgm:pt modelId="{4ABD601C-F62F-4820-BD14-2C8A189D0F56}" type="sibTrans" cxnId="{A724CD7C-143F-48A9-B4D2-6BDE68A0B95D}">
      <dgm:prSet/>
      <dgm:spPr/>
      <dgm:t>
        <a:bodyPr/>
        <a:lstStyle/>
        <a:p>
          <a:endParaRPr lang="zh-TW" altLang="en-US"/>
        </a:p>
      </dgm:t>
    </dgm:pt>
    <dgm:pt modelId="{66707873-FE4E-4F02-A241-93CC8F117438}">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rPr>
            <a:t>志願序（</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rPr>
            <a:t>7</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rPr>
            <a:t>分）</a:t>
          </a:r>
          <a:endParaRPr lang="zh-TW" altLang="en-US" dirty="0"/>
        </a:p>
      </dgm:t>
    </dgm:pt>
    <dgm:pt modelId="{980E9C16-A76E-4416-A46E-D2E80524CBA2}" type="parTrans" cxnId="{C671EFB0-25CC-4F55-9C7E-FC254CA17625}">
      <dgm:prSet/>
      <dgm:spPr/>
      <dgm:t>
        <a:bodyPr/>
        <a:lstStyle/>
        <a:p>
          <a:endParaRPr lang="zh-TW" altLang="en-US"/>
        </a:p>
      </dgm:t>
    </dgm:pt>
    <dgm:pt modelId="{B18122E7-9A1B-46BA-A0B1-63A02023E335}" type="sibTrans" cxnId="{C671EFB0-25CC-4F55-9C7E-FC254CA17625}">
      <dgm:prSet/>
      <dgm:spPr/>
      <dgm:t>
        <a:bodyPr/>
        <a:lstStyle/>
        <a:p>
          <a:endParaRPr lang="zh-TW" altLang="en-US"/>
        </a:p>
      </dgm:t>
    </dgm:pt>
    <dgm:pt modelId="{135AEF2C-5110-4C4E-8844-0F140ACF302D}">
      <dgm:prSet custT="1"/>
      <dgm:spPr/>
      <dgm:t>
        <a:bodyPr/>
        <a:lstStyle/>
        <a:p>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sz="1600" dirty="0"/>
        </a:p>
      </dgm:t>
    </dgm:pt>
    <dgm:pt modelId="{CE0711CA-AB88-42F3-9B58-9D9798B18A1F}" type="parTrans" cxnId="{F742B27B-D9C2-4099-9C03-81E666F7A21C}">
      <dgm:prSet/>
      <dgm:spPr/>
      <dgm:t>
        <a:bodyPr/>
        <a:lstStyle/>
        <a:p>
          <a:endParaRPr lang="zh-TW" altLang="en-US"/>
        </a:p>
      </dgm:t>
    </dgm:pt>
    <dgm:pt modelId="{39B8DE6E-6F71-49D8-BF1C-603F1EE00125}" type="sibTrans" cxnId="{F742B27B-D9C2-4099-9C03-81E666F7A21C}">
      <dgm:prSet/>
      <dgm:spPr/>
      <dgm:t>
        <a:bodyPr/>
        <a:lstStyle/>
        <a:p>
          <a:endParaRPr lang="zh-TW" altLang="en-US"/>
        </a:p>
      </dgm:t>
    </dgm:pt>
    <dgm:pt modelId="{1C39AB6F-243F-410C-8C0A-F831AA0B0142}">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C7CE2D37-D75A-401F-9AC1-CFEFF8361B00}" type="parTrans" cxnId="{EA9242C8-CD55-4814-A5CB-864B73AFAB63}">
      <dgm:prSet/>
      <dgm:spPr/>
      <dgm:t>
        <a:bodyPr/>
        <a:lstStyle/>
        <a:p>
          <a:endParaRPr lang="zh-TW" altLang="en-US"/>
        </a:p>
      </dgm:t>
    </dgm:pt>
    <dgm:pt modelId="{F2DCA00F-F18A-4D4B-A367-A8E610BBF095}" type="sibTrans" cxnId="{EA9242C8-CD55-4814-A5CB-864B73AFAB63}">
      <dgm:prSet/>
      <dgm:spPr/>
      <dgm:t>
        <a:bodyPr/>
        <a:lstStyle/>
        <a:p>
          <a:endParaRPr lang="zh-TW" altLang="en-US"/>
        </a:p>
      </dgm:t>
    </dgm:pt>
    <dgm:pt modelId="{39EC5172-4BC3-4BA1-952B-BAC716F7257E}">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6</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5A6311CB-0A7F-4017-AD33-666B10CA6727}" type="parTrans" cxnId="{572AA447-3FFC-4C0D-89CD-90E184956B5E}">
      <dgm:prSet/>
      <dgm:spPr/>
      <dgm:t>
        <a:bodyPr/>
        <a:lstStyle/>
        <a:p>
          <a:endParaRPr lang="zh-TW" altLang="en-US"/>
        </a:p>
      </dgm:t>
    </dgm:pt>
    <dgm:pt modelId="{D54592D1-C22A-422C-B5CD-635005D252FD}" type="sibTrans" cxnId="{572AA447-3FFC-4C0D-89CD-90E184956B5E}">
      <dgm:prSet/>
      <dgm:spPr/>
      <dgm:t>
        <a:bodyPr/>
        <a:lstStyle/>
        <a:p>
          <a:endParaRPr lang="zh-TW" altLang="en-US"/>
        </a:p>
      </dgm:t>
    </dgm:pt>
    <dgm:pt modelId="{2C4F72F7-6691-4BDA-A6E5-6FBEA6CDBC29}">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(2</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a:t>
          </a:r>
          <a:endParaRPr lang="zh-TW" altLang="en-US" dirty="0"/>
        </a:p>
      </dgm:t>
    </dgm:pt>
    <dgm:pt modelId="{423E522E-F39B-4288-92D4-75938BD88936}" type="parTrans" cxnId="{1455DB6A-9EC0-45AB-BB38-819DCE49C408}">
      <dgm:prSet/>
      <dgm:spPr/>
      <dgm:t>
        <a:bodyPr/>
        <a:lstStyle/>
        <a:p>
          <a:endParaRPr lang="zh-TW" altLang="en-US"/>
        </a:p>
      </dgm:t>
    </dgm:pt>
    <dgm:pt modelId="{A5F0C0CC-BAF2-4644-92F0-94E5B639786B}" type="sibTrans" cxnId="{1455DB6A-9EC0-45AB-BB38-819DCE49C408}">
      <dgm:prSet/>
      <dgm:spPr/>
      <dgm:t>
        <a:bodyPr/>
        <a:lstStyle/>
        <a:p>
          <a:endParaRPr lang="zh-TW" altLang="en-US"/>
        </a:p>
      </dgm:t>
    </dgm:pt>
    <dgm:pt modelId="{A032B66E-986F-441B-9E05-57F38F87657D}" type="pres">
      <dgm:prSet presAssocID="{76042859-7BD1-43F8-91B4-9B7159021193}" presName="Name0" presStyleCnt="0">
        <dgm:presLayoutVars>
          <dgm:chPref val="1"/>
          <dgm:dir/>
          <dgm:animOne val="branch"/>
          <dgm:animLvl val="lvl"/>
          <dgm:resizeHandles val="exact"/>
        </dgm:presLayoutVars>
      </dgm:prSet>
      <dgm:spPr/>
      <dgm:t>
        <a:bodyPr/>
        <a:lstStyle/>
        <a:p>
          <a:endParaRPr lang="zh-TW" altLang="en-US"/>
        </a:p>
      </dgm:t>
    </dgm:pt>
    <dgm:pt modelId="{5D73B763-97F2-4FE2-8750-A25AF6D10FB0}" type="pres">
      <dgm:prSet presAssocID="{36EF0EC0-60A4-4C1A-9356-01B0251FFD65}" presName="root1" presStyleCnt="0"/>
      <dgm:spPr/>
    </dgm:pt>
    <dgm:pt modelId="{D2007AEC-647D-47B0-B4C8-FF0881230684}" type="pres">
      <dgm:prSet presAssocID="{36EF0EC0-60A4-4C1A-9356-01B0251FFD65}" presName="LevelOneTextNode" presStyleLbl="node0" presStyleIdx="0" presStyleCnt="1" custScaleX="295691">
        <dgm:presLayoutVars>
          <dgm:chPref val="3"/>
        </dgm:presLayoutVars>
      </dgm:prSet>
      <dgm:spPr>
        <a:prstGeom prst="roundRect">
          <a:avLst>
            <a:gd name="adj" fmla="val 10000"/>
          </a:avLst>
        </a:prstGeom>
      </dgm:spPr>
      <dgm:t>
        <a:bodyPr/>
        <a:lstStyle/>
        <a:p>
          <a:endParaRPr lang="zh-TW" altLang="en-US"/>
        </a:p>
      </dgm:t>
    </dgm:pt>
    <dgm:pt modelId="{8E71E436-8ADE-40C4-88B0-22C302001D0D}" type="pres">
      <dgm:prSet presAssocID="{36EF0EC0-60A4-4C1A-9356-01B0251FFD65}" presName="level2hierChild" presStyleCnt="0"/>
      <dgm:spPr/>
    </dgm:pt>
    <dgm:pt modelId="{4DCC8F3E-F709-4B42-99CB-9E754E86A040}" type="pres">
      <dgm:prSet presAssocID="{CE0711CA-AB88-42F3-9B58-9D9798B18A1F}" presName="conn2-1" presStyleLbl="parChTrans1D2" presStyleIdx="0" presStyleCnt="7"/>
      <dgm:spPr/>
      <dgm:t>
        <a:bodyPr/>
        <a:lstStyle/>
        <a:p>
          <a:endParaRPr lang="zh-TW" altLang="en-US"/>
        </a:p>
      </dgm:t>
    </dgm:pt>
    <dgm:pt modelId="{925884E4-ECEB-467E-BFE0-3FFC322DBD5B}" type="pres">
      <dgm:prSet presAssocID="{CE0711CA-AB88-42F3-9B58-9D9798B18A1F}" presName="connTx" presStyleLbl="parChTrans1D2" presStyleIdx="0" presStyleCnt="7"/>
      <dgm:spPr/>
      <dgm:t>
        <a:bodyPr/>
        <a:lstStyle/>
        <a:p>
          <a:endParaRPr lang="zh-TW" altLang="en-US"/>
        </a:p>
      </dgm:t>
    </dgm:pt>
    <dgm:pt modelId="{68E97C6D-41E7-44CD-AD5C-C15A777C8E4D}" type="pres">
      <dgm:prSet presAssocID="{135AEF2C-5110-4C4E-8844-0F140ACF302D}" presName="root2" presStyleCnt="0"/>
      <dgm:spPr/>
    </dgm:pt>
    <dgm:pt modelId="{C36D933B-DC2E-49DB-B383-FA9682E4DD3D}" type="pres">
      <dgm:prSet presAssocID="{135AEF2C-5110-4C4E-8844-0F140ACF302D}" presName="LevelTwoTextNode" presStyleLbl="node2" presStyleIdx="0" presStyleCnt="7" custScaleX="125691">
        <dgm:presLayoutVars>
          <dgm:chPref val="3"/>
        </dgm:presLayoutVars>
      </dgm:prSet>
      <dgm:spPr/>
      <dgm:t>
        <a:bodyPr/>
        <a:lstStyle/>
        <a:p>
          <a:endParaRPr lang="zh-TW" altLang="en-US"/>
        </a:p>
      </dgm:t>
    </dgm:pt>
    <dgm:pt modelId="{F8B0B9E3-1D37-4CEB-83C6-ACD6FE844456}" type="pres">
      <dgm:prSet presAssocID="{135AEF2C-5110-4C4E-8844-0F140ACF302D}" presName="level3hierChild" presStyleCnt="0"/>
      <dgm:spPr/>
    </dgm:pt>
    <dgm:pt modelId="{95FB0B6A-82E2-49A0-84C8-EF6168BE495D}" type="pres">
      <dgm:prSet presAssocID="{980E9C16-A76E-4416-A46E-D2E80524CBA2}" presName="conn2-1" presStyleLbl="parChTrans1D2" presStyleIdx="1" presStyleCnt="7"/>
      <dgm:spPr/>
      <dgm:t>
        <a:bodyPr/>
        <a:lstStyle/>
        <a:p>
          <a:endParaRPr lang="zh-TW" altLang="en-US"/>
        </a:p>
      </dgm:t>
    </dgm:pt>
    <dgm:pt modelId="{C40967AF-C170-466B-A4E4-8F5A191E2A7E}" type="pres">
      <dgm:prSet presAssocID="{980E9C16-A76E-4416-A46E-D2E80524CBA2}" presName="connTx" presStyleLbl="parChTrans1D2" presStyleIdx="1" presStyleCnt="7"/>
      <dgm:spPr/>
      <dgm:t>
        <a:bodyPr/>
        <a:lstStyle/>
        <a:p>
          <a:endParaRPr lang="zh-TW" altLang="en-US"/>
        </a:p>
      </dgm:t>
    </dgm:pt>
    <dgm:pt modelId="{ABC845B6-90E0-4267-B693-A4B89703EF22}" type="pres">
      <dgm:prSet presAssocID="{66707873-FE4E-4F02-A241-93CC8F117438}" presName="root2" presStyleCnt="0"/>
      <dgm:spPr/>
    </dgm:pt>
    <dgm:pt modelId="{E7DD4E41-BC36-48D7-9C26-C49247D78B79}" type="pres">
      <dgm:prSet presAssocID="{66707873-FE4E-4F02-A241-93CC8F117438}" presName="LevelTwoTextNode" presStyleLbl="node2" presStyleIdx="1" presStyleCnt="7" custScaleX="125691">
        <dgm:presLayoutVars>
          <dgm:chPref val="3"/>
        </dgm:presLayoutVars>
      </dgm:prSet>
      <dgm:spPr/>
      <dgm:t>
        <a:bodyPr/>
        <a:lstStyle/>
        <a:p>
          <a:endParaRPr lang="zh-TW" altLang="en-US"/>
        </a:p>
      </dgm:t>
    </dgm:pt>
    <dgm:pt modelId="{EF7E4693-EA42-492A-AF2F-561A4A9AE5EA}" type="pres">
      <dgm:prSet presAssocID="{66707873-FE4E-4F02-A241-93CC8F117438}" presName="level3hierChild" presStyleCnt="0"/>
      <dgm:spPr/>
    </dgm:pt>
    <dgm:pt modelId="{1E5A2185-BA0C-4F91-AA10-F6CB1B0156FC}" type="pres">
      <dgm:prSet presAssocID="{F34A9759-A1C7-4A33-B2A7-7B973735D614}" presName="conn2-1" presStyleLbl="parChTrans1D2" presStyleIdx="2" presStyleCnt="7"/>
      <dgm:spPr/>
      <dgm:t>
        <a:bodyPr/>
        <a:lstStyle/>
        <a:p>
          <a:endParaRPr lang="zh-TW" altLang="en-US"/>
        </a:p>
      </dgm:t>
    </dgm:pt>
    <dgm:pt modelId="{D135C692-C0EC-4F6A-B102-4457BC7949B2}" type="pres">
      <dgm:prSet presAssocID="{F34A9759-A1C7-4A33-B2A7-7B973735D614}" presName="connTx" presStyleLbl="parChTrans1D2" presStyleIdx="2" presStyleCnt="7"/>
      <dgm:spPr/>
      <dgm:t>
        <a:bodyPr/>
        <a:lstStyle/>
        <a:p>
          <a:endParaRPr lang="zh-TW" altLang="en-US"/>
        </a:p>
      </dgm:t>
    </dgm:pt>
    <dgm:pt modelId="{B232C524-1618-40BE-A55F-A33A10364233}" type="pres">
      <dgm:prSet presAssocID="{BB5ED96F-427D-43EC-B451-2BF560A2541D}" presName="root2" presStyleCnt="0"/>
      <dgm:spPr/>
    </dgm:pt>
    <dgm:pt modelId="{A8CAA23B-DECC-4DE6-98E2-2C9D8BE5E59C}" type="pres">
      <dgm:prSet presAssocID="{BB5ED96F-427D-43EC-B451-2BF560A2541D}" presName="LevelTwoTextNode" presStyleLbl="node2" presStyleIdx="2" presStyleCnt="7" custScaleX="125691">
        <dgm:presLayoutVars>
          <dgm:chPref val="3"/>
        </dgm:presLayoutVars>
      </dgm:prSet>
      <dgm:spPr/>
      <dgm:t>
        <a:bodyPr/>
        <a:lstStyle/>
        <a:p>
          <a:endParaRPr lang="zh-TW" altLang="en-US"/>
        </a:p>
      </dgm:t>
    </dgm:pt>
    <dgm:pt modelId="{95A207FE-39EE-4B9A-A3B6-A47A594D5F54}" type="pres">
      <dgm:prSet presAssocID="{BB5ED96F-427D-43EC-B451-2BF560A2541D}" presName="level3hierChild" presStyleCnt="0"/>
      <dgm:spPr/>
    </dgm:pt>
    <dgm:pt modelId="{4B763022-987E-4813-B217-C6DBC14CE2C6}" type="pres">
      <dgm:prSet presAssocID="{C7CE2D37-D75A-401F-9AC1-CFEFF8361B00}" presName="conn2-1" presStyleLbl="parChTrans1D2" presStyleIdx="3" presStyleCnt="7"/>
      <dgm:spPr/>
      <dgm:t>
        <a:bodyPr/>
        <a:lstStyle/>
        <a:p>
          <a:endParaRPr lang="zh-TW" altLang="en-US"/>
        </a:p>
      </dgm:t>
    </dgm:pt>
    <dgm:pt modelId="{76260727-C795-4CA5-BCD3-8B4DC0C82E2A}" type="pres">
      <dgm:prSet presAssocID="{C7CE2D37-D75A-401F-9AC1-CFEFF8361B00}" presName="connTx" presStyleLbl="parChTrans1D2" presStyleIdx="3" presStyleCnt="7"/>
      <dgm:spPr/>
      <dgm:t>
        <a:bodyPr/>
        <a:lstStyle/>
        <a:p>
          <a:endParaRPr lang="zh-TW" altLang="en-US"/>
        </a:p>
      </dgm:t>
    </dgm:pt>
    <dgm:pt modelId="{9B790912-C7F2-410E-A5B2-70FA999A4AB7}" type="pres">
      <dgm:prSet presAssocID="{1C39AB6F-243F-410C-8C0A-F831AA0B0142}" presName="root2" presStyleCnt="0"/>
      <dgm:spPr/>
    </dgm:pt>
    <dgm:pt modelId="{EE9A99F2-3E14-4D11-917F-B58A06B280AB}" type="pres">
      <dgm:prSet presAssocID="{1C39AB6F-243F-410C-8C0A-F831AA0B0142}" presName="LevelTwoTextNode" presStyleLbl="node2" presStyleIdx="3" presStyleCnt="7" custScaleX="124074">
        <dgm:presLayoutVars>
          <dgm:chPref val="3"/>
        </dgm:presLayoutVars>
      </dgm:prSet>
      <dgm:spPr/>
      <dgm:t>
        <a:bodyPr/>
        <a:lstStyle/>
        <a:p>
          <a:endParaRPr lang="zh-TW" altLang="en-US"/>
        </a:p>
      </dgm:t>
    </dgm:pt>
    <dgm:pt modelId="{5FFD9AF4-0EDF-4E80-A6D9-8F78D09431A5}" type="pres">
      <dgm:prSet presAssocID="{1C39AB6F-243F-410C-8C0A-F831AA0B0142}" presName="level3hierChild" presStyleCnt="0"/>
      <dgm:spPr/>
    </dgm:pt>
    <dgm:pt modelId="{47FEE023-1A1D-4B85-A59B-6C1A2EA20C15}" type="pres">
      <dgm:prSet presAssocID="{5A6311CB-0A7F-4017-AD33-666B10CA6727}" presName="conn2-1" presStyleLbl="parChTrans1D2" presStyleIdx="4" presStyleCnt="7"/>
      <dgm:spPr/>
      <dgm:t>
        <a:bodyPr/>
        <a:lstStyle/>
        <a:p>
          <a:endParaRPr lang="zh-TW" altLang="en-US"/>
        </a:p>
      </dgm:t>
    </dgm:pt>
    <dgm:pt modelId="{C783A362-4F56-4422-B23C-1799C71A5667}" type="pres">
      <dgm:prSet presAssocID="{5A6311CB-0A7F-4017-AD33-666B10CA6727}" presName="connTx" presStyleLbl="parChTrans1D2" presStyleIdx="4" presStyleCnt="7"/>
      <dgm:spPr/>
      <dgm:t>
        <a:bodyPr/>
        <a:lstStyle/>
        <a:p>
          <a:endParaRPr lang="zh-TW" altLang="en-US"/>
        </a:p>
      </dgm:t>
    </dgm:pt>
    <dgm:pt modelId="{A81DE9A3-36C0-41C3-8BA6-7C284A3EE3BA}" type="pres">
      <dgm:prSet presAssocID="{39EC5172-4BC3-4BA1-952B-BAC716F7257E}" presName="root2" presStyleCnt="0"/>
      <dgm:spPr/>
    </dgm:pt>
    <dgm:pt modelId="{FE5079DA-EFC3-4922-A063-981745543C78}" type="pres">
      <dgm:prSet presAssocID="{39EC5172-4BC3-4BA1-952B-BAC716F7257E}" presName="LevelTwoTextNode" presStyleLbl="node2" presStyleIdx="4" presStyleCnt="7" custScaleX="124074">
        <dgm:presLayoutVars>
          <dgm:chPref val="3"/>
        </dgm:presLayoutVars>
      </dgm:prSet>
      <dgm:spPr/>
      <dgm:t>
        <a:bodyPr/>
        <a:lstStyle/>
        <a:p>
          <a:endParaRPr lang="zh-TW" altLang="en-US"/>
        </a:p>
      </dgm:t>
    </dgm:pt>
    <dgm:pt modelId="{E0998837-9FBB-4756-A0C3-EEDE7A58921E}" type="pres">
      <dgm:prSet presAssocID="{39EC5172-4BC3-4BA1-952B-BAC716F7257E}" presName="level3hierChild" presStyleCnt="0"/>
      <dgm:spPr/>
    </dgm:pt>
    <dgm:pt modelId="{D4F9D83C-9DCD-4181-B117-CB9FA91F3AE2}" type="pres">
      <dgm:prSet presAssocID="{423E522E-F39B-4288-92D4-75938BD88936}" presName="conn2-1" presStyleLbl="parChTrans1D2" presStyleIdx="5" presStyleCnt="7"/>
      <dgm:spPr/>
      <dgm:t>
        <a:bodyPr/>
        <a:lstStyle/>
        <a:p>
          <a:endParaRPr lang="zh-TW" altLang="en-US"/>
        </a:p>
      </dgm:t>
    </dgm:pt>
    <dgm:pt modelId="{ECFF81C6-020D-4BA8-B313-602951EFCD15}" type="pres">
      <dgm:prSet presAssocID="{423E522E-F39B-4288-92D4-75938BD88936}" presName="connTx" presStyleLbl="parChTrans1D2" presStyleIdx="5" presStyleCnt="7"/>
      <dgm:spPr/>
      <dgm:t>
        <a:bodyPr/>
        <a:lstStyle/>
        <a:p>
          <a:endParaRPr lang="zh-TW" altLang="en-US"/>
        </a:p>
      </dgm:t>
    </dgm:pt>
    <dgm:pt modelId="{39F04734-AAA5-4F3C-9113-8F8567397E9A}" type="pres">
      <dgm:prSet presAssocID="{2C4F72F7-6691-4BDA-A6E5-6FBEA6CDBC29}" presName="root2" presStyleCnt="0"/>
      <dgm:spPr/>
    </dgm:pt>
    <dgm:pt modelId="{2024498F-F7CF-4062-9396-EF5F2D7129E6}" type="pres">
      <dgm:prSet presAssocID="{2C4F72F7-6691-4BDA-A6E5-6FBEA6CDBC29}" presName="LevelTwoTextNode" presStyleLbl="node2" presStyleIdx="5" presStyleCnt="7" custScaleX="125691">
        <dgm:presLayoutVars>
          <dgm:chPref val="3"/>
        </dgm:presLayoutVars>
      </dgm:prSet>
      <dgm:spPr/>
      <dgm:t>
        <a:bodyPr/>
        <a:lstStyle/>
        <a:p>
          <a:endParaRPr lang="zh-TW" altLang="en-US"/>
        </a:p>
      </dgm:t>
    </dgm:pt>
    <dgm:pt modelId="{7B9D1980-D6F6-4E7A-8CAB-87BE7F9E3409}" type="pres">
      <dgm:prSet presAssocID="{2C4F72F7-6691-4BDA-A6E5-6FBEA6CDBC29}" presName="level3hierChild" presStyleCnt="0"/>
      <dgm:spPr/>
    </dgm:pt>
    <dgm:pt modelId="{74391852-20B6-4874-955D-801FF57834EE}" type="pres">
      <dgm:prSet presAssocID="{0BCEE368-3431-44B9-BC39-8D043A9AFB6B}" presName="conn2-1" presStyleLbl="parChTrans1D2" presStyleIdx="6" presStyleCnt="7"/>
      <dgm:spPr/>
      <dgm:t>
        <a:bodyPr/>
        <a:lstStyle/>
        <a:p>
          <a:endParaRPr lang="zh-TW" altLang="en-US"/>
        </a:p>
      </dgm:t>
    </dgm:pt>
    <dgm:pt modelId="{3758A0D4-2C40-4658-B762-D5ED70FF1E54}" type="pres">
      <dgm:prSet presAssocID="{0BCEE368-3431-44B9-BC39-8D043A9AFB6B}" presName="connTx" presStyleLbl="parChTrans1D2" presStyleIdx="6" presStyleCnt="7"/>
      <dgm:spPr/>
      <dgm:t>
        <a:bodyPr/>
        <a:lstStyle/>
        <a:p>
          <a:endParaRPr lang="zh-TW" altLang="en-US"/>
        </a:p>
      </dgm:t>
    </dgm:pt>
    <dgm:pt modelId="{C697F1E5-33A7-4E04-864C-5CC402F5596B}" type="pres">
      <dgm:prSet presAssocID="{45E39A56-40CC-4E96-9015-DA7B915A0C87}" presName="root2" presStyleCnt="0"/>
      <dgm:spPr/>
    </dgm:pt>
    <dgm:pt modelId="{4149323B-3026-48D2-9406-B1B2030D0A79}" type="pres">
      <dgm:prSet presAssocID="{45E39A56-40CC-4E96-9015-DA7B915A0C87}" presName="LevelTwoTextNode" presStyleLbl="node2" presStyleIdx="6" presStyleCnt="7" custScaleX="173009">
        <dgm:presLayoutVars>
          <dgm:chPref val="3"/>
        </dgm:presLayoutVars>
      </dgm:prSet>
      <dgm:spPr/>
      <dgm:t>
        <a:bodyPr/>
        <a:lstStyle/>
        <a:p>
          <a:endParaRPr lang="zh-TW" altLang="en-US"/>
        </a:p>
      </dgm:t>
    </dgm:pt>
    <dgm:pt modelId="{47015758-2E79-4791-9121-BDFE8F5B96AA}" type="pres">
      <dgm:prSet presAssocID="{45E39A56-40CC-4E96-9015-DA7B915A0C87}" presName="level3hierChild" presStyleCnt="0"/>
      <dgm:spPr/>
    </dgm:pt>
  </dgm:ptLst>
  <dgm:cxnLst>
    <dgm:cxn modelId="{9F689904-26C2-4860-866A-B4E15DC6045E}" type="presOf" srcId="{5A6311CB-0A7F-4017-AD33-666B10CA6727}" destId="{C783A362-4F56-4422-B23C-1799C71A5667}" srcOrd="1" destOrd="0" presId="urn:microsoft.com/office/officeart/2008/layout/HorizontalMultiLevelHierarchy"/>
    <dgm:cxn modelId="{25C342E4-789D-4FC4-BDB8-279E245E38D1}" type="presOf" srcId="{1C39AB6F-243F-410C-8C0A-F831AA0B0142}" destId="{EE9A99F2-3E14-4D11-917F-B58A06B280AB}" srcOrd="0" destOrd="0" presId="urn:microsoft.com/office/officeart/2008/layout/HorizontalMultiLevelHierarchy"/>
    <dgm:cxn modelId="{C91C2303-9485-4AB5-A3FD-EAF9AFF3A4E2}" srcId="{36EF0EC0-60A4-4C1A-9356-01B0251FFD65}" destId="{45E39A56-40CC-4E96-9015-DA7B915A0C87}" srcOrd="6" destOrd="0" parTransId="{0BCEE368-3431-44B9-BC39-8D043A9AFB6B}" sibTransId="{B3B5EC6A-4611-4D4A-B888-EBC306378333}"/>
    <dgm:cxn modelId="{46E97579-0FC1-41FD-86AE-A9F69B55C39C}" type="presOf" srcId="{F34A9759-A1C7-4A33-B2A7-7B973735D614}" destId="{D135C692-C0EC-4F6A-B102-4457BC7949B2}" srcOrd="1" destOrd="0" presId="urn:microsoft.com/office/officeart/2008/layout/HorizontalMultiLevelHierarchy"/>
    <dgm:cxn modelId="{05863CFF-FCA9-4B77-84A7-3263F698949C}" type="presOf" srcId="{980E9C16-A76E-4416-A46E-D2E80524CBA2}" destId="{95FB0B6A-82E2-49A0-84C8-EF6168BE495D}" srcOrd="0" destOrd="0" presId="urn:microsoft.com/office/officeart/2008/layout/HorizontalMultiLevelHierarchy"/>
    <dgm:cxn modelId="{35162F88-0F69-4275-B42A-F1814D34EFF2}" type="presOf" srcId="{F34A9759-A1C7-4A33-B2A7-7B973735D614}" destId="{1E5A2185-BA0C-4F91-AA10-F6CB1B0156FC}" srcOrd="0" destOrd="0" presId="urn:microsoft.com/office/officeart/2008/layout/HorizontalMultiLevelHierarchy"/>
    <dgm:cxn modelId="{9D219439-F172-4463-A6E5-B7CFA5F515C5}" type="presOf" srcId="{C7CE2D37-D75A-401F-9AC1-CFEFF8361B00}" destId="{4B763022-987E-4813-B217-C6DBC14CE2C6}" srcOrd="0" destOrd="0" presId="urn:microsoft.com/office/officeart/2008/layout/HorizontalMultiLevelHierarchy"/>
    <dgm:cxn modelId="{5583790C-B0FB-4421-BCFC-1BEF90F91B93}" type="presOf" srcId="{39EC5172-4BC3-4BA1-952B-BAC716F7257E}" destId="{FE5079DA-EFC3-4922-A063-981745543C78}" srcOrd="0" destOrd="0" presId="urn:microsoft.com/office/officeart/2008/layout/HorizontalMultiLevelHierarchy"/>
    <dgm:cxn modelId="{572AA447-3FFC-4C0D-89CD-90E184956B5E}" srcId="{36EF0EC0-60A4-4C1A-9356-01B0251FFD65}" destId="{39EC5172-4BC3-4BA1-952B-BAC716F7257E}" srcOrd="4" destOrd="0" parTransId="{5A6311CB-0A7F-4017-AD33-666B10CA6727}" sibTransId="{D54592D1-C22A-422C-B5CD-635005D252FD}"/>
    <dgm:cxn modelId="{CB0FC802-9EEF-4E52-9CEB-2CD0F0473EC4}" type="presOf" srcId="{2C4F72F7-6691-4BDA-A6E5-6FBEA6CDBC29}" destId="{2024498F-F7CF-4062-9396-EF5F2D7129E6}" srcOrd="0" destOrd="0" presId="urn:microsoft.com/office/officeart/2008/layout/HorizontalMultiLevelHierarchy"/>
    <dgm:cxn modelId="{72929E9B-3CB2-4852-B8CF-9457C25EB97B}" type="presOf" srcId="{CE0711CA-AB88-42F3-9B58-9D9798B18A1F}" destId="{4DCC8F3E-F709-4B42-99CB-9E754E86A040}" srcOrd="0" destOrd="0" presId="urn:microsoft.com/office/officeart/2008/layout/HorizontalMultiLevelHierarchy"/>
    <dgm:cxn modelId="{808A2DD3-ACE2-42E9-A5B5-2F22BF22B85B}" type="presOf" srcId="{45E39A56-40CC-4E96-9015-DA7B915A0C87}" destId="{4149323B-3026-48D2-9406-B1B2030D0A79}" srcOrd="0" destOrd="0" presId="urn:microsoft.com/office/officeart/2008/layout/HorizontalMultiLevelHierarchy"/>
    <dgm:cxn modelId="{EA9ABDE3-3896-4727-8E2F-A79F6036CE14}" type="presOf" srcId="{980E9C16-A76E-4416-A46E-D2E80524CBA2}" destId="{C40967AF-C170-466B-A4E4-8F5A191E2A7E}" srcOrd="1" destOrd="0" presId="urn:microsoft.com/office/officeart/2008/layout/HorizontalMultiLevelHierarchy"/>
    <dgm:cxn modelId="{66E9D9DB-6E40-4D09-94AB-C0009109504D}" type="presOf" srcId="{0BCEE368-3431-44B9-BC39-8D043A9AFB6B}" destId="{3758A0D4-2C40-4658-B762-D5ED70FF1E54}" srcOrd="1" destOrd="0" presId="urn:microsoft.com/office/officeart/2008/layout/HorizontalMultiLevelHierarchy"/>
    <dgm:cxn modelId="{9C672B26-7952-4C26-8307-3CEEE46F950B}" type="presOf" srcId="{135AEF2C-5110-4C4E-8844-0F140ACF302D}" destId="{C36D933B-DC2E-49DB-B383-FA9682E4DD3D}" srcOrd="0" destOrd="0" presId="urn:microsoft.com/office/officeart/2008/layout/HorizontalMultiLevelHierarchy"/>
    <dgm:cxn modelId="{1455DB6A-9EC0-45AB-BB38-819DCE49C408}" srcId="{36EF0EC0-60A4-4C1A-9356-01B0251FFD65}" destId="{2C4F72F7-6691-4BDA-A6E5-6FBEA6CDBC29}" srcOrd="5" destOrd="0" parTransId="{423E522E-F39B-4288-92D4-75938BD88936}" sibTransId="{A5F0C0CC-BAF2-4644-92F0-94E5B639786B}"/>
    <dgm:cxn modelId="{14059885-84DD-4F1E-9ED5-F996EEE8ACA8}" srcId="{76042859-7BD1-43F8-91B4-9B7159021193}" destId="{36EF0EC0-60A4-4C1A-9356-01B0251FFD65}" srcOrd="0" destOrd="0" parTransId="{63B15F2D-0DE7-49B5-BA24-46DB5A1E0C74}" sibTransId="{3586689E-4824-4357-B5C5-C6CBA22C5BE4}"/>
    <dgm:cxn modelId="{1DFE34C2-62C6-45DF-8ADE-04416D96120F}" type="presOf" srcId="{CE0711CA-AB88-42F3-9B58-9D9798B18A1F}" destId="{925884E4-ECEB-467E-BFE0-3FFC322DBD5B}" srcOrd="1" destOrd="0" presId="urn:microsoft.com/office/officeart/2008/layout/HorizontalMultiLevelHierarchy"/>
    <dgm:cxn modelId="{932F5352-82A4-4524-AFB5-174E373C9F33}" type="presOf" srcId="{66707873-FE4E-4F02-A241-93CC8F117438}" destId="{E7DD4E41-BC36-48D7-9C26-C49247D78B79}" srcOrd="0" destOrd="0" presId="urn:microsoft.com/office/officeart/2008/layout/HorizontalMultiLevelHierarchy"/>
    <dgm:cxn modelId="{B387BF9C-31CB-4202-A7C2-5FC9D76260EF}" type="presOf" srcId="{423E522E-F39B-4288-92D4-75938BD88936}" destId="{D4F9D83C-9DCD-4181-B117-CB9FA91F3AE2}" srcOrd="0" destOrd="0" presId="urn:microsoft.com/office/officeart/2008/layout/HorizontalMultiLevelHierarchy"/>
    <dgm:cxn modelId="{AC8BCC20-EC40-4905-8CBF-CF09A6E3E085}" type="presOf" srcId="{BB5ED96F-427D-43EC-B451-2BF560A2541D}" destId="{A8CAA23B-DECC-4DE6-98E2-2C9D8BE5E59C}" srcOrd="0" destOrd="0" presId="urn:microsoft.com/office/officeart/2008/layout/HorizontalMultiLevelHierarchy"/>
    <dgm:cxn modelId="{F742B27B-D9C2-4099-9C03-81E666F7A21C}" srcId="{36EF0EC0-60A4-4C1A-9356-01B0251FFD65}" destId="{135AEF2C-5110-4C4E-8844-0F140ACF302D}" srcOrd="0" destOrd="0" parTransId="{CE0711CA-AB88-42F3-9B58-9D9798B18A1F}" sibTransId="{39B8DE6E-6F71-49D8-BF1C-603F1EE00125}"/>
    <dgm:cxn modelId="{9BD9F0F6-C711-4503-AA6B-02CF613E6859}" type="presOf" srcId="{36EF0EC0-60A4-4C1A-9356-01B0251FFD65}" destId="{D2007AEC-647D-47B0-B4C8-FF0881230684}" srcOrd="0" destOrd="0" presId="urn:microsoft.com/office/officeart/2008/layout/HorizontalMultiLevelHierarchy"/>
    <dgm:cxn modelId="{481A8371-6E4F-4A2C-865C-1D1EE545857C}" type="presOf" srcId="{0BCEE368-3431-44B9-BC39-8D043A9AFB6B}" destId="{74391852-20B6-4874-955D-801FF57834EE}" srcOrd="0" destOrd="0" presId="urn:microsoft.com/office/officeart/2008/layout/HorizontalMultiLevelHierarchy"/>
    <dgm:cxn modelId="{B4961CC5-C242-4F0E-B9FA-3BC78B6982EF}" type="presOf" srcId="{423E522E-F39B-4288-92D4-75938BD88936}" destId="{ECFF81C6-020D-4BA8-B313-602951EFCD15}" srcOrd="1" destOrd="0" presId="urn:microsoft.com/office/officeart/2008/layout/HorizontalMultiLevelHierarchy"/>
    <dgm:cxn modelId="{A20D9BD4-D521-44F4-AE5D-C8936DFF9767}" type="presOf" srcId="{76042859-7BD1-43F8-91B4-9B7159021193}" destId="{A032B66E-986F-441B-9E05-57F38F87657D}" srcOrd="0" destOrd="0" presId="urn:microsoft.com/office/officeart/2008/layout/HorizontalMultiLevelHierarchy"/>
    <dgm:cxn modelId="{C671EFB0-25CC-4F55-9C7E-FC254CA17625}" srcId="{36EF0EC0-60A4-4C1A-9356-01B0251FFD65}" destId="{66707873-FE4E-4F02-A241-93CC8F117438}" srcOrd="1" destOrd="0" parTransId="{980E9C16-A76E-4416-A46E-D2E80524CBA2}" sibTransId="{B18122E7-9A1B-46BA-A0B1-63A02023E335}"/>
    <dgm:cxn modelId="{A724CD7C-143F-48A9-B4D2-6BDE68A0B95D}" srcId="{36EF0EC0-60A4-4C1A-9356-01B0251FFD65}" destId="{BB5ED96F-427D-43EC-B451-2BF560A2541D}" srcOrd="2" destOrd="0" parTransId="{F34A9759-A1C7-4A33-B2A7-7B973735D614}" sibTransId="{4ABD601C-F62F-4820-BD14-2C8A189D0F56}"/>
    <dgm:cxn modelId="{423EC80F-CA3F-49CC-9C89-DBE32DAB16F0}" type="presOf" srcId="{5A6311CB-0A7F-4017-AD33-666B10CA6727}" destId="{47FEE023-1A1D-4B85-A59B-6C1A2EA20C15}" srcOrd="0" destOrd="0" presId="urn:microsoft.com/office/officeart/2008/layout/HorizontalMultiLevelHierarchy"/>
    <dgm:cxn modelId="{EA9242C8-CD55-4814-A5CB-864B73AFAB63}" srcId="{36EF0EC0-60A4-4C1A-9356-01B0251FFD65}" destId="{1C39AB6F-243F-410C-8C0A-F831AA0B0142}" srcOrd="3" destOrd="0" parTransId="{C7CE2D37-D75A-401F-9AC1-CFEFF8361B00}" sibTransId="{F2DCA00F-F18A-4D4B-A367-A8E610BBF095}"/>
    <dgm:cxn modelId="{59D48438-ABD7-43C9-83A3-84902B75B9C2}" type="presOf" srcId="{C7CE2D37-D75A-401F-9AC1-CFEFF8361B00}" destId="{76260727-C795-4CA5-BCD3-8B4DC0C82E2A}" srcOrd="1" destOrd="0" presId="urn:microsoft.com/office/officeart/2008/layout/HorizontalMultiLevelHierarchy"/>
    <dgm:cxn modelId="{3B8ADCA3-DF40-42D7-BD26-C95330FA780A}" type="presParOf" srcId="{A032B66E-986F-441B-9E05-57F38F87657D}" destId="{5D73B763-97F2-4FE2-8750-A25AF6D10FB0}" srcOrd="0" destOrd="0" presId="urn:microsoft.com/office/officeart/2008/layout/HorizontalMultiLevelHierarchy"/>
    <dgm:cxn modelId="{19E250E4-F4BA-4E63-8DC8-D7C28228366F}" type="presParOf" srcId="{5D73B763-97F2-4FE2-8750-A25AF6D10FB0}" destId="{D2007AEC-647D-47B0-B4C8-FF0881230684}" srcOrd="0" destOrd="0" presId="urn:microsoft.com/office/officeart/2008/layout/HorizontalMultiLevelHierarchy"/>
    <dgm:cxn modelId="{B7BF1790-8D1D-4465-9A0F-01D7A5813FB7}" type="presParOf" srcId="{5D73B763-97F2-4FE2-8750-A25AF6D10FB0}" destId="{8E71E436-8ADE-40C4-88B0-22C302001D0D}" srcOrd="1" destOrd="0" presId="urn:microsoft.com/office/officeart/2008/layout/HorizontalMultiLevelHierarchy"/>
    <dgm:cxn modelId="{5246CE7E-9A3A-4B32-B880-7FED19656669}" type="presParOf" srcId="{8E71E436-8ADE-40C4-88B0-22C302001D0D}" destId="{4DCC8F3E-F709-4B42-99CB-9E754E86A040}" srcOrd="0" destOrd="0" presId="urn:microsoft.com/office/officeart/2008/layout/HorizontalMultiLevelHierarchy"/>
    <dgm:cxn modelId="{4D085CCD-1499-41F9-AE40-2F6E5A75506F}" type="presParOf" srcId="{4DCC8F3E-F709-4B42-99CB-9E754E86A040}" destId="{925884E4-ECEB-467E-BFE0-3FFC322DBD5B}" srcOrd="0" destOrd="0" presId="urn:microsoft.com/office/officeart/2008/layout/HorizontalMultiLevelHierarchy"/>
    <dgm:cxn modelId="{040091DD-CD2C-432D-9761-C9B348B2C817}" type="presParOf" srcId="{8E71E436-8ADE-40C4-88B0-22C302001D0D}" destId="{68E97C6D-41E7-44CD-AD5C-C15A777C8E4D}" srcOrd="1" destOrd="0" presId="urn:microsoft.com/office/officeart/2008/layout/HorizontalMultiLevelHierarchy"/>
    <dgm:cxn modelId="{624E5DBF-6903-4079-9ECC-B25589CE6839}" type="presParOf" srcId="{68E97C6D-41E7-44CD-AD5C-C15A777C8E4D}" destId="{C36D933B-DC2E-49DB-B383-FA9682E4DD3D}" srcOrd="0" destOrd="0" presId="urn:microsoft.com/office/officeart/2008/layout/HorizontalMultiLevelHierarchy"/>
    <dgm:cxn modelId="{29C425A3-B521-4EC2-A5A0-A89030DDDA09}" type="presParOf" srcId="{68E97C6D-41E7-44CD-AD5C-C15A777C8E4D}" destId="{F8B0B9E3-1D37-4CEB-83C6-ACD6FE844456}" srcOrd="1" destOrd="0" presId="urn:microsoft.com/office/officeart/2008/layout/HorizontalMultiLevelHierarchy"/>
    <dgm:cxn modelId="{DE0E8D41-1511-4628-AF4F-DBD6960173FB}" type="presParOf" srcId="{8E71E436-8ADE-40C4-88B0-22C302001D0D}" destId="{95FB0B6A-82E2-49A0-84C8-EF6168BE495D}" srcOrd="2" destOrd="0" presId="urn:microsoft.com/office/officeart/2008/layout/HorizontalMultiLevelHierarchy"/>
    <dgm:cxn modelId="{A41E9816-523E-4D2D-ACE6-B825B7FA693A}" type="presParOf" srcId="{95FB0B6A-82E2-49A0-84C8-EF6168BE495D}" destId="{C40967AF-C170-466B-A4E4-8F5A191E2A7E}" srcOrd="0" destOrd="0" presId="urn:microsoft.com/office/officeart/2008/layout/HorizontalMultiLevelHierarchy"/>
    <dgm:cxn modelId="{BF65578D-F6B4-4AB6-A1A3-A443539264D5}" type="presParOf" srcId="{8E71E436-8ADE-40C4-88B0-22C302001D0D}" destId="{ABC845B6-90E0-4267-B693-A4B89703EF22}" srcOrd="3" destOrd="0" presId="urn:microsoft.com/office/officeart/2008/layout/HorizontalMultiLevelHierarchy"/>
    <dgm:cxn modelId="{F8429EC8-8330-4606-A55C-6D7DD258CEC3}" type="presParOf" srcId="{ABC845B6-90E0-4267-B693-A4B89703EF22}" destId="{E7DD4E41-BC36-48D7-9C26-C49247D78B79}" srcOrd="0" destOrd="0" presId="urn:microsoft.com/office/officeart/2008/layout/HorizontalMultiLevelHierarchy"/>
    <dgm:cxn modelId="{3EDE8F01-615E-42F7-BE36-5141354E4620}" type="presParOf" srcId="{ABC845B6-90E0-4267-B693-A4B89703EF22}" destId="{EF7E4693-EA42-492A-AF2F-561A4A9AE5EA}" srcOrd="1" destOrd="0" presId="urn:microsoft.com/office/officeart/2008/layout/HorizontalMultiLevelHierarchy"/>
    <dgm:cxn modelId="{C37CBF14-DE47-4AFD-A73B-529AE81F6CD6}" type="presParOf" srcId="{8E71E436-8ADE-40C4-88B0-22C302001D0D}" destId="{1E5A2185-BA0C-4F91-AA10-F6CB1B0156FC}" srcOrd="4" destOrd="0" presId="urn:microsoft.com/office/officeart/2008/layout/HorizontalMultiLevelHierarchy"/>
    <dgm:cxn modelId="{63DD9E41-E0AE-4286-8615-957E7054E5F8}" type="presParOf" srcId="{1E5A2185-BA0C-4F91-AA10-F6CB1B0156FC}" destId="{D135C692-C0EC-4F6A-B102-4457BC7949B2}" srcOrd="0" destOrd="0" presId="urn:microsoft.com/office/officeart/2008/layout/HorizontalMultiLevelHierarchy"/>
    <dgm:cxn modelId="{4D2D4467-D8F5-46D1-B37E-A229E0C4EAEF}" type="presParOf" srcId="{8E71E436-8ADE-40C4-88B0-22C302001D0D}" destId="{B232C524-1618-40BE-A55F-A33A10364233}" srcOrd="5" destOrd="0" presId="urn:microsoft.com/office/officeart/2008/layout/HorizontalMultiLevelHierarchy"/>
    <dgm:cxn modelId="{18482412-C747-4D18-8422-07CAE6278C43}" type="presParOf" srcId="{B232C524-1618-40BE-A55F-A33A10364233}" destId="{A8CAA23B-DECC-4DE6-98E2-2C9D8BE5E59C}" srcOrd="0" destOrd="0" presId="urn:microsoft.com/office/officeart/2008/layout/HorizontalMultiLevelHierarchy"/>
    <dgm:cxn modelId="{236BB428-AB3B-469F-B1FD-945FB66D1CE1}" type="presParOf" srcId="{B232C524-1618-40BE-A55F-A33A10364233}" destId="{95A207FE-39EE-4B9A-A3B6-A47A594D5F54}" srcOrd="1" destOrd="0" presId="urn:microsoft.com/office/officeart/2008/layout/HorizontalMultiLevelHierarchy"/>
    <dgm:cxn modelId="{78CC6F55-C936-4811-BFB4-1598AF503EE0}" type="presParOf" srcId="{8E71E436-8ADE-40C4-88B0-22C302001D0D}" destId="{4B763022-987E-4813-B217-C6DBC14CE2C6}" srcOrd="6" destOrd="0" presId="urn:microsoft.com/office/officeart/2008/layout/HorizontalMultiLevelHierarchy"/>
    <dgm:cxn modelId="{8D62FB73-D125-4DC2-AB2A-92E3384D63E7}" type="presParOf" srcId="{4B763022-987E-4813-B217-C6DBC14CE2C6}" destId="{76260727-C795-4CA5-BCD3-8B4DC0C82E2A}" srcOrd="0" destOrd="0" presId="urn:microsoft.com/office/officeart/2008/layout/HorizontalMultiLevelHierarchy"/>
    <dgm:cxn modelId="{08C60C39-7625-4058-AE22-8603D8B40EB6}" type="presParOf" srcId="{8E71E436-8ADE-40C4-88B0-22C302001D0D}" destId="{9B790912-C7F2-410E-A5B2-70FA999A4AB7}" srcOrd="7" destOrd="0" presId="urn:microsoft.com/office/officeart/2008/layout/HorizontalMultiLevelHierarchy"/>
    <dgm:cxn modelId="{16764ED0-FB9C-4761-B2F0-7FC18DAD26D1}" type="presParOf" srcId="{9B790912-C7F2-410E-A5B2-70FA999A4AB7}" destId="{EE9A99F2-3E14-4D11-917F-B58A06B280AB}" srcOrd="0" destOrd="0" presId="urn:microsoft.com/office/officeart/2008/layout/HorizontalMultiLevelHierarchy"/>
    <dgm:cxn modelId="{79FCF9E2-F248-4CD3-8CD4-9C286057AE8A}" type="presParOf" srcId="{9B790912-C7F2-410E-A5B2-70FA999A4AB7}" destId="{5FFD9AF4-0EDF-4E80-A6D9-8F78D09431A5}" srcOrd="1" destOrd="0" presId="urn:microsoft.com/office/officeart/2008/layout/HorizontalMultiLevelHierarchy"/>
    <dgm:cxn modelId="{38AD21A5-CA1A-4E7E-B627-B50531F99173}" type="presParOf" srcId="{8E71E436-8ADE-40C4-88B0-22C302001D0D}" destId="{47FEE023-1A1D-4B85-A59B-6C1A2EA20C15}" srcOrd="8" destOrd="0" presId="urn:microsoft.com/office/officeart/2008/layout/HorizontalMultiLevelHierarchy"/>
    <dgm:cxn modelId="{C3EEB7C1-596E-4ACB-8140-ABFA0A60621F}" type="presParOf" srcId="{47FEE023-1A1D-4B85-A59B-6C1A2EA20C15}" destId="{C783A362-4F56-4422-B23C-1799C71A5667}" srcOrd="0" destOrd="0" presId="urn:microsoft.com/office/officeart/2008/layout/HorizontalMultiLevelHierarchy"/>
    <dgm:cxn modelId="{F843B3DF-14AB-4FA0-92E2-3641A7C31783}" type="presParOf" srcId="{8E71E436-8ADE-40C4-88B0-22C302001D0D}" destId="{A81DE9A3-36C0-41C3-8BA6-7C284A3EE3BA}" srcOrd="9" destOrd="0" presId="urn:microsoft.com/office/officeart/2008/layout/HorizontalMultiLevelHierarchy"/>
    <dgm:cxn modelId="{0ECA8CBB-C6D3-4E2D-91B8-59BE422DFCBF}" type="presParOf" srcId="{A81DE9A3-36C0-41C3-8BA6-7C284A3EE3BA}" destId="{FE5079DA-EFC3-4922-A063-981745543C78}" srcOrd="0" destOrd="0" presId="urn:microsoft.com/office/officeart/2008/layout/HorizontalMultiLevelHierarchy"/>
    <dgm:cxn modelId="{D0A0341E-16F1-44AB-98F1-415F8A667477}" type="presParOf" srcId="{A81DE9A3-36C0-41C3-8BA6-7C284A3EE3BA}" destId="{E0998837-9FBB-4756-A0C3-EEDE7A58921E}" srcOrd="1" destOrd="0" presId="urn:microsoft.com/office/officeart/2008/layout/HorizontalMultiLevelHierarchy"/>
    <dgm:cxn modelId="{D9F154A4-F0E9-4E87-9FB4-C783C3E15F05}" type="presParOf" srcId="{8E71E436-8ADE-40C4-88B0-22C302001D0D}" destId="{D4F9D83C-9DCD-4181-B117-CB9FA91F3AE2}" srcOrd="10" destOrd="0" presId="urn:microsoft.com/office/officeart/2008/layout/HorizontalMultiLevelHierarchy"/>
    <dgm:cxn modelId="{3FFC205E-6B34-4F94-9FFF-E4DC18598076}" type="presParOf" srcId="{D4F9D83C-9DCD-4181-B117-CB9FA91F3AE2}" destId="{ECFF81C6-020D-4BA8-B313-602951EFCD15}" srcOrd="0" destOrd="0" presId="urn:microsoft.com/office/officeart/2008/layout/HorizontalMultiLevelHierarchy"/>
    <dgm:cxn modelId="{2B204294-9F7D-4A99-AD4D-142DBDFF3104}" type="presParOf" srcId="{8E71E436-8ADE-40C4-88B0-22C302001D0D}" destId="{39F04734-AAA5-4F3C-9113-8F8567397E9A}" srcOrd="11" destOrd="0" presId="urn:microsoft.com/office/officeart/2008/layout/HorizontalMultiLevelHierarchy"/>
    <dgm:cxn modelId="{45059D41-C17E-416D-B08A-22E120BAA54E}" type="presParOf" srcId="{39F04734-AAA5-4F3C-9113-8F8567397E9A}" destId="{2024498F-F7CF-4062-9396-EF5F2D7129E6}" srcOrd="0" destOrd="0" presId="urn:microsoft.com/office/officeart/2008/layout/HorizontalMultiLevelHierarchy"/>
    <dgm:cxn modelId="{F3A85E6F-C2FE-45B6-A9CB-A48F51DD7B06}" type="presParOf" srcId="{39F04734-AAA5-4F3C-9113-8F8567397E9A}" destId="{7B9D1980-D6F6-4E7A-8CAB-87BE7F9E3409}" srcOrd="1" destOrd="0" presId="urn:microsoft.com/office/officeart/2008/layout/HorizontalMultiLevelHierarchy"/>
    <dgm:cxn modelId="{8B54D6FD-5109-476E-A495-36F89EAD3727}" type="presParOf" srcId="{8E71E436-8ADE-40C4-88B0-22C302001D0D}" destId="{74391852-20B6-4874-955D-801FF57834EE}" srcOrd="12" destOrd="0" presId="urn:microsoft.com/office/officeart/2008/layout/HorizontalMultiLevelHierarchy"/>
    <dgm:cxn modelId="{1136ED8E-926B-4379-AA1B-B37BF4116B17}" type="presParOf" srcId="{74391852-20B6-4874-955D-801FF57834EE}" destId="{3758A0D4-2C40-4658-B762-D5ED70FF1E54}" srcOrd="0" destOrd="0" presId="urn:microsoft.com/office/officeart/2008/layout/HorizontalMultiLevelHierarchy"/>
    <dgm:cxn modelId="{6C2461CE-318E-460B-B7D1-A475A75CF19F}" type="presParOf" srcId="{8E71E436-8ADE-40C4-88B0-22C302001D0D}" destId="{C697F1E5-33A7-4E04-864C-5CC402F5596B}" srcOrd="13" destOrd="0" presId="urn:microsoft.com/office/officeart/2008/layout/HorizontalMultiLevelHierarchy"/>
    <dgm:cxn modelId="{619D000B-271F-44A3-A647-8388D814C261}" type="presParOf" srcId="{C697F1E5-33A7-4E04-864C-5CC402F5596B}" destId="{4149323B-3026-48D2-9406-B1B2030D0A79}" srcOrd="0" destOrd="0" presId="urn:microsoft.com/office/officeart/2008/layout/HorizontalMultiLevelHierarchy"/>
    <dgm:cxn modelId="{1650390C-7FD0-45C1-AB9D-929484EE4623}" type="presParOf" srcId="{C697F1E5-33A7-4E04-864C-5CC402F5596B}" destId="{47015758-2E79-4791-9121-BDFE8F5B96A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26E3014-91B6-4320-8066-E25C4960009C}" type="doc">
      <dgm:prSet loTypeId="urn:microsoft.com/office/officeart/2005/8/layout/hList1" loCatId="list" qsTypeId="urn:microsoft.com/office/officeart/2005/8/quickstyle/simple1" qsCatId="simple" csTypeId="urn:microsoft.com/office/officeart/2005/8/colors/colorful1#3" csCatId="colorful" phldr="1"/>
      <dgm:spPr/>
      <dgm:t>
        <a:bodyPr/>
        <a:lstStyle/>
        <a:p>
          <a:endParaRPr lang="zh-TW" altLang="en-US"/>
        </a:p>
      </dgm:t>
    </dgm:pt>
    <dgm:pt modelId="{5D864274-B990-4583-BA8C-72194BE4F1FF}">
      <dgm:prSet phldrT="[文字]" custT="1"/>
      <dgm:spPr>
        <a:xfrm>
          <a:off x="40" y="354644"/>
          <a:ext cx="3845569" cy="1126574"/>
        </a:xfrm>
        <a:solidFill>
          <a:srgbClr val="C0504D">
            <a:hueOff val="0"/>
            <a:satOff val="0"/>
            <a:lumOff val="0"/>
            <a:alphaOff val="0"/>
          </a:srgbClr>
        </a:solidFill>
        <a:ln w="25400" cap="flat" cmpd="sng" algn="ctr">
          <a:solidFill>
            <a:srgbClr val="C0504D">
              <a:hueOff val="0"/>
              <a:satOff val="0"/>
              <a:lumOff val="0"/>
              <a:alphaOff val="0"/>
            </a:srgbClr>
          </a:solidFill>
          <a:prstDash val="solid"/>
        </a:ln>
        <a:effectLst>
          <a:outerShdw blurRad="50800" dist="38100" dir="2700000" algn="tl" rotWithShape="0">
            <a:prstClr val="black">
              <a:alpha val="40000"/>
            </a:prstClr>
          </a:outerShdw>
        </a:effectLst>
      </dgm:spPr>
      <dgm:t>
        <a:bodyPr/>
        <a:lstStyle/>
        <a:p>
          <a:pPr>
            <a:lnSpc>
              <a:spcPts val="2400"/>
            </a:lnSpc>
          </a:pPr>
          <a:r>
            <a:rPr lang="zh-TW" altLang="en-US" sz="3200" dirty="0">
              <a:solidFill>
                <a:sysClr val="window" lastClr="FFFFFF"/>
              </a:solidFill>
              <a:latin typeface="微軟正黑體" pitchFamily="34" charset="-120"/>
              <a:ea typeface="微軟正黑體" pitchFamily="34" charset="-120"/>
              <a:cs typeface="+mn-cs"/>
            </a:rPr>
            <a:t>報名人數小於</a:t>
          </a:r>
          <a:endParaRPr lang="en-US" altLang="zh-TW" sz="3200" dirty="0">
            <a:solidFill>
              <a:sysClr val="window" lastClr="FFFFFF"/>
            </a:solidFill>
            <a:latin typeface="微軟正黑體" pitchFamily="34" charset="-120"/>
            <a:ea typeface="微軟正黑體" pitchFamily="34" charset="-120"/>
            <a:cs typeface="+mn-cs"/>
          </a:endParaRPr>
        </a:p>
        <a:p>
          <a:pPr>
            <a:lnSpc>
              <a:spcPts val="2400"/>
            </a:lnSpc>
          </a:pPr>
          <a:r>
            <a:rPr lang="zh-TW" altLang="en-US" sz="3200" dirty="0">
              <a:solidFill>
                <a:sysClr val="window" lastClr="FFFFFF"/>
              </a:solidFill>
              <a:latin typeface="微軟正黑體" pitchFamily="34" charset="-120"/>
              <a:ea typeface="微軟正黑體" pitchFamily="34" charset="-120"/>
              <a:cs typeface="+mn-cs"/>
            </a:rPr>
            <a:t>等於招生人數</a:t>
          </a:r>
        </a:p>
      </dgm:t>
    </dgm:pt>
    <dgm:pt modelId="{31A62466-47D3-4F9F-A09A-A7C148F6B6B3}" type="parTrans" cxnId="{A8212942-187B-494A-A434-42B87E085BAB}">
      <dgm:prSet/>
      <dgm:spPr/>
      <dgm:t>
        <a:bodyPr/>
        <a:lstStyle/>
        <a:p>
          <a:endParaRPr lang="zh-TW" altLang="en-US"/>
        </a:p>
      </dgm:t>
    </dgm:pt>
    <dgm:pt modelId="{39E8C998-7EF6-4AEE-A2CD-394F04EE6886}" type="sibTrans" cxnId="{A8212942-187B-494A-A434-42B87E085BAB}">
      <dgm:prSet/>
      <dgm:spPr/>
      <dgm:t>
        <a:bodyPr/>
        <a:lstStyle/>
        <a:p>
          <a:endParaRPr lang="zh-TW" altLang="en-US"/>
        </a:p>
      </dgm:t>
    </dgm:pt>
    <dgm:pt modelId="{0BD35814-65F0-466E-BFDC-FF4A09821E95}">
      <dgm:prSet phldrT="[文字]"/>
      <dgm:spPr>
        <a:xfrm>
          <a:off x="40" y="1481218"/>
          <a:ext cx="3845569" cy="2690099"/>
        </a:xfrm>
        <a:solidFill>
          <a:srgbClr val="C0504D">
            <a:tint val="40000"/>
            <a:alpha val="90000"/>
            <a:hueOff val="0"/>
            <a:satOff val="0"/>
            <a:lumOff val="0"/>
            <a:alphaOff val="0"/>
          </a:srgbClr>
        </a:solidFill>
        <a:ln w="25400" cap="flat" cmpd="sng" algn="ctr">
          <a:solidFill>
            <a:srgbClr val="C0504D">
              <a:tint val="40000"/>
              <a:alpha val="90000"/>
              <a:hueOff val="0"/>
              <a:satOff val="0"/>
              <a:lumOff val="0"/>
              <a:alphaOff val="0"/>
            </a:srgbClr>
          </a:solidFill>
          <a:prstDash val="solid"/>
        </a:ln>
        <a:effectLst>
          <a:outerShdw blurRad="50800" dist="38100" dir="2700000" algn="tl" rotWithShape="0">
            <a:prstClr val="black">
              <a:alpha val="40000"/>
            </a:prstClr>
          </a:outerShdw>
        </a:effectLst>
      </dgm:spPr>
      <dgm:t>
        <a:bodyPr/>
        <a:lstStyle/>
        <a:p>
          <a:r>
            <a:rPr lang="zh-TW" altLang="en-US" dirty="0">
              <a:solidFill>
                <a:sysClr val="windowText" lastClr="000000">
                  <a:hueOff val="0"/>
                  <a:satOff val="0"/>
                  <a:lumOff val="0"/>
                  <a:alphaOff val="0"/>
                </a:sysClr>
              </a:solidFill>
              <a:latin typeface="微軟正黑體" pitchFamily="34" charset="-120"/>
              <a:ea typeface="微軟正黑體" pitchFamily="34" charset="-120"/>
              <a:cs typeface="+mn-cs"/>
            </a:rPr>
            <a:t>全額錄取</a:t>
          </a:r>
        </a:p>
      </dgm:t>
    </dgm:pt>
    <dgm:pt modelId="{D4F0C15F-0884-4830-BB78-564EBC691725}" type="parTrans" cxnId="{0D41DF7D-9916-4E00-9A98-BCDA3797A6F6}">
      <dgm:prSet/>
      <dgm:spPr/>
      <dgm:t>
        <a:bodyPr/>
        <a:lstStyle/>
        <a:p>
          <a:endParaRPr lang="zh-TW" altLang="en-US"/>
        </a:p>
      </dgm:t>
    </dgm:pt>
    <dgm:pt modelId="{4741A026-D252-4D91-966A-D677D9A94ED0}" type="sibTrans" cxnId="{0D41DF7D-9916-4E00-9A98-BCDA3797A6F6}">
      <dgm:prSet/>
      <dgm:spPr/>
      <dgm:t>
        <a:bodyPr/>
        <a:lstStyle/>
        <a:p>
          <a:endParaRPr lang="zh-TW" altLang="en-US"/>
        </a:p>
      </dgm:t>
    </dgm:pt>
    <dgm:pt modelId="{E0253AF6-370C-443A-8569-03B31217A9C5}">
      <dgm:prSet phldrT="[文字]" custT="1"/>
      <dgm:spPr>
        <a:xfrm>
          <a:off x="4383989" y="354644"/>
          <a:ext cx="3845569" cy="1126574"/>
        </a:xfrm>
        <a:solidFill>
          <a:srgbClr val="9BBB59">
            <a:hueOff val="0"/>
            <a:satOff val="0"/>
            <a:lumOff val="0"/>
            <a:alphaOff val="0"/>
          </a:srgbClr>
        </a:solidFill>
        <a:ln w="25400" cap="flat" cmpd="sng" algn="ctr">
          <a:solidFill>
            <a:srgbClr val="9BBB59">
              <a:hueOff val="0"/>
              <a:satOff val="0"/>
              <a:lumOff val="0"/>
              <a:alphaOff val="0"/>
            </a:srgbClr>
          </a:solidFill>
          <a:prstDash val="solid"/>
        </a:ln>
        <a:effectLst>
          <a:outerShdw blurRad="50800" dist="38100" dir="2700000" algn="tl" rotWithShape="0">
            <a:prstClr val="black">
              <a:alpha val="40000"/>
            </a:prstClr>
          </a:outerShdw>
        </a:effectLst>
      </dgm:spPr>
      <dgm:t>
        <a:bodyPr/>
        <a:lstStyle/>
        <a:p>
          <a:pPr>
            <a:lnSpc>
              <a:spcPts val="2400"/>
            </a:lnSpc>
          </a:pPr>
          <a:r>
            <a:rPr lang="zh-TW" altLang="en-US" sz="3200" dirty="0">
              <a:solidFill>
                <a:sysClr val="window" lastClr="FFFFFF"/>
              </a:solidFill>
              <a:latin typeface="微軟正黑體" pitchFamily="34" charset="-120"/>
              <a:ea typeface="微軟正黑體" pitchFamily="34" charset="-120"/>
              <a:cs typeface="+mn-cs"/>
            </a:rPr>
            <a:t>報名人數大於</a:t>
          </a:r>
          <a:endParaRPr lang="en-US" altLang="zh-TW" sz="3200" dirty="0">
            <a:solidFill>
              <a:sysClr val="window" lastClr="FFFFFF"/>
            </a:solidFill>
            <a:latin typeface="微軟正黑體" pitchFamily="34" charset="-120"/>
            <a:ea typeface="微軟正黑體" pitchFamily="34" charset="-120"/>
            <a:cs typeface="+mn-cs"/>
          </a:endParaRPr>
        </a:p>
        <a:p>
          <a:pPr>
            <a:lnSpc>
              <a:spcPts val="2400"/>
            </a:lnSpc>
          </a:pPr>
          <a:r>
            <a:rPr lang="zh-TW" altLang="en-US" sz="3200" dirty="0">
              <a:solidFill>
                <a:sysClr val="window" lastClr="FFFFFF"/>
              </a:solidFill>
              <a:latin typeface="微軟正黑體" pitchFamily="34" charset="-120"/>
              <a:ea typeface="微軟正黑體" pitchFamily="34" charset="-120"/>
              <a:cs typeface="+mn-cs"/>
            </a:rPr>
            <a:t>招生人數</a:t>
          </a:r>
        </a:p>
      </dgm:t>
    </dgm:pt>
    <dgm:pt modelId="{A4558144-454D-413F-A277-4C25D53EDEB1}" type="parTrans" cxnId="{BC0AC679-1F21-4650-B9E0-390D49E01F31}">
      <dgm:prSet/>
      <dgm:spPr/>
      <dgm:t>
        <a:bodyPr/>
        <a:lstStyle/>
        <a:p>
          <a:endParaRPr lang="zh-TW" altLang="en-US"/>
        </a:p>
      </dgm:t>
    </dgm:pt>
    <dgm:pt modelId="{4C774F14-D14E-4361-B4B7-A1879E741306}" type="sibTrans" cxnId="{BC0AC679-1F21-4650-B9E0-390D49E01F31}">
      <dgm:prSet/>
      <dgm:spPr/>
      <dgm:t>
        <a:bodyPr/>
        <a:lstStyle/>
        <a:p>
          <a:endParaRPr lang="zh-TW" altLang="en-US"/>
        </a:p>
      </dgm:t>
    </dgm:pt>
    <dgm:pt modelId="{9E377C37-7946-4D1C-B724-6A8165FD6404}">
      <dgm:prSet phldrT="[文字]"/>
      <dgm:spPr>
        <a:xfrm>
          <a:off x="4383989" y="1481218"/>
          <a:ext cx="3845569" cy="2690099"/>
        </a:xfrm>
        <a:solidFill>
          <a:srgbClr val="9BBB59">
            <a:tint val="40000"/>
            <a:alpha val="90000"/>
            <a:hueOff val="0"/>
            <a:satOff val="0"/>
            <a:lumOff val="0"/>
            <a:alphaOff val="0"/>
          </a:srgbClr>
        </a:solidFill>
        <a:ln w="25400" cap="flat" cmpd="sng" algn="ctr">
          <a:solidFill>
            <a:srgbClr val="9BBB59">
              <a:tint val="40000"/>
              <a:alpha val="90000"/>
              <a:hueOff val="0"/>
              <a:satOff val="0"/>
              <a:lumOff val="0"/>
              <a:alphaOff val="0"/>
            </a:srgbClr>
          </a:solidFill>
          <a:prstDash val="solid"/>
        </a:ln>
        <a:effectLst>
          <a:outerShdw blurRad="50800" dist="38100" dir="2700000" algn="tl" rotWithShape="0">
            <a:prstClr val="black">
              <a:alpha val="40000"/>
            </a:prstClr>
          </a:outerShdw>
        </a:effectLst>
      </dgm:spPr>
      <dgm:t>
        <a:bodyPr/>
        <a:lstStyle/>
        <a:p>
          <a:r>
            <a:rPr lang="zh-TW" altLang="zh-TW" dirty="0">
              <a:solidFill>
                <a:sysClr val="windowText" lastClr="000000">
                  <a:hueOff val="0"/>
                  <a:satOff val="0"/>
                  <a:lumOff val="0"/>
                  <a:alphaOff val="0"/>
                </a:sysClr>
              </a:solidFill>
              <a:latin typeface="微軟正黑體" pitchFamily="34" charset="-120"/>
              <a:ea typeface="微軟正黑體" pitchFamily="34" charset="-120"/>
              <a:cs typeface="+mn-cs"/>
            </a:rPr>
            <a:t>採超額比序方式錄取</a:t>
          </a:r>
          <a:endParaRPr lang="zh-TW" altLang="en-US" dirty="0">
            <a:solidFill>
              <a:sysClr val="windowText" lastClr="000000">
                <a:hueOff val="0"/>
                <a:satOff val="0"/>
                <a:lumOff val="0"/>
                <a:alphaOff val="0"/>
              </a:sysClr>
            </a:solidFill>
            <a:latin typeface="微軟正黑體" pitchFamily="34" charset="-120"/>
            <a:ea typeface="微軟正黑體" pitchFamily="34" charset="-120"/>
            <a:cs typeface="+mn-cs"/>
          </a:endParaRPr>
        </a:p>
      </dgm:t>
    </dgm:pt>
    <dgm:pt modelId="{FFFBC3BD-E1ED-4AE2-B4EF-47ABE2F8CD77}" type="parTrans" cxnId="{3A97D694-F39B-44E7-9EA0-907CF1E4B16D}">
      <dgm:prSet/>
      <dgm:spPr/>
      <dgm:t>
        <a:bodyPr/>
        <a:lstStyle/>
        <a:p>
          <a:endParaRPr lang="zh-TW" altLang="en-US"/>
        </a:p>
      </dgm:t>
    </dgm:pt>
    <dgm:pt modelId="{B16849F1-B34C-4305-84BB-4B05F24CA05A}" type="sibTrans" cxnId="{3A97D694-F39B-44E7-9EA0-907CF1E4B16D}">
      <dgm:prSet/>
      <dgm:spPr/>
      <dgm:t>
        <a:bodyPr/>
        <a:lstStyle/>
        <a:p>
          <a:endParaRPr lang="zh-TW" altLang="en-US"/>
        </a:p>
      </dgm:t>
    </dgm:pt>
    <dgm:pt modelId="{C1515B9A-D318-41E6-BCB8-197E27792373}">
      <dgm:prSet phldrT="[文字]"/>
      <dgm:spPr>
        <a:xfrm>
          <a:off x="4383989" y="1481218"/>
          <a:ext cx="3845569" cy="2690099"/>
        </a:xfrm>
        <a:solidFill>
          <a:srgbClr val="9BBB59">
            <a:tint val="40000"/>
            <a:alpha val="90000"/>
            <a:hueOff val="0"/>
            <a:satOff val="0"/>
            <a:lumOff val="0"/>
            <a:alphaOff val="0"/>
          </a:srgbClr>
        </a:solidFill>
        <a:ln w="25400" cap="flat" cmpd="sng" algn="ctr">
          <a:solidFill>
            <a:srgbClr val="9BBB59">
              <a:tint val="40000"/>
              <a:alpha val="90000"/>
              <a:hueOff val="0"/>
              <a:satOff val="0"/>
              <a:lumOff val="0"/>
              <a:alphaOff val="0"/>
            </a:srgbClr>
          </a:solidFill>
          <a:prstDash val="solid"/>
        </a:ln>
        <a:effectLst>
          <a:outerShdw blurRad="50800" dist="38100" dir="2700000" algn="tl" rotWithShape="0">
            <a:prstClr val="black">
              <a:alpha val="40000"/>
            </a:prstClr>
          </a:outerShdw>
        </a:effectLst>
      </dgm:spPr>
      <dgm:t>
        <a:bodyPr/>
        <a:lstStyle/>
        <a:p>
          <a:r>
            <a:rPr lang="zh-TW" altLang="zh-TW" u="none" dirty="0">
              <a:solidFill>
                <a:sysClr val="windowText" lastClr="000000">
                  <a:hueOff val="0"/>
                  <a:satOff val="0"/>
                  <a:lumOff val="0"/>
                  <a:alphaOff val="0"/>
                </a:sysClr>
              </a:solidFill>
              <a:latin typeface="微軟正黑體" pitchFamily="34" charset="-120"/>
              <a:ea typeface="微軟正黑體" pitchFamily="34" charset="-120"/>
              <a:cs typeface="+mn-cs"/>
            </a:rPr>
            <a:t>若經比序後仍</a:t>
          </a:r>
          <a:r>
            <a:rPr lang="zh-TW" altLang="en-US" u="none" dirty="0">
              <a:solidFill>
                <a:sysClr val="windowText" lastClr="000000">
                  <a:hueOff val="0"/>
                  <a:satOff val="0"/>
                  <a:lumOff val="0"/>
                  <a:alphaOff val="0"/>
                </a:sysClr>
              </a:solidFill>
              <a:latin typeface="微軟正黑體" pitchFamily="34" charset="-120"/>
              <a:ea typeface="微軟正黑體" pitchFamily="34" charset="-120"/>
              <a:cs typeface="+mn-cs"/>
            </a:rPr>
            <a:t>同分</a:t>
          </a:r>
          <a:r>
            <a:rPr lang="zh-TW" altLang="zh-TW" u="none" dirty="0">
              <a:solidFill>
                <a:sysClr val="windowText" lastClr="000000">
                  <a:hueOff val="0"/>
                  <a:satOff val="0"/>
                  <a:lumOff val="0"/>
                  <a:alphaOff val="0"/>
                </a:sysClr>
              </a:solidFill>
              <a:latin typeface="微軟正黑體" pitchFamily="34" charset="-120"/>
              <a:ea typeface="微軟正黑體" pitchFamily="34" charset="-120"/>
              <a:cs typeface="+mn-cs"/>
            </a:rPr>
            <a:t>超額，</a:t>
          </a:r>
          <a:r>
            <a:rPr lang="zh-TW" altLang="en-US" u="none" dirty="0">
              <a:solidFill>
                <a:sysClr val="windowText" lastClr="000000">
                  <a:hueOff val="0"/>
                  <a:satOff val="0"/>
                  <a:lumOff val="0"/>
                  <a:alphaOff val="0"/>
                </a:sysClr>
              </a:solidFill>
              <a:latin typeface="微軟正黑體" pitchFamily="34" charset="-120"/>
              <a:ea typeface="微軟正黑體" pitchFamily="34" charset="-120"/>
              <a:cs typeface="+mn-cs"/>
            </a:rPr>
            <a:t>逕報各該主管機關核准增額或為其他適當之處理</a:t>
          </a:r>
          <a:r>
            <a:rPr lang="zh-TW" altLang="zh-TW" dirty="0">
              <a:solidFill>
                <a:sysClr val="windowText" lastClr="000000">
                  <a:hueOff val="0"/>
                  <a:satOff val="0"/>
                  <a:lumOff val="0"/>
                  <a:alphaOff val="0"/>
                </a:sysClr>
              </a:solidFill>
              <a:latin typeface="微軟正黑體" pitchFamily="34" charset="-120"/>
              <a:ea typeface="微軟正黑體" pitchFamily="34" charset="-120"/>
              <a:cs typeface="+mn-cs"/>
            </a:rPr>
            <a:t>。</a:t>
          </a:r>
          <a:endParaRPr lang="zh-TW" altLang="en-US" dirty="0">
            <a:solidFill>
              <a:sysClr val="windowText" lastClr="000000">
                <a:hueOff val="0"/>
                <a:satOff val="0"/>
                <a:lumOff val="0"/>
                <a:alphaOff val="0"/>
              </a:sysClr>
            </a:solidFill>
            <a:latin typeface="微軟正黑體" pitchFamily="34" charset="-120"/>
            <a:ea typeface="微軟正黑體" pitchFamily="34" charset="-120"/>
            <a:cs typeface="+mn-cs"/>
          </a:endParaRPr>
        </a:p>
      </dgm:t>
    </dgm:pt>
    <dgm:pt modelId="{88AF13AF-69BF-4D31-B0CC-FC767A987C55}" type="parTrans" cxnId="{E53E3C3B-8B7C-43DB-BE96-7F612B1549DF}">
      <dgm:prSet/>
      <dgm:spPr/>
      <dgm:t>
        <a:bodyPr/>
        <a:lstStyle/>
        <a:p>
          <a:endParaRPr lang="zh-TW" altLang="en-US"/>
        </a:p>
      </dgm:t>
    </dgm:pt>
    <dgm:pt modelId="{85C8DEEE-48AF-44E4-8DE8-1CE7E1A0736C}" type="sibTrans" cxnId="{E53E3C3B-8B7C-43DB-BE96-7F612B1549DF}">
      <dgm:prSet/>
      <dgm:spPr/>
      <dgm:t>
        <a:bodyPr/>
        <a:lstStyle/>
        <a:p>
          <a:endParaRPr lang="zh-TW" altLang="en-US"/>
        </a:p>
      </dgm:t>
    </dgm:pt>
    <dgm:pt modelId="{8EB405BC-04D1-478C-902A-A785975907EE}" type="pres">
      <dgm:prSet presAssocID="{D26E3014-91B6-4320-8066-E25C4960009C}" presName="Name0" presStyleCnt="0">
        <dgm:presLayoutVars>
          <dgm:dir/>
          <dgm:animLvl val="lvl"/>
          <dgm:resizeHandles val="exact"/>
        </dgm:presLayoutVars>
      </dgm:prSet>
      <dgm:spPr/>
      <dgm:t>
        <a:bodyPr/>
        <a:lstStyle/>
        <a:p>
          <a:endParaRPr lang="zh-TW" altLang="en-US"/>
        </a:p>
      </dgm:t>
    </dgm:pt>
    <dgm:pt modelId="{A6992C8D-C8A2-40C2-8AEB-0BF42DF5894D}" type="pres">
      <dgm:prSet presAssocID="{5D864274-B990-4583-BA8C-72194BE4F1FF}" presName="composite" presStyleCnt="0"/>
      <dgm:spPr/>
    </dgm:pt>
    <dgm:pt modelId="{EC2BBCFD-9548-4893-9EFB-6A3EA7DC99FD}" type="pres">
      <dgm:prSet presAssocID="{5D864274-B990-4583-BA8C-72194BE4F1FF}" presName="parTx" presStyleLbl="alignNode1" presStyleIdx="0" presStyleCnt="2" custScaleY="124609">
        <dgm:presLayoutVars>
          <dgm:chMax val="0"/>
          <dgm:chPref val="0"/>
          <dgm:bulletEnabled val="1"/>
        </dgm:presLayoutVars>
      </dgm:prSet>
      <dgm:spPr>
        <a:prstGeom prst="rect">
          <a:avLst/>
        </a:prstGeom>
      </dgm:spPr>
      <dgm:t>
        <a:bodyPr/>
        <a:lstStyle/>
        <a:p>
          <a:endParaRPr lang="zh-TW" altLang="en-US"/>
        </a:p>
      </dgm:t>
    </dgm:pt>
    <dgm:pt modelId="{FAA21C59-DE95-4D4A-AE88-80B23005417C}" type="pres">
      <dgm:prSet presAssocID="{5D864274-B990-4583-BA8C-72194BE4F1FF}" presName="desTx" presStyleLbl="alignAccFollowNode1" presStyleIdx="0" presStyleCnt="2">
        <dgm:presLayoutVars>
          <dgm:bulletEnabled val="1"/>
        </dgm:presLayoutVars>
      </dgm:prSet>
      <dgm:spPr>
        <a:prstGeom prst="rect">
          <a:avLst/>
        </a:prstGeom>
      </dgm:spPr>
      <dgm:t>
        <a:bodyPr/>
        <a:lstStyle/>
        <a:p>
          <a:endParaRPr lang="zh-TW" altLang="en-US"/>
        </a:p>
      </dgm:t>
    </dgm:pt>
    <dgm:pt modelId="{149DB8E5-B8CB-446C-96DD-45399F6D4842}" type="pres">
      <dgm:prSet presAssocID="{39E8C998-7EF6-4AEE-A2CD-394F04EE6886}" presName="space" presStyleCnt="0"/>
      <dgm:spPr/>
    </dgm:pt>
    <dgm:pt modelId="{FC0A8803-C2A7-42A7-9CAF-44B94615CC7E}" type="pres">
      <dgm:prSet presAssocID="{E0253AF6-370C-443A-8569-03B31217A9C5}" presName="composite" presStyleCnt="0"/>
      <dgm:spPr/>
    </dgm:pt>
    <dgm:pt modelId="{9F799F07-A338-47F2-845F-640F15D437A4}" type="pres">
      <dgm:prSet presAssocID="{E0253AF6-370C-443A-8569-03B31217A9C5}" presName="parTx" presStyleLbl="alignNode1" presStyleIdx="1" presStyleCnt="2" custScaleY="111826">
        <dgm:presLayoutVars>
          <dgm:chMax val="0"/>
          <dgm:chPref val="0"/>
          <dgm:bulletEnabled val="1"/>
        </dgm:presLayoutVars>
      </dgm:prSet>
      <dgm:spPr>
        <a:prstGeom prst="rect">
          <a:avLst/>
        </a:prstGeom>
      </dgm:spPr>
      <dgm:t>
        <a:bodyPr/>
        <a:lstStyle/>
        <a:p>
          <a:endParaRPr lang="zh-TW" altLang="en-US"/>
        </a:p>
      </dgm:t>
    </dgm:pt>
    <dgm:pt modelId="{35B5380F-BC8B-41F4-9877-8B7007AFF4DF}" type="pres">
      <dgm:prSet presAssocID="{E0253AF6-370C-443A-8569-03B31217A9C5}" presName="desTx" presStyleLbl="alignAccFollowNode1" presStyleIdx="1" presStyleCnt="2">
        <dgm:presLayoutVars>
          <dgm:bulletEnabled val="1"/>
        </dgm:presLayoutVars>
      </dgm:prSet>
      <dgm:spPr>
        <a:prstGeom prst="rect">
          <a:avLst/>
        </a:prstGeom>
      </dgm:spPr>
      <dgm:t>
        <a:bodyPr/>
        <a:lstStyle/>
        <a:p>
          <a:endParaRPr lang="zh-TW" altLang="en-US"/>
        </a:p>
      </dgm:t>
    </dgm:pt>
  </dgm:ptLst>
  <dgm:cxnLst>
    <dgm:cxn modelId="{C6D03D13-25A2-474B-A6A9-BD9A1FB77356}" type="presOf" srcId="{D26E3014-91B6-4320-8066-E25C4960009C}" destId="{8EB405BC-04D1-478C-902A-A785975907EE}" srcOrd="0" destOrd="0" presId="urn:microsoft.com/office/officeart/2005/8/layout/hList1"/>
    <dgm:cxn modelId="{E53E3C3B-8B7C-43DB-BE96-7F612B1549DF}" srcId="{E0253AF6-370C-443A-8569-03B31217A9C5}" destId="{C1515B9A-D318-41E6-BCB8-197E27792373}" srcOrd="1" destOrd="0" parTransId="{88AF13AF-69BF-4D31-B0CC-FC767A987C55}" sibTransId="{85C8DEEE-48AF-44E4-8DE8-1CE7E1A0736C}"/>
    <dgm:cxn modelId="{30C63EAD-3ED8-4A75-87B0-8729371B9077}" type="presOf" srcId="{E0253AF6-370C-443A-8569-03B31217A9C5}" destId="{9F799F07-A338-47F2-845F-640F15D437A4}" srcOrd="0" destOrd="0" presId="urn:microsoft.com/office/officeart/2005/8/layout/hList1"/>
    <dgm:cxn modelId="{702631A1-205E-4178-B48C-F263EACD30B7}" type="presOf" srcId="{9E377C37-7946-4D1C-B724-6A8165FD6404}" destId="{35B5380F-BC8B-41F4-9877-8B7007AFF4DF}" srcOrd="0" destOrd="0" presId="urn:microsoft.com/office/officeart/2005/8/layout/hList1"/>
    <dgm:cxn modelId="{BC0AC679-1F21-4650-B9E0-390D49E01F31}" srcId="{D26E3014-91B6-4320-8066-E25C4960009C}" destId="{E0253AF6-370C-443A-8569-03B31217A9C5}" srcOrd="1" destOrd="0" parTransId="{A4558144-454D-413F-A277-4C25D53EDEB1}" sibTransId="{4C774F14-D14E-4361-B4B7-A1879E741306}"/>
    <dgm:cxn modelId="{3A97D694-F39B-44E7-9EA0-907CF1E4B16D}" srcId="{E0253AF6-370C-443A-8569-03B31217A9C5}" destId="{9E377C37-7946-4D1C-B724-6A8165FD6404}" srcOrd="0" destOrd="0" parTransId="{FFFBC3BD-E1ED-4AE2-B4EF-47ABE2F8CD77}" sibTransId="{B16849F1-B34C-4305-84BB-4B05F24CA05A}"/>
    <dgm:cxn modelId="{6CA0E378-2B0E-439C-BCDF-0908D585D215}" type="presOf" srcId="{5D864274-B990-4583-BA8C-72194BE4F1FF}" destId="{EC2BBCFD-9548-4893-9EFB-6A3EA7DC99FD}" srcOrd="0" destOrd="0" presId="urn:microsoft.com/office/officeart/2005/8/layout/hList1"/>
    <dgm:cxn modelId="{A8212942-187B-494A-A434-42B87E085BAB}" srcId="{D26E3014-91B6-4320-8066-E25C4960009C}" destId="{5D864274-B990-4583-BA8C-72194BE4F1FF}" srcOrd="0" destOrd="0" parTransId="{31A62466-47D3-4F9F-A09A-A7C148F6B6B3}" sibTransId="{39E8C998-7EF6-4AEE-A2CD-394F04EE6886}"/>
    <dgm:cxn modelId="{60C86C11-3061-4DCD-B8DC-47CBBCE95AC3}" type="presOf" srcId="{C1515B9A-D318-41E6-BCB8-197E27792373}" destId="{35B5380F-BC8B-41F4-9877-8B7007AFF4DF}" srcOrd="0" destOrd="1" presId="urn:microsoft.com/office/officeart/2005/8/layout/hList1"/>
    <dgm:cxn modelId="{2F5F19FC-6952-4FFA-A105-648648BCCB45}" type="presOf" srcId="{0BD35814-65F0-466E-BFDC-FF4A09821E95}" destId="{FAA21C59-DE95-4D4A-AE88-80B23005417C}" srcOrd="0" destOrd="0" presId="urn:microsoft.com/office/officeart/2005/8/layout/hList1"/>
    <dgm:cxn modelId="{0D41DF7D-9916-4E00-9A98-BCDA3797A6F6}" srcId="{5D864274-B990-4583-BA8C-72194BE4F1FF}" destId="{0BD35814-65F0-466E-BFDC-FF4A09821E95}" srcOrd="0" destOrd="0" parTransId="{D4F0C15F-0884-4830-BB78-564EBC691725}" sibTransId="{4741A026-D252-4D91-966A-D677D9A94ED0}"/>
    <dgm:cxn modelId="{2249DCDA-AFD3-4880-8FEA-179B90B74FC6}" type="presParOf" srcId="{8EB405BC-04D1-478C-902A-A785975907EE}" destId="{A6992C8D-C8A2-40C2-8AEB-0BF42DF5894D}" srcOrd="0" destOrd="0" presId="urn:microsoft.com/office/officeart/2005/8/layout/hList1"/>
    <dgm:cxn modelId="{4FFEA921-2E29-4391-8762-E5AE2038FED4}" type="presParOf" srcId="{A6992C8D-C8A2-40C2-8AEB-0BF42DF5894D}" destId="{EC2BBCFD-9548-4893-9EFB-6A3EA7DC99FD}" srcOrd="0" destOrd="0" presId="urn:microsoft.com/office/officeart/2005/8/layout/hList1"/>
    <dgm:cxn modelId="{CF948527-F9A4-41FC-8C89-27DD22D16178}" type="presParOf" srcId="{A6992C8D-C8A2-40C2-8AEB-0BF42DF5894D}" destId="{FAA21C59-DE95-4D4A-AE88-80B23005417C}" srcOrd="1" destOrd="0" presId="urn:microsoft.com/office/officeart/2005/8/layout/hList1"/>
    <dgm:cxn modelId="{2F398793-0464-4534-9246-B7594A2FE7CA}" type="presParOf" srcId="{8EB405BC-04D1-478C-902A-A785975907EE}" destId="{149DB8E5-B8CB-446C-96DD-45399F6D4842}" srcOrd="1" destOrd="0" presId="urn:microsoft.com/office/officeart/2005/8/layout/hList1"/>
    <dgm:cxn modelId="{72FD123C-B692-45CF-BB6A-B45E6D52FC1E}" type="presParOf" srcId="{8EB405BC-04D1-478C-902A-A785975907EE}" destId="{FC0A8803-C2A7-42A7-9CAF-44B94615CC7E}" srcOrd="2" destOrd="0" presId="urn:microsoft.com/office/officeart/2005/8/layout/hList1"/>
    <dgm:cxn modelId="{A99580D3-E18C-4EB4-A1DC-019153D0742B}" type="presParOf" srcId="{FC0A8803-C2A7-42A7-9CAF-44B94615CC7E}" destId="{9F799F07-A338-47F2-845F-640F15D437A4}" srcOrd="0" destOrd="0" presId="urn:microsoft.com/office/officeart/2005/8/layout/hList1"/>
    <dgm:cxn modelId="{F5AC112C-789D-438F-9193-86167F3F984A}" type="presParOf" srcId="{FC0A8803-C2A7-42A7-9CAF-44B94615CC7E}" destId="{35B5380F-BC8B-41F4-9877-8B7007AFF4D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9C88BBAE-5981-45A1-9B76-4955B50C2393}" type="doc">
      <dgm:prSet loTypeId="urn:microsoft.com/office/officeart/2005/8/layout/hProcess6" loCatId="process" qsTypeId="urn:microsoft.com/office/officeart/2005/8/quickstyle/3d1" qsCatId="3D" csTypeId="urn:microsoft.com/office/officeart/2005/8/colors/colorful5" csCatId="colorful" phldr="1"/>
      <dgm:spPr/>
      <dgm:t>
        <a:bodyPr/>
        <a:lstStyle/>
        <a:p>
          <a:endParaRPr lang="zh-TW" altLang="en-US"/>
        </a:p>
      </dgm:t>
    </dgm:pt>
    <dgm:pt modelId="{17BD30AD-4BFD-432F-8ABD-BF050D54F194}">
      <dgm:prSet phldrT="[文字]" custT="1"/>
      <dgm:spPr>
        <a:xfrm>
          <a:off x="4978" y="455665"/>
          <a:ext cx="1327085" cy="1896982"/>
        </a:xfrm>
        <a:prstGeom prst="flowChartAlternateProcess">
          <a:avLst/>
        </a:prstGeom>
        <a:solidFill>
          <a:srgbClr val="A50021"/>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2400" b="1" dirty="0">
              <a:solidFill>
                <a:srgbClr val="CCFFFF"/>
              </a:solidFill>
              <a:latin typeface="微軟正黑體" pitchFamily="34" charset="-120"/>
              <a:ea typeface="微軟正黑體" pitchFamily="34" charset="-120"/>
              <a:cs typeface="+mn-cs"/>
            </a:rPr>
            <a:t>總積分</a:t>
          </a:r>
        </a:p>
      </dgm:t>
    </dgm:pt>
    <dgm:pt modelId="{B75974A4-1265-4C86-829F-E3C12A1CA01B}" type="parTrans" cxnId="{BBDEEB1E-1AC2-41B2-8BDE-8788306FB251}">
      <dgm:prSet/>
      <dgm:spPr/>
      <dgm:t>
        <a:bodyPr/>
        <a:lstStyle/>
        <a:p>
          <a:endParaRPr lang="zh-TW" altLang="en-US" sz="2400" b="1">
            <a:latin typeface="微軟正黑體" pitchFamily="34" charset="-120"/>
            <a:ea typeface="微軟正黑體" pitchFamily="34" charset="-120"/>
          </a:endParaRPr>
        </a:p>
      </dgm:t>
    </dgm:pt>
    <dgm:pt modelId="{2E259930-FCAB-42C4-96E8-61D808A38092}" type="sibTrans" cxnId="{BBDEEB1E-1AC2-41B2-8BDE-8788306FB251}">
      <dgm:prSet custT="1"/>
      <dgm:spPr/>
      <dgm:t>
        <a:bodyPr/>
        <a:lstStyle/>
        <a:p>
          <a:endParaRPr lang="zh-TW" altLang="en-US" sz="2400" b="1">
            <a:latin typeface="微軟正黑體" pitchFamily="34" charset="-120"/>
            <a:ea typeface="微軟正黑體" pitchFamily="34" charset="-120"/>
          </a:endParaRPr>
        </a:p>
      </dgm:t>
    </dgm:pt>
    <dgm:pt modelId="{9C4633F5-57D1-4304-999A-8B2CA139A6DF}">
      <dgm:prSet phldrT="[文字]" custT="1"/>
      <dgm:spPr>
        <a:xfrm>
          <a:off x="1737747" y="455665"/>
          <a:ext cx="1328915" cy="1896982"/>
        </a:xfrm>
        <a:prstGeom prst="flowChartAlternateProcess">
          <a:avLst/>
        </a:prstGeom>
        <a:solidFill>
          <a:srgbClr val="66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endParaRPr lang="en-US" altLang="zh-TW" sz="2400" b="1" dirty="0">
            <a:solidFill>
              <a:srgbClr val="CCECFF"/>
            </a:solidFill>
            <a:latin typeface="微軟正黑體" pitchFamily="34" charset="-120"/>
            <a:ea typeface="微軟正黑體" pitchFamily="34" charset="-120"/>
            <a:cs typeface="+mn-cs"/>
          </a:endParaRPr>
        </a:p>
        <a:p>
          <a:r>
            <a:rPr lang="zh-TW" altLang="en-US" sz="2400" b="1" dirty="0">
              <a:solidFill>
                <a:srgbClr val="CCECFF"/>
              </a:solidFill>
              <a:latin typeface="微軟正黑體" pitchFamily="34" charset="-120"/>
              <a:ea typeface="微軟正黑體" pitchFamily="34" charset="-120"/>
              <a:cs typeface="+mn-cs"/>
            </a:rPr>
            <a:t>畢業</a:t>
          </a:r>
          <a:endParaRPr lang="en-US" altLang="zh-TW" sz="2400" b="1" dirty="0">
            <a:solidFill>
              <a:srgbClr val="CCECFF"/>
            </a:solidFill>
            <a:latin typeface="微軟正黑體" pitchFamily="34" charset="-120"/>
            <a:ea typeface="微軟正黑體" pitchFamily="34" charset="-120"/>
            <a:cs typeface="+mn-cs"/>
          </a:endParaRPr>
        </a:p>
        <a:p>
          <a:r>
            <a:rPr lang="zh-TW" altLang="en-US" sz="2400" b="1" dirty="0">
              <a:solidFill>
                <a:srgbClr val="CCECFF"/>
              </a:solidFill>
              <a:latin typeface="微軟正黑體" pitchFamily="34" charset="-120"/>
              <a:ea typeface="微軟正黑體" pitchFamily="34" charset="-120"/>
              <a:cs typeface="+mn-cs"/>
            </a:rPr>
            <a:t>資格</a:t>
          </a:r>
        </a:p>
        <a:p>
          <a:pPr>
            <a:spcAft>
              <a:spcPts val="0"/>
            </a:spcAft>
          </a:pPr>
          <a:endParaRPr lang="zh-TW" altLang="en-US" sz="2400" b="1" dirty="0">
            <a:solidFill>
              <a:srgbClr val="CCECFF"/>
            </a:solidFill>
            <a:latin typeface="微軟正黑體" pitchFamily="34" charset="-120"/>
            <a:ea typeface="微軟正黑體" pitchFamily="34" charset="-120"/>
            <a:cs typeface="+mn-cs"/>
          </a:endParaRPr>
        </a:p>
      </dgm:t>
    </dgm:pt>
    <dgm:pt modelId="{EBCB7D0F-C10A-4D90-AC3C-E7C3B9D22176}" type="parTrans" cxnId="{1BC480D9-2D07-4D08-B1CA-AF3884D993F1}">
      <dgm:prSet/>
      <dgm:spPr/>
      <dgm:t>
        <a:bodyPr/>
        <a:lstStyle/>
        <a:p>
          <a:endParaRPr lang="zh-TW" altLang="en-US" sz="2400" b="1">
            <a:latin typeface="微軟正黑體" pitchFamily="34" charset="-120"/>
            <a:ea typeface="微軟正黑體" pitchFamily="34" charset="-120"/>
          </a:endParaRPr>
        </a:p>
      </dgm:t>
    </dgm:pt>
    <dgm:pt modelId="{FA2581DB-E54D-4F8C-9BE5-01FA2054539D}" type="sibTrans" cxnId="{1BC480D9-2D07-4D08-B1CA-AF3884D993F1}">
      <dgm:prSet custT="1"/>
      <dgm:spPr/>
      <dgm:t>
        <a:bodyPr/>
        <a:lstStyle/>
        <a:p>
          <a:endParaRPr lang="zh-TW" altLang="en-US" sz="2400" b="1">
            <a:latin typeface="微軟正黑體" pitchFamily="34" charset="-120"/>
            <a:ea typeface="微軟正黑體" pitchFamily="34" charset="-120"/>
          </a:endParaRPr>
        </a:p>
      </dgm:t>
    </dgm:pt>
    <dgm:pt modelId="{EE81CD8A-B7F4-4739-933C-86024BCC2686}">
      <dgm:prSet phldrT="[文字]" custT="1"/>
      <dgm:spPr>
        <a:xfrm>
          <a:off x="5192977" y="459573"/>
          <a:ext cx="1321617" cy="1889165"/>
        </a:xfrm>
        <a:prstGeom prst="flowChartAlternateProcess">
          <a:avLst/>
        </a:prstGeom>
        <a:solidFill>
          <a:srgbClr val="008000"/>
        </a:solidFill>
        <a:ln>
          <a:solidFill>
            <a:srgbClr val="003366"/>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2000" b="1" dirty="0">
              <a:solidFill>
                <a:srgbClr val="FFFFCC"/>
              </a:solidFill>
              <a:latin typeface="微軟正黑體" pitchFamily="34" charset="-120"/>
              <a:ea typeface="微軟正黑體" pitchFamily="34" charset="-120"/>
              <a:cs typeface="+mn-cs"/>
            </a:rPr>
            <a:t>多元</a:t>
          </a:r>
          <a:endParaRPr lang="en-US" altLang="zh-TW" sz="2000" b="1" dirty="0">
            <a:solidFill>
              <a:srgbClr val="FFFFCC"/>
            </a:solidFill>
            <a:latin typeface="微軟正黑體" pitchFamily="34" charset="-120"/>
            <a:ea typeface="微軟正黑體" pitchFamily="34" charset="-120"/>
            <a:cs typeface="+mn-cs"/>
          </a:endParaRPr>
        </a:p>
        <a:p>
          <a:r>
            <a:rPr lang="zh-TW" altLang="en-US" sz="2000" b="1" dirty="0">
              <a:solidFill>
                <a:srgbClr val="FFFFCC"/>
              </a:solidFill>
              <a:latin typeface="微軟正黑體" pitchFamily="34" charset="-120"/>
              <a:ea typeface="微軟正黑體" pitchFamily="34" charset="-120"/>
              <a:cs typeface="+mn-cs"/>
            </a:rPr>
            <a:t>學習</a:t>
          </a:r>
          <a:endParaRPr lang="en-US" altLang="zh-TW" sz="2000" b="1" dirty="0">
            <a:solidFill>
              <a:srgbClr val="FFFFCC"/>
            </a:solidFill>
            <a:latin typeface="微軟正黑體" pitchFamily="34" charset="-120"/>
            <a:ea typeface="微軟正黑體" pitchFamily="34" charset="-120"/>
            <a:cs typeface="+mn-cs"/>
          </a:endParaRPr>
        </a:p>
        <a:p>
          <a:r>
            <a:rPr lang="zh-TW" altLang="en-US" sz="2000" b="1" dirty="0">
              <a:solidFill>
                <a:srgbClr val="FFFFCC"/>
              </a:solidFill>
              <a:latin typeface="微軟正黑體" pitchFamily="34" charset="-120"/>
              <a:ea typeface="微軟正黑體" pitchFamily="34" charset="-120"/>
              <a:cs typeface="+mn-cs"/>
            </a:rPr>
            <a:t>總積分</a:t>
          </a:r>
        </a:p>
      </dgm:t>
    </dgm:pt>
    <dgm:pt modelId="{BCC285F8-E5CA-487D-97A7-4309CA8CE80F}" type="parTrans" cxnId="{65873C92-3CF1-464A-8D36-EEE4C8028A0D}">
      <dgm:prSet/>
      <dgm:spPr/>
      <dgm:t>
        <a:bodyPr/>
        <a:lstStyle/>
        <a:p>
          <a:endParaRPr lang="zh-TW" altLang="en-US" sz="2400" b="1">
            <a:latin typeface="微軟正黑體" pitchFamily="34" charset="-120"/>
            <a:ea typeface="微軟正黑體" pitchFamily="34" charset="-120"/>
          </a:endParaRPr>
        </a:p>
      </dgm:t>
    </dgm:pt>
    <dgm:pt modelId="{259C32C3-A87D-46A3-B6DA-9C39624393E0}" type="sibTrans" cxnId="{65873C92-3CF1-464A-8D36-EEE4C8028A0D}">
      <dgm:prSet/>
      <dgm:spPr/>
      <dgm:t>
        <a:bodyPr/>
        <a:lstStyle/>
        <a:p>
          <a:endParaRPr lang="zh-TW" altLang="en-US" sz="2400" b="1">
            <a:latin typeface="微軟正黑體" pitchFamily="34" charset="-120"/>
            <a:ea typeface="微軟正黑體" pitchFamily="34" charset="-120"/>
          </a:endParaRPr>
        </a:p>
      </dgm:t>
    </dgm:pt>
    <dgm:pt modelId="{237C07C9-3CB1-4F17-9FE2-E6B0DD9B7C5F}">
      <dgm:prSet phldrT="[文字]" custT="1"/>
      <dgm:spPr>
        <a:xfrm>
          <a:off x="3468937" y="450403"/>
          <a:ext cx="1334448" cy="1907506"/>
        </a:xfrm>
        <a:prstGeom prst="flowChartAlternateProcess">
          <a:avLst/>
        </a:prstGeom>
        <a:solidFill>
          <a:srgbClr val="3333FF"/>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nSpc>
              <a:spcPct val="100000"/>
            </a:lnSpc>
            <a:spcAft>
              <a:spcPts val="0"/>
            </a:spcAft>
          </a:pPr>
          <a:r>
            <a:rPr lang="zh-TW" altLang="en-US" sz="2400" b="1" dirty="0">
              <a:solidFill>
                <a:srgbClr val="FFCCFF"/>
              </a:solidFill>
              <a:latin typeface="微軟正黑體" pitchFamily="34" charset="-120"/>
              <a:ea typeface="微軟正黑體" pitchFamily="34" charset="-120"/>
              <a:cs typeface="+mn-cs"/>
            </a:rPr>
            <a:t>志願序</a:t>
          </a:r>
          <a:endParaRPr lang="en-US" altLang="zh-TW" sz="2400" b="1" dirty="0">
            <a:solidFill>
              <a:srgbClr val="FFCCFF"/>
            </a:solidFill>
            <a:latin typeface="微軟正黑體" pitchFamily="34" charset="-120"/>
            <a:ea typeface="微軟正黑體" pitchFamily="34" charset="-120"/>
            <a:cs typeface="+mn-cs"/>
          </a:endParaRPr>
        </a:p>
        <a:p>
          <a:pPr>
            <a:lnSpc>
              <a:spcPct val="100000"/>
            </a:lnSpc>
            <a:spcAft>
              <a:spcPts val="0"/>
            </a:spcAft>
          </a:pPr>
          <a:r>
            <a:rPr lang="zh-TW" altLang="en-US" sz="2400" b="1" dirty="0">
              <a:solidFill>
                <a:srgbClr val="FFCCFF"/>
              </a:solidFill>
              <a:latin typeface="微軟正黑體" pitchFamily="34" charset="-120"/>
              <a:ea typeface="微軟正黑體" pitchFamily="34" charset="-120"/>
              <a:cs typeface="+mn-cs"/>
            </a:rPr>
            <a:t>積分</a:t>
          </a:r>
        </a:p>
      </dgm:t>
    </dgm:pt>
    <dgm:pt modelId="{A3BB2EA9-A1B4-4990-88C2-557FCC0BCD73}" type="sibTrans" cxnId="{C6707904-DF71-46BD-90B8-3C8B9DDB8AAC}">
      <dgm:prSet/>
      <dgm:spPr/>
      <dgm:t>
        <a:bodyPr/>
        <a:lstStyle/>
        <a:p>
          <a:endParaRPr lang="zh-TW" altLang="en-US" sz="2400" b="1">
            <a:latin typeface="微軟正黑體" pitchFamily="34" charset="-120"/>
            <a:ea typeface="微軟正黑體" pitchFamily="34" charset="-120"/>
          </a:endParaRPr>
        </a:p>
      </dgm:t>
    </dgm:pt>
    <dgm:pt modelId="{0A77314A-0948-44F2-A832-07542256A76C}" type="parTrans" cxnId="{C6707904-DF71-46BD-90B8-3C8B9DDB8AAC}">
      <dgm:prSet/>
      <dgm:spPr/>
      <dgm:t>
        <a:bodyPr/>
        <a:lstStyle/>
        <a:p>
          <a:endParaRPr lang="zh-TW" altLang="en-US" sz="2400" b="1">
            <a:latin typeface="微軟正黑體" pitchFamily="34" charset="-120"/>
            <a:ea typeface="微軟正黑體" pitchFamily="34" charset="-120"/>
          </a:endParaRPr>
        </a:p>
      </dgm:t>
    </dgm:pt>
    <dgm:pt modelId="{72AE74D2-DF66-4197-929A-99C503D1FBB1}">
      <dgm:prSet phldrT="[文字]" custT="1"/>
      <dgm:spPr>
        <a:xfrm>
          <a:off x="6907982" y="485703"/>
          <a:ext cx="1321617" cy="1907506"/>
        </a:xfrm>
        <a:prstGeom prst="flowChartAlternateProcess">
          <a:avLst/>
        </a:prstGeom>
        <a:solidFill>
          <a:srgbClr val="6600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nSpc>
              <a:spcPct val="90000"/>
            </a:lnSpc>
            <a:spcAft>
              <a:spcPts val="0"/>
            </a:spcAft>
          </a:pPr>
          <a:r>
            <a:rPr lang="zh-TW" altLang="en-US" sz="2400" b="1" dirty="0">
              <a:solidFill>
                <a:srgbClr val="CCFFCC"/>
              </a:solidFill>
              <a:latin typeface="微軟正黑體" pitchFamily="34" charset="-120"/>
              <a:ea typeface="微軟正黑體" pitchFamily="34" charset="-120"/>
              <a:cs typeface="+mn-cs"/>
            </a:rPr>
            <a:t>適性</a:t>
          </a:r>
          <a:endParaRPr lang="en-US" altLang="zh-TW" sz="2400" b="1" dirty="0">
            <a:solidFill>
              <a:srgbClr val="CCFFCC"/>
            </a:solidFill>
            <a:latin typeface="微軟正黑體" pitchFamily="34" charset="-120"/>
            <a:ea typeface="微軟正黑體" pitchFamily="34" charset="-120"/>
            <a:cs typeface="+mn-cs"/>
          </a:endParaRPr>
        </a:p>
        <a:p>
          <a:pPr>
            <a:lnSpc>
              <a:spcPct val="100000"/>
            </a:lnSpc>
            <a:spcAft>
              <a:spcPts val="0"/>
            </a:spcAft>
          </a:pPr>
          <a:r>
            <a:rPr lang="zh-TW" altLang="en-US" sz="2400" b="1" dirty="0">
              <a:solidFill>
                <a:srgbClr val="CCFFCC"/>
              </a:solidFill>
              <a:latin typeface="微軟正黑體" pitchFamily="34" charset="-120"/>
              <a:ea typeface="微軟正黑體" pitchFamily="34" charset="-120"/>
              <a:cs typeface="+mn-cs"/>
            </a:rPr>
            <a:t>發展</a:t>
          </a:r>
          <a:endParaRPr lang="en-US" altLang="zh-TW" sz="2400" b="1" dirty="0">
            <a:solidFill>
              <a:srgbClr val="CCFFCC"/>
            </a:solidFill>
            <a:latin typeface="微軟正黑體" pitchFamily="34" charset="-120"/>
            <a:ea typeface="微軟正黑體" pitchFamily="34" charset="-120"/>
            <a:cs typeface="+mn-cs"/>
          </a:endParaRPr>
        </a:p>
        <a:p>
          <a:pPr>
            <a:lnSpc>
              <a:spcPct val="90000"/>
            </a:lnSpc>
            <a:spcAft>
              <a:spcPts val="0"/>
            </a:spcAft>
          </a:pPr>
          <a:r>
            <a:rPr lang="zh-TW" altLang="en-US" sz="2400" b="1" dirty="0">
              <a:solidFill>
                <a:srgbClr val="CCFFCC"/>
              </a:solidFill>
              <a:latin typeface="微軟正黑體" pitchFamily="34" charset="-120"/>
              <a:ea typeface="微軟正黑體" pitchFamily="34" charset="-120"/>
              <a:cs typeface="+mn-cs"/>
            </a:rPr>
            <a:t>積分</a:t>
          </a:r>
        </a:p>
      </dgm:t>
    </dgm:pt>
    <dgm:pt modelId="{3679B2C6-E0FD-4A63-8E1F-357A056C9206}" type="sibTrans" cxnId="{5E42E298-EFDA-499D-8BE8-A66497DC34DC}">
      <dgm:prSet/>
      <dgm:spPr/>
      <dgm:t>
        <a:bodyPr/>
        <a:lstStyle/>
        <a:p>
          <a:endParaRPr lang="zh-TW" altLang="en-US" sz="2400"/>
        </a:p>
      </dgm:t>
    </dgm:pt>
    <dgm:pt modelId="{F2D3FFD0-0210-45B9-BBED-A6D790D09813}" type="parTrans" cxnId="{5E42E298-EFDA-499D-8BE8-A66497DC34DC}">
      <dgm:prSet/>
      <dgm:spPr/>
      <dgm:t>
        <a:bodyPr/>
        <a:lstStyle/>
        <a:p>
          <a:endParaRPr lang="zh-TW" altLang="en-US" sz="2400"/>
        </a:p>
      </dgm:t>
    </dgm:pt>
    <dgm:pt modelId="{EE9E1251-B2C9-4E8C-BF4E-980EFF437423}">
      <dgm:prSet phldrT="[文字]" custT="1"/>
      <dgm:spPr>
        <a:xfrm>
          <a:off x="3468937" y="450403"/>
          <a:ext cx="1334448" cy="1907506"/>
        </a:xfrm>
        <a:solidFill>
          <a:srgbClr val="00B0F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nSpc>
              <a:spcPct val="100000"/>
            </a:lnSpc>
            <a:spcAft>
              <a:spcPts val="0"/>
            </a:spcAft>
          </a:pPr>
          <a:r>
            <a:rPr lang="zh-TW" altLang="en-US" sz="2400" b="1" dirty="0">
              <a:solidFill>
                <a:srgbClr val="FFCCFF"/>
              </a:solidFill>
              <a:latin typeface="微軟正黑體" pitchFamily="34" charset="-120"/>
              <a:ea typeface="微軟正黑體" pitchFamily="34" charset="-120"/>
              <a:cs typeface="+mn-cs"/>
            </a:rPr>
            <a:t>均衡</a:t>
          </a:r>
          <a:endParaRPr lang="en-US" altLang="zh-TW" sz="2400" b="1" dirty="0">
            <a:solidFill>
              <a:srgbClr val="FFCCFF"/>
            </a:solidFill>
            <a:latin typeface="微軟正黑體" pitchFamily="34" charset="-120"/>
            <a:ea typeface="微軟正黑體" pitchFamily="34" charset="-120"/>
            <a:cs typeface="+mn-cs"/>
          </a:endParaRPr>
        </a:p>
        <a:p>
          <a:pPr>
            <a:lnSpc>
              <a:spcPct val="100000"/>
            </a:lnSpc>
            <a:spcAft>
              <a:spcPts val="0"/>
            </a:spcAft>
          </a:pPr>
          <a:r>
            <a:rPr lang="zh-TW" altLang="en-US" sz="2400" b="1" dirty="0">
              <a:solidFill>
                <a:srgbClr val="FFCCFF"/>
              </a:solidFill>
              <a:latin typeface="微軟正黑體" pitchFamily="34" charset="-120"/>
              <a:ea typeface="微軟正黑體" pitchFamily="34" charset="-120"/>
              <a:cs typeface="+mn-cs"/>
            </a:rPr>
            <a:t>學習</a:t>
          </a:r>
          <a:endParaRPr lang="en-US" altLang="zh-TW" sz="2400" b="1" dirty="0">
            <a:solidFill>
              <a:srgbClr val="FFCCFF"/>
            </a:solidFill>
            <a:latin typeface="微軟正黑體" pitchFamily="34" charset="-120"/>
            <a:ea typeface="微軟正黑體" pitchFamily="34" charset="-120"/>
            <a:cs typeface="+mn-cs"/>
          </a:endParaRPr>
        </a:p>
        <a:p>
          <a:pPr>
            <a:lnSpc>
              <a:spcPct val="100000"/>
            </a:lnSpc>
            <a:spcAft>
              <a:spcPts val="0"/>
            </a:spcAft>
          </a:pPr>
          <a:r>
            <a:rPr lang="zh-TW" altLang="en-US" sz="2400" b="1" dirty="0">
              <a:solidFill>
                <a:srgbClr val="FFCCFF"/>
              </a:solidFill>
              <a:latin typeface="微軟正黑體" pitchFamily="34" charset="-120"/>
              <a:ea typeface="微軟正黑體" pitchFamily="34" charset="-120"/>
              <a:cs typeface="+mn-cs"/>
            </a:rPr>
            <a:t>積分</a:t>
          </a:r>
        </a:p>
      </dgm:t>
    </dgm:pt>
    <dgm:pt modelId="{AE831955-3986-4862-A265-16579C37A98B}" type="parTrans" cxnId="{1A9FB04B-0B2E-44B7-A742-8843CD28B810}">
      <dgm:prSet/>
      <dgm:spPr/>
      <dgm:t>
        <a:bodyPr/>
        <a:lstStyle/>
        <a:p>
          <a:endParaRPr lang="zh-TW" altLang="en-US"/>
        </a:p>
      </dgm:t>
    </dgm:pt>
    <dgm:pt modelId="{995B97A0-9624-4CC2-9B13-E9E81D1A0EA2}" type="sibTrans" cxnId="{1A9FB04B-0B2E-44B7-A742-8843CD28B810}">
      <dgm:prSet/>
      <dgm:spPr/>
      <dgm:t>
        <a:bodyPr/>
        <a:lstStyle/>
        <a:p>
          <a:endParaRPr lang="zh-TW" altLang="en-US"/>
        </a:p>
      </dgm:t>
    </dgm:pt>
    <dgm:pt modelId="{0CC8E1BD-EC54-4718-B436-394616173E75}" type="pres">
      <dgm:prSet presAssocID="{9C88BBAE-5981-45A1-9B76-4955B50C2393}" presName="theList" presStyleCnt="0">
        <dgm:presLayoutVars>
          <dgm:dir/>
          <dgm:animLvl val="lvl"/>
          <dgm:resizeHandles val="exact"/>
        </dgm:presLayoutVars>
      </dgm:prSet>
      <dgm:spPr/>
      <dgm:t>
        <a:bodyPr/>
        <a:lstStyle/>
        <a:p>
          <a:endParaRPr lang="zh-TW" altLang="en-US"/>
        </a:p>
      </dgm:t>
    </dgm:pt>
    <dgm:pt modelId="{4C3985AC-F8AA-4B99-838D-958BD303B0CE}" type="pres">
      <dgm:prSet presAssocID="{17BD30AD-4BFD-432F-8ABD-BF050D54F194}" presName="compNode" presStyleCnt="0"/>
      <dgm:spPr/>
    </dgm:pt>
    <dgm:pt modelId="{7A6ABB9D-41EE-4BD8-A526-156C7330902C}" type="pres">
      <dgm:prSet presAssocID="{17BD30AD-4BFD-432F-8ABD-BF050D54F194}" presName="noGeometry" presStyleCnt="0"/>
      <dgm:spPr/>
    </dgm:pt>
    <dgm:pt modelId="{BFB08634-06ED-4597-A103-9D0C018CD380}" type="pres">
      <dgm:prSet presAssocID="{17BD30AD-4BFD-432F-8ABD-BF050D54F194}" presName="childTextVisible" presStyleLbl="bgAccFollowNode1" presStyleIdx="0" presStyleCnt="6" custScaleX="39991" custScaleY="140884" custLinFactNeighborX="39111">
        <dgm:presLayoutVars>
          <dgm:bulletEnabled val="1"/>
        </dgm:presLayoutVars>
      </dgm:prSet>
      <dgm:spPr>
        <a:xfrm>
          <a:off x="1313967" y="829126"/>
          <a:ext cx="373462" cy="1150060"/>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C015E4B6-1CBC-4C09-9D65-059B44A80D33}" type="pres">
      <dgm:prSet presAssocID="{17BD30AD-4BFD-432F-8ABD-BF050D54F194}" presName="childTextHidden" presStyleLbl="bgAccFollowNode1" presStyleIdx="0" presStyleCnt="6"/>
      <dgm:spPr/>
    </dgm:pt>
    <dgm:pt modelId="{BBE21DD7-8852-4648-BA7E-F4D212A0E1B5}" type="pres">
      <dgm:prSet presAssocID="{17BD30AD-4BFD-432F-8ABD-BF050D54F194}" presName="parentText" presStyleLbl="node1" presStyleIdx="0" presStyleCnt="6" custScaleX="284213" custScaleY="406264">
        <dgm:presLayoutVars>
          <dgm:chMax val="1"/>
          <dgm:bulletEnabled val="1"/>
        </dgm:presLayoutVars>
      </dgm:prSet>
      <dgm:spPr>
        <a:prstGeom prst="flowChartAlternateProcess">
          <a:avLst/>
        </a:prstGeom>
      </dgm:spPr>
      <dgm:t>
        <a:bodyPr/>
        <a:lstStyle/>
        <a:p>
          <a:endParaRPr lang="zh-TW" altLang="en-US"/>
        </a:p>
      </dgm:t>
    </dgm:pt>
    <dgm:pt modelId="{210509FF-A850-4F26-A42B-B5A0934AB22E}" type="pres">
      <dgm:prSet presAssocID="{17BD30AD-4BFD-432F-8ABD-BF050D54F194}" presName="aSpace" presStyleCnt="0"/>
      <dgm:spPr/>
    </dgm:pt>
    <dgm:pt modelId="{9865CFFE-DE25-4281-836D-F05DAD60DB7D}" type="pres">
      <dgm:prSet presAssocID="{9C4633F5-57D1-4304-999A-8B2CA139A6DF}" presName="compNode" presStyleCnt="0"/>
      <dgm:spPr/>
    </dgm:pt>
    <dgm:pt modelId="{C89F26DA-5AF7-444C-9DE7-D171ECA57DDC}" type="pres">
      <dgm:prSet presAssocID="{9C4633F5-57D1-4304-999A-8B2CA139A6DF}" presName="noGeometry" presStyleCnt="0"/>
      <dgm:spPr/>
    </dgm:pt>
    <dgm:pt modelId="{E6E0E1D6-1432-434B-B145-2FB0CAAA0175}" type="pres">
      <dgm:prSet presAssocID="{9C4633F5-57D1-4304-999A-8B2CA139A6DF}" presName="childTextVisible" presStyleLbl="bgAccFollowNode1" presStyleIdx="1" presStyleCnt="6" custScaleX="39991" custScaleY="140884" custLinFactNeighborX="49391">
        <dgm:presLayoutVars>
          <dgm:bulletEnabled val="1"/>
        </dgm:presLayoutVars>
      </dgm:prSet>
      <dgm:spPr>
        <a:xfrm>
          <a:off x="3066660" y="829126"/>
          <a:ext cx="373462" cy="1150060"/>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2685120"/>
              <a:satOff val="12063"/>
              <a:lumOff val="829"/>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265A2BDC-D6E4-4890-AEAB-38F40021ED12}" type="pres">
      <dgm:prSet presAssocID="{9C4633F5-57D1-4304-999A-8B2CA139A6DF}" presName="childTextHidden" presStyleLbl="bgAccFollowNode1" presStyleIdx="1" presStyleCnt="6"/>
      <dgm:spPr/>
    </dgm:pt>
    <dgm:pt modelId="{47819AF0-5541-412A-ABB5-F1FB207327CD}" type="pres">
      <dgm:prSet presAssocID="{9C4633F5-57D1-4304-999A-8B2CA139A6DF}" presName="parentText" presStyleLbl="node1" presStyleIdx="1" presStyleCnt="6" custScaleX="284605" custScaleY="406264" custLinFactNeighborX="16489">
        <dgm:presLayoutVars>
          <dgm:chMax val="1"/>
          <dgm:bulletEnabled val="1"/>
        </dgm:presLayoutVars>
      </dgm:prSet>
      <dgm:spPr>
        <a:prstGeom prst="flowChartAlternateProcess">
          <a:avLst/>
        </a:prstGeom>
      </dgm:spPr>
      <dgm:t>
        <a:bodyPr/>
        <a:lstStyle/>
        <a:p>
          <a:endParaRPr lang="zh-TW" altLang="en-US"/>
        </a:p>
      </dgm:t>
    </dgm:pt>
    <dgm:pt modelId="{2B1CFBB1-8089-406A-93E0-65D21FF4312E}" type="pres">
      <dgm:prSet presAssocID="{9C4633F5-57D1-4304-999A-8B2CA139A6DF}" presName="aSpace" presStyleCnt="0"/>
      <dgm:spPr/>
    </dgm:pt>
    <dgm:pt modelId="{AE069985-0B4E-47B6-A8E7-ED8C39B09EF1}" type="pres">
      <dgm:prSet presAssocID="{237C07C9-3CB1-4F17-9FE2-E6B0DD9B7C5F}" presName="compNode" presStyleCnt="0"/>
      <dgm:spPr/>
    </dgm:pt>
    <dgm:pt modelId="{E22133DF-FD99-4547-829B-1BD5A882D3C7}" type="pres">
      <dgm:prSet presAssocID="{237C07C9-3CB1-4F17-9FE2-E6B0DD9B7C5F}" presName="noGeometry" presStyleCnt="0"/>
      <dgm:spPr/>
    </dgm:pt>
    <dgm:pt modelId="{12B20780-4A77-42AC-A1A4-C88A3F0F48DA}" type="pres">
      <dgm:prSet presAssocID="{237C07C9-3CB1-4F17-9FE2-E6B0DD9B7C5F}" presName="childTextVisible" presStyleLbl="bgAccFollowNode1" presStyleIdx="2" presStyleCnt="6" custScaleX="39991" custScaleY="140884" custLinFactNeighborX="56307">
        <dgm:presLayoutVars>
          <dgm:bulletEnabled val="1"/>
        </dgm:presLayoutVars>
      </dgm:prSet>
      <dgm:spPr>
        <a:xfrm>
          <a:off x="4790704" y="829126"/>
          <a:ext cx="373462" cy="1150060"/>
        </a:xfrm>
        <a:prstGeom prst="rightArrow">
          <a:avLst>
            <a:gd name="adj1" fmla="val 70000"/>
            <a:gd name="adj2" fmla="val 50000"/>
          </a:avLst>
        </a:prstGeom>
        <a:solidFill>
          <a:srgbClr val="4BACC6">
            <a:tint val="40000"/>
            <a:alpha val="90000"/>
            <a:hueOff val="-5370241"/>
            <a:satOff val="24126"/>
            <a:lumOff val="1658"/>
            <a:alphaOff val="0"/>
          </a:srgbClr>
        </a:solidFill>
        <a:ln w="9525" cap="flat" cmpd="sng" algn="ctr">
          <a:solidFill>
            <a:srgbClr val="4BACC6">
              <a:tint val="40000"/>
              <a:alpha val="90000"/>
              <a:hueOff val="-5370241"/>
              <a:satOff val="24126"/>
              <a:lumOff val="1658"/>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55864E84-FF23-47D1-BEFC-D5251C9044B8}" type="pres">
      <dgm:prSet presAssocID="{237C07C9-3CB1-4F17-9FE2-E6B0DD9B7C5F}" presName="childTextHidden" presStyleLbl="bgAccFollowNode1" presStyleIdx="2" presStyleCnt="6"/>
      <dgm:spPr/>
    </dgm:pt>
    <dgm:pt modelId="{0EB5E962-D3EF-418A-9782-ABAF9847757F}" type="pres">
      <dgm:prSet presAssocID="{237C07C9-3CB1-4F17-9FE2-E6B0DD9B7C5F}" presName="parentText" presStyleLbl="node1" presStyleIdx="2" presStyleCnt="6" custScaleX="285790" custScaleY="408518" custLinFactNeighborX="32444">
        <dgm:presLayoutVars>
          <dgm:chMax val="1"/>
          <dgm:bulletEnabled val="1"/>
        </dgm:presLayoutVars>
      </dgm:prSet>
      <dgm:spPr>
        <a:prstGeom prst="flowChartAlternateProcess">
          <a:avLst/>
        </a:prstGeom>
      </dgm:spPr>
      <dgm:t>
        <a:bodyPr/>
        <a:lstStyle/>
        <a:p>
          <a:endParaRPr lang="zh-TW" altLang="en-US"/>
        </a:p>
      </dgm:t>
    </dgm:pt>
    <dgm:pt modelId="{1ED4C703-EF2F-49E5-AFA0-F273552BE174}" type="pres">
      <dgm:prSet presAssocID="{237C07C9-3CB1-4F17-9FE2-E6B0DD9B7C5F}" presName="aSpace" presStyleCnt="0"/>
      <dgm:spPr/>
    </dgm:pt>
    <dgm:pt modelId="{8ED867B0-997E-4BD9-8188-00C5512FA0C3}" type="pres">
      <dgm:prSet presAssocID="{EE9E1251-B2C9-4E8C-BF4E-980EFF437423}" presName="compNode" presStyleCnt="0"/>
      <dgm:spPr/>
    </dgm:pt>
    <dgm:pt modelId="{356B4EAB-DE44-4590-B9BF-A279BF377B4C}" type="pres">
      <dgm:prSet presAssocID="{EE9E1251-B2C9-4E8C-BF4E-980EFF437423}" presName="noGeometry" presStyleCnt="0"/>
      <dgm:spPr/>
    </dgm:pt>
    <dgm:pt modelId="{8B3EC245-9963-4E55-871E-ACF8A4583656}" type="pres">
      <dgm:prSet presAssocID="{EE9E1251-B2C9-4E8C-BF4E-980EFF437423}" presName="childTextVisible" presStyleLbl="bgAccFollowNode1" presStyleIdx="3" presStyleCnt="6" custScaleX="49558" custLinFactNeighborX="66009" custLinFactNeighborY="5284">
        <dgm:presLayoutVars>
          <dgm:bulletEnabled val="1"/>
        </dgm:presLayoutVars>
      </dgm:prSet>
      <dgm:spPr/>
    </dgm:pt>
    <dgm:pt modelId="{8AE4C7E2-0560-4BAB-B9EA-2412C7B45AD8}" type="pres">
      <dgm:prSet presAssocID="{EE9E1251-B2C9-4E8C-BF4E-980EFF437423}" presName="childTextHidden" presStyleLbl="bgAccFollowNode1" presStyleIdx="3" presStyleCnt="6"/>
      <dgm:spPr/>
    </dgm:pt>
    <dgm:pt modelId="{E7F3DAB7-DCB4-4E62-9480-B63376FA94B9}" type="pres">
      <dgm:prSet presAssocID="{EE9E1251-B2C9-4E8C-BF4E-980EFF437423}" presName="parentText" presStyleLbl="node1" presStyleIdx="3" presStyleCnt="6" custScaleX="276151" custScaleY="406447" custLinFactNeighborX="50074" custLinFactNeighborY="9237">
        <dgm:presLayoutVars>
          <dgm:chMax val="1"/>
          <dgm:bulletEnabled val="1"/>
        </dgm:presLayoutVars>
      </dgm:prSet>
      <dgm:spPr>
        <a:prstGeom prst="flowChartAlternateProcess">
          <a:avLst/>
        </a:prstGeom>
      </dgm:spPr>
      <dgm:t>
        <a:bodyPr/>
        <a:lstStyle/>
        <a:p>
          <a:endParaRPr lang="zh-TW" altLang="en-US"/>
        </a:p>
      </dgm:t>
    </dgm:pt>
    <dgm:pt modelId="{315763BF-7D9F-400F-866A-DD225FDA62DD}" type="pres">
      <dgm:prSet presAssocID="{EE9E1251-B2C9-4E8C-BF4E-980EFF437423}" presName="aSpace" presStyleCnt="0"/>
      <dgm:spPr/>
    </dgm:pt>
    <dgm:pt modelId="{3EDE3E25-2102-400B-B1C1-BD28432A0A7D}" type="pres">
      <dgm:prSet presAssocID="{EE81CD8A-B7F4-4739-933C-86024BCC2686}" presName="compNode" presStyleCnt="0"/>
      <dgm:spPr/>
    </dgm:pt>
    <dgm:pt modelId="{F0E9198F-A791-458F-BB01-2E0412F74FD7}" type="pres">
      <dgm:prSet presAssocID="{EE81CD8A-B7F4-4739-933C-86024BCC2686}" presName="noGeometry" presStyleCnt="0"/>
      <dgm:spPr/>
    </dgm:pt>
    <dgm:pt modelId="{6AFC2A79-2733-4833-9121-ED88066BB48F}" type="pres">
      <dgm:prSet presAssocID="{EE81CD8A-B7F4-4739-933C-86024BCC2686}" presName="childTextVisible" presStyleLbl="bgAccFollowNode1" presStyleIdx="4" presStyleCnt="6" custScaleX="39991" custScaleY="148591" custLinFactNeighborX="63482" custLinFactNeighborY="5889">
        <dgm:presLayoutVars>
          <dgm:bulletEnabled val="1"/>
        </dgm:presLayoutVars>
      </dgm:prSet>
      <dgm:spPr>
        <a:xfrm>
          <a:off x="6510751" y="845742"/>
          <a:ext cx="373462" cy="1212973"/>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8055361"/>
              <a:satOff val="36190"/>
              <a:lumOff val="2488"/>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91D29286-0C24-49FE-BF7D-15BCE0B6599E}" type="pres">
      <dgm:prSet presAssocID="{EE81CD8A-B7F4-4739-933C-86024BCC2686}" presName="childTextHidden" presStyleLbl="bgAccFollowNode1" presStyleIdx="4" presStyleCnt="6"/>
      <dgm:spPr/>
    </dgm:pt>
    <dgm:pt modelId="{455BB206-F7A9-44F4-BB83-D6B4039EF170}" type="pres">
      <dgm:prSet presAssocID="{EE81CD8A-B7F4-4739-933C-86024BCC2686}" presName="parentText" presStyleLbl="node1" presStyleIdx="4" presStyleCnt="6" custScaleX="283042" custScaleY="404590" custLinFactNeighborX="46275">
        <dgm:presLayoutVars>
          <dgm:chMax val="1"/>
          <dgm:bulletEnabled val="1"/>
        </dgm:presLayoutVars>
      </dgm:prSet>
      <dgm:spPr>
        <a:prstGeom prst="flowChartAlternateProcess">
          <a:avLst/>
        </a:prstGeom>
      </dgm:spPr>
      <dgm:t>
        <a:bodyPr/>
        <a:lstStyle/>
        <a:p>
          <a:endParaRPr lang="zh-TW" altLang="en-US"/>
        </a:p>
      </dgm:t>
    </dgm:pt>
    <dgm:pt modelId="{134C6C12-283C-4486-804A-5EC25DE195B5}" type="pres">
      <dgm:prSet presAssocID="{EE81CD8A-B7F4-4739-933C-86024BCC2686}" presName="aSpace" presStyleCnt="0"/>
      <dgm:spPr/>
    </dgm:pt>
    <dgm:pt modelId="{D2DE31AF-0E76-4454-A8F4-6ECF37B89FA6}" type="pres">
      <dgm:prSet presAssocID="{72AE74D2-DF66-4197-929A-99C503D1FBB1}" presName="compNode" presStyleCnt="0"/>
      <dgm:spPr/>
    </dgm:pt>
    <dgm:pt modelId="{8BE26B4D-2DE7-4D92-AEFB-16C6CA4EA60D}" type="pres">
      <dgm:prSet presAssocID="{72AE74D2-DF66-4197-929A-99C503D1FBB1}" presName="noGeometry" presStyleCnt="0"/>
      <dgm:spPr/>
    </dgm:pt>
    <dgm:pt modelId="{93007A76-C4BC-4E80-8971-325699B65C4B}" type="pres">
      <dgm:prSet presAssocID="{72AE74D2-DF66-4197-929A-99C503D1FBB1}" presName="childTextVisible" presStyleLbl="bgAccFollowNode1" presStyleIdx="5" presStyleCnt="6" custScaleX="39991" custScaleY="151327" custLinFactX="-8166" custLinFactNeighborX="-100000" custLinFactNeighborY="6907">
        <dgm:presLayoutVars>
          <dgm:bulletEnabled val="1"/>
        </dgm:presLayoutVars>
      </dgm:prSet>
      <dgm:spPr>
        <a:xfrm>
          <a:off x="4824734" y="773735"/>
          <a:ext cx="373462" cy="1235308"/>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401D3628-9FD8-4291-88AC-BEAF7E3462D9}" type="pres">
      <dgm:prSet presAssocID="{72AE74D2-DF66-4197-929A-99C503D1FBB1}" presName="childTextHidden" presStyleLbl="bgAccFollowNode1" presStyleIdx="5" presStyleCnt="6"/>
      <dgm:spPr/>
    </dgm:pt>
    <dgm:pt modelId="{A21E0AAE-D738-4B6E-B402-EC190601BA55}" type="pres">
      <dgm:prSet presAssocID="{72AE74D2-DF66-4197-929A-99C503D1FBB1}" presName="parentText" presStyleLbl="node1" presStyleIdx="5" presStyleCnt="6" custScaleX="283042" custScaleY="408518" custLinFactNeighborX="86026" custLinFactNeighborY="7560">
        <dgm:presLayoutVars>
          <dgm:chMax val="1"/>
          <dgm:bulletEnabled val="1"/>
        </dgm:presLayoutVars>
      </dgm:prSet>
      <dgm:spPr>
        <a:prstGeom prst="flowChartAlternateProcess">
          <a:avLst/>
        </a:prstGeom>
      </dgm:spPr>
      <dgm:t>
        <a:bodyPr/>
        <a:lstStyle/>
        <a:p>
          <a:endParaRPr lang="zh-TW" altLang="en-US"/>
        </a:p>
      </dgm:t>
    </dgm:pt>
  </dgm:ptLst>
  <dgm:cxnLst>
    <dgm:cxn modelId="{4CF0A35A-ACF0-4955-943A-6BC09AE6129E}" type="presOf" srcId="{9C88BBAE-5981-45A1-9B76-4955B50C2393}" destId="{0CC8E1BD-EC54-4718-B436-394616173E75}" srcOrd="0" destOrd="0" presId="urn:microsoft.com/office/officeart/2005/8/layout/hProcess6"/>
    <dgm:cxn modelId="{460F0E94-D512-4632-9D9E-546D020D0C71}" type="presOf" srcId="{9C4633F5-57D1-4304-999A-8B2CA139A6DF}" destId="{47819AF0-5541-412A-ABB5-F1FB207327CD}" srcOrd="0" destOrd="0" presId="urn:microsoft.com/office/officeart/2005/8/layout/hProcess6"/>
    <dgm:cxn modelId="{5F23962B-F047-49F0-8754-7E24C6A3DD0D}" type="presOf" srcId="{72AE74D2-DF66-4197-929A-99C503D1FBB1}" destId="{A21E0AAE-D738-4B6E-B402-EC190601BA55}" srcOrd="0" destOrd="0" presId="urn:microsoft.com/office/officeart/2005/8/layout/hProcess6"/>
    <dgm:cxn modelId="{5E42E298-EFDA-499D-8BE8-A66497DC34DC}" srcId="{9C88BBAE-5981-45A1-9B76-4955B50C2393}" destId="{72AE74D2-DF66-4197-929A-99C503D1FBB1}" srcOrd="5" destOrd="0" parTransId="{F2D3FFD0-0210-45B9-BBED-A6D790D09813}" sibTransId="{3679B2C6-E0FD-4A63-8E1F-357A056C9206}"/>
    <dgm:cxn modelId="{6713528E-12A3-4F4B-9D4E-774EB28B523D}" type="presOf" srcId="{EE9E1251-B2C9-4E8C-BF4E-980EFF437423}" destId="{E7F3DAB7-DCB4-4E62-9480-B63376FA94B9}" srcOrd="0" destOrd="0" presId="urn:microsoft.com/office/officeart/2005/8/layout/hProcess6"/>
    <dgm:cxn modelId="{1A9FB04B-0B2E-44B7-A742-8843CD28B810}" srcId="{9C88BBAE-5981-45A1-9B76-4955B50C2393}" destId="{EE9E1251-B2C9-4E8C-BF4E-980EFF437423}" srcOrd="3" destOrd="0" parTransId="{AE831955-3986-4862-A265-16579C37A98B}" sibTransId="{995B97A0-9624-4CC2-9B13-E9E81D1A0EA2}"/>
    <dgm:cxn modelId="{65873C92-3CF1-464A-8D36-EEE4C8028A0D}" srcId="{9C88BBAE-5981-45A1-9B76-4955B50C2393}" destId="{EE81CD8A-B7F4-4739-933C-86024BCC2686}" srcOrd="4" destOrd="0" parTransId="{BCC285F8-E5CA-487D-97A7-4309CA8CE80F}" sibTransId="{259C32C3-A87D-46A3-B6DA-9C39624393E0}"/>
    <dgm:cxn modelId="{5029AC66-6ACF-46C2-AB19-05A164462754}" type="presOf" srcId="{EE81CD8A-B7F4-4739-933C-86024BCC2686}" destId="{455BB206-F7A9-44F4-BB83-D6B4039EF170}" srcOrd="0" destOrd="0" presId="urn:microsoft.com/office/officeart/2005/8/layout/hProcess6"/>
    <dgm:cxn modelId="{AE0FF071-CE9C-4660-9000-6FFB3C7DDBDF}" type="presOf" srcId="{17BD30AD-4BFD-432F-8ABD-BF050D54F194}" destId="{BBE21DD7-8852-4648-BA7E-F4D212A0E1B5}" srcOrd="0" destOrd="0" presId="urn:microsoft.com/office/officeart/2005/8/layout/hProcess6"/>
    <dgm:cxn modelId="{C6707904-DF71-46BD-90B8-3C8B9DDB8AAC}" srcId="{9C88BBAE-5981-45A1-9B76-4955B50C2393}" destId="{237C07C9-3CB1-4F17-9FE2-E6B0DD9B7C5F}" srcOrd="2" destOrd="0" parTransId="{0A77314A-0948-44F2-A832-07542256A76C}" sibTransId="{A3BB2EA9-A1B4-4990-88C2-557FCC0BCD73}"/>
    <dgm:cxn modelId="{FBEA3580-008E-4B4D-8B88-F5CD260BE0EF}" type="presOf" srcId="{237C07C9-3CB1-4F17-9FE2-E6B0DD9B7C5F}" destId="{0EB5E962-D3EF-418A-9782-ABAF9847757F}" srcOrd="0" destOrd="0" presId="urn:microsoft.com/office/officeart/2005/8/layout/hProcess6"/>
    <dgm:cxn modelId="{BBDEEB1E-1AC2-41B2-8BDE-8788306FB251}" srcId="{9C88BBAE-5981-45A1-9B76-4955B50C2393}" destId="{17BD30AD-4BFD-432F-8ABD-BF050D54F194}" srcOrd="0" destOrd="0" parTransId="{B75974A4-1265-4C86-829F-E3C12A1CA01B}" sibTransId="{2E259930-FCAB-42C4-96E8-61D808A38092}"/>
    <dgm:cxn modelId="{1BC480D9-2D07-4D08-B1CA-AF3884D993F1}" srcId="{9C88BBAE-5981-45A1-9B76-4955B50C2393}" destId="{9C4633F5-57D1-4304-999A-8B2CA139A6DF}" srcOrd="1" destOrd="0" parTransId="{EBCB7D0F-C10A-4D90-AC3C-E7C3B9D22176}" sibTransId="{FA2581DB-E54D-4F8C-9BE5-01FA2054539D}"/>
    <dgm:cxn modelId="{8CAD05CC-1BB8-44B7-88B0-C99E97D6D6D7}" type="presParOf" srcId="{0CC8E1BD-EC54-4718-B436-394616173E75}" destId="{4C3985AC-F8AA-4B99-838D-958BD303B0CE}" srcOrd="0" destOrd="0" presId="urn:microsoft.com/office/officeart/2005/8/layout/hProcess6"/>
    <dgm:cxn modelId="{8CB51593-9CF3-44B6-9FC9-737D267EA62E}" type="presParOf" srcId="{4C3985AC-F8AA-4B99-838D-958BD303B0CE}" destId="{7A6ABB9D-41EE-4BD8-A526-156C7330902C}" srcOrd="0" destOrd="0" presId="urn:microsoft.com/office/officeart/2005/8/layout/hProcess6"/>
    <dgm:cxn modelId="{F4CEFE8B-DD9E-43F8-B7D2-5129487DF39C}" type="presParOf" srcId="{4C3985AC-F8AA-4B99-838D-958BD303B0CE}" destId="{BFB08634-06ED-4597-A103-9D0C018CD380}" srcOrd="1" destOrd="0" presId="urn:microsoft.com/office/officeart/2005/8/layout/hProcess6"/>
    <dgm:cxn modelId="{530DE672-EF96-46E8-8BE5-1A1663541638}" type="presParOf" srcId="{4C3985AC-F8AA-4B99-838D-958BD303B0CE}" destId="{C015E4B6-1CBC-4C09-9D65-059B44A80D33}" srcOrd="2" destOrd="0" presId="urn:microsoft.com/office/officeart/2005/8/layout/hProcess6"/>
    <dgm:cxn modelId="{CBB70818-3EFC-45CE-9707-06FE81091E8C}" type="presParOf" srcId="{4C3985AC-F8AA-4B99-838D-958BD303B0CE}" destId="{BBE21DD7-8852-4648-BA7E-F4D212A0E1B5}" srcOrd="3" destOrd="0" presId="urn:microsoft.com/office/officeart/2005/8/layout/hProcess6"/>
    <dgm:cxn modelId="{F357641D-241F-4AA5-A9F8-D6F55DADE2BA}" type="presParOf" srcId="{0CC8E1BD-EC54-4718-B436-394616173E75}" destId="{210509FF-A850-4F26-A42B-B5A0934AB22E}" srcOrd="1" destOrd="0" presId="urn:microsoft.com/office/officeart/2005/8/layout/hProcess6"/>
    <dgm:cxn modelId="{0A862547-040B-4FD8-BA8A-2D6751E08E7A}" type="presParOf" srcId="{0CC8E1BD-EC54-4718-B436-394616173E75}" destId="{9865CFFE-DE25-4281-836D-F05DAD60DB7D}" srcOrd="2" destOrd="0" presId="urn:microsoft.com/office/officeart/2005/8/layout/hProcess6"/>
    <dgm:cxn modelId="{387066F9-DF41-4E7C-93A2-91FC15E86874}" type="presParOf" srcId="{9865CFFE-DE25-4281-836D-F05DAD60DB7D}" destId="{C89F26DA-5AF7-444C-9DE7-D171ECA57DDC}" srcOrd="0" destOrd="0" presId="urn:microsoft.com/office/officeart/2005/8/layout/hProcess6"/>
    <dgm:cxn modelId="{DE5CE9AA-42F4-4FDA-93E7-64BFA7629A98}" type="presParOf" srcId="{9865CFFE-DE25-4281-836D-F05DAD60DB7D}" destId="{E6E0E1D6-1432-434B-B145-2FB0CAAA0175}" srcOrd="1" destOrd="0" presId="urn:microsoft.com/office/officeart/2005/8/layout/hProcess6"/>
    <dgm:cxn modelId="{D83B5267-7E3D-4498-807A-786D0791C3EE}" type="presParOf" srcId="{9865CFFE-DE25-4281-836D-F05DAD60DB7D}" destId="{265A2BDC-D6E4-4890-AEAB-38F40021ED12}" srcOrd="2" destOrd="0" presId="urn:microsoft.com/office/officeart/2005/8/layout/hProcess6"/>
    <dgm:cxn modelId="{283859A9-CB1A-4C65-88EA-580E85108332}" type="presParOf" srcId="{9865CFFE-DE25-4281-836D-F05DAD60DB7D}" destId="{47819AF0-5541-412A-ABB5-F1FB207327CD}" srcOrd="3" destOrd="0" presId="urn:microsoft.com/office/officeart/2005/8/layout/hProcess6"/>
    <dgm:cxn modelId="{0059D475-D209-4BB1-B20E-534469FA82FE}" type="presParOf" srcId="{0CC8E1BD-EC54-4718-B436-394616173E75}" destId="{2B1CFBB1-8089-406A-93E0-65D21FF4312E}" srcOrd="3" destOrd="0" presId="urn:microsoft.com/office/officeart/2005/8/layout/hProcess6"/>
    <dgm:cxn modelId="{966B4EF6-62BC-451A-9760-A6B59EE77002}" type="presParOf" srcId="{0CC8E1BD-EC54-4718-B436-394616173E75}" destId="{AE069985-0B4E-47B6-A8E7-ED8C39B09EF1}" srcOrd="4" destOrd="0" presId="urn:microsoft.com/office/officeart/2005/8/layout/hProcess6"/>
    <dgm:cxn modelId="{ED67F762-246E-41DF-AEA0-1E6C827E2394}" type="presParOf" srcId="{AE069985-0B4E-47B6-A8E7-ED8C39B09EF1}" destId="{E22133DF-FD99-4547-829B-1BD5A882D3C7}" srcOrd="0" destOrd="0" presId="urn:microsoft.com/office/officeart/2005/8/layout/hProcess6"/>
    <dgm:cxn modelId="{D890EE33-CAC5-4777-832A-BF68069BC14D}" type="presParOf" srcId="{AE069985-0B4E-47B6-A8E7-ED8C39B09EF1}" destId="{12B20780-4A77-42AC-A1A4-C88A3F0F48DA}" srcOrd="1" destOrd="0" presId="urn:microsoft.com/office/officeart/2005/8/layout/hProcess6"/>
    <dgm:cxn modelId="{F8EC9D23-920D-4AA9-9103-549B89582193}" type="presParOf" srcId="{AE069985-0B4E-47B6-A8E7-ED8C39B09EF1}" destId="{55864E84-FF23-47D1-BEFC-D5251C9044B8}" srcOrd="2" destOrd="0" presId="urn:microsoft.com/office/officeart/2005/8/layout/hProcess6"/>
    <dgm:cxn modelId="{D27F063B-262C-447E-B022-EA0FA6195B53}" type="presParOf" srcId="{AE069985-0B4E-47B6-A8E7-ED8C39B09EF1}" destId="{0EB5E962-D3EF-418A-9782-ABAF9847757F}" srcOrd="3" destOrd="0" presId="urn:microsoft.com/office/officeart/2005/8/layout/hProcess6"/>
    <dgm:cxn modelId="{4597728B-4122-47B3-BBF5-A2CB6249ABC7}" type="presParOf" srcId="{0CC8E1BD-EC54-4718-B436-394616173E75}" destId="{1ED4C703-EF2F-49E5-AFA0-F273552BE174}" srcOrd="5" destOrd="0" presId="urn:microsoft.com/office/officeart/2005/8/layout/hProcess6"/>
    <dgm:cxn modelId="{84ACDD4A-3124-441C-A77E-D22D96BA2F1F}" type="presParOf" srcId="{0CC8E1BD-EC54-4718-B436-394616173E75}" destId="{8ED867B0-997E-4BD9-8188-00C5512FA0C3}" srcOrd="6" destOrd="0" presId="urn:microsoft.com/office/officeart/2005/8/layout/hProcess6"/>
    <dgm:cxn modelId="{FC83D8D2-6097-4B13-AE46-8B696C2E9F30}" type="presParOf" srcId="{8ED867B0-997E-4BD9-8188-00C5512FA0C3}" destId="{356B4EAB-DE44-4590-B9BF-A279BF377B4C}" srcOrd="0" destOrd="0" presId="urn:microsoft.com/office/officeart/2005/8/layout/hProcess6"/>
    <dgm:cxn modelId="{548EDFB1-03E1-4197-A844-EDA9D02D6BCB}" type="presParOf" srcId="{8ED867B0-997E-4BD9-8188-00C5512FA0C3}" destId="{8B3EC245-9963-4E55-871E-ACF8A4583656}" srcOrd="1" destOrd="0" presId="urn:microsoft.com/office/officeart/2005/8/layout/hProcess6"/>
    <dgm:cxn modelId="{07DB41A6-11CB-478A-B6AD-F31159FA7318}" type="presParOf" srcId="{8ED867B0-997E-4BD9-8188-00C5512FA0C3}" destId="{8AE4C7E2-0560-4BAB-B9EA-2412C7B45AD8}" srcOrd="2" destOrd="0" presId="urn:microsoft.com/office/officeart/2005/8/layout/hProcess6"/>
    <dgm:cxn modelId="{FC41E949-0BF2-4734-8E1D-6CDF1E17362F}" type="presParOf" srcId="{8ED867B0-997E-4BD9-8188-00C5512FA0C3}" destId="{E7F3DAB7-DCB4-4E62-9480-B63376FA94B9}" srcOrd="3" destOrd="0" presId="urn:microsoft.com/office/officeart/2005/8/layout/hProcess6"/>
    <dgm:cxn modelId="{08188AFC-65D8-4783-9444-C21922012D38}" type="presParOf" srcId="{0CC8E1BD-EC54-4718-B436-394616173E75}" destId="{315763BF-7D9F-400F-866A-DD225FDA62DD}" srcOrd="7" destOrd="0" presId="urn:microsoft.com/office/officeart/2005/8/layout/hProcess6"/>
    <dgm:cxn modelId="{4FC4C2B4-D925-451D-8A46-3F22FD2D6A1E}" type="presParOf" srcId="{0CC8E1BD-EC54-4718-B436-394616173E75}" destId="{3EDE3E25-2102-400B-B1C1-BD28432A0A7D}" srcOrd="8" destOrd="0" presId="urn:microsoft.com/office/officeart/2005/8/layout/hProcess6"/>
    <dgm:cxn modelId="{23A2C634-80F0-4230-9206-3FADD01CAE01}" type="presParOf" srcId="{3EDE3E25-2102-400B-B1C1-BD28432A0A7D}" destId="{F0E9198F-A791-458F-BB01-2E0412F74FD7}" srcOrd="0" destOrd="0" presId="urn:microsoft.com/office/officeart/2005/8/layout/hProcess6"/>
    <dgm:cxn modelId="{451341DC-06DE-49E0-A2D1-FB8BA3D87460}" type="presParOf" srcId="{3EDE3E25-2102-400B-B1C1-BD28432A0A7D}" destId="{6AFC2A79-2733-4833-9121-ED88066BB48F}" srcOrd="1" destOrd="0" presId="urn:microsoft.com/office/officeart/2005/8/layout/hProcess6"/>
    <dgm:cxn modelId="{01E4441F-E43C-446C-A430-00B543747894}" type="presParOf" srcId="{3EDE3E25-2102-400B-B1C1-BD28432A0A7D}" destId="{91D29286-0C24-49FE-BF7D-15BCE0B6599E}" srcOrd="2" destOrd="0" presId="urn:microsoft.com/office/officeart/2005/8/layout/hProcess6"/>
    <dgm:cxn modelId="{29A883F9-D467-421D-9B55-FE64DB92F3CD}" type="presParOf" srcId="{3EDE3E25-2102-400B-B1C1-BD28432A0A7D}" destId="{455BB206-F7A9-44F4-BB83-D6B4039EF170}" srcOrd="3" destOrd="0" presId="urn:microsoft.com/office/officeart/2005/8/layout/hProcess6"/>
    <dgm:cxn modelId="{ACB547DC-F1F2-4652-90BD-AFF00BD502A8}" type="presParOf" srcId="{0CC8E1BD-EC54-4718-B436-394616173E75}" destId="{134C6C12-283C-4486-804A-5EC25DE195B5}" srcOrd="9" destOrd="0" presId="urn:microsoft.com/office/officeart/2005/8/layout/hProcess6"/>
    <dgm:cxn modelId="{B1C66A90-AA1A-4F52-A4BA-EE5732118B60}" type="presParOf" srcId="{0CC8E1BD-EC54-4718-B436-394616173E75}" destId="{D2DE31AF-0E76-4454-A8F4-6ECF37B89FA6}" srcOrd="10" destOrd="0" presId="urn:microsoft.com/office/officeart/2005/8/layout/hProcess6"/>
    <dgm:cxn modelId="{28543C59-6384-43DE-B7BA-DC1BE18B3183}" type="presParOf" srcId="{D2DE31AF-0E76-4454-A8F4-6ECF37B89FA6}" destId="{8BE26B4D-2DE7-4D92-AEFB-16C6CA4EA60D}" srcOrd="0" destOrd="0" presId="urn:microsoft.com/office/officeart/2005/8/layout/hProcess6"/>
    <dgm:cxn modelId="{E6B41120-393E-48FE-8AFB-5C4EB1BA0D7B}" type="presParOf" srcId="{D2DE31AF-0E76-4454-A8F4-6ECF37B89FA6}" destId="{93007A76-C4BC-4E80-8971-325699B65C4B}" srcOrd="1" destOrd="0" presId="urn:microsoft.com/office/officeart/2005/8/layout/hProcess6"/>
    <dgm:cxn modelId="{64E1E296-663E-4397-B9DA-E7BD8A3EDA3A}" type="presParOf" srcId="{D2DE31AF-0E76-4454-A8F4-6ECF37B89FA6}" destId="{401D3628-9FD8-4291-88AC-BEAF7E3462D9}" srcOrd="2" destOrd="0" presId="urn:microsoft.com/office/officeart/2005/8/layout/hProcess6"/>
    <dgm:cxn modelId="{E8A36571-3574-4984-916C-458B2F646485}" type="presParOf" srcId="{D2DE31AF-0E76-4454-A8F4-6ECF37B89FA6}" destId="{A21E0AAE-D738-4B6E-B402-EC190601BA55}" srcOrd="3" destOrd="0" presId="urn:microsoft.com/office/officeart/2005/8/layout/hProcess6"/>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9C88BBAE-5981-45A1-9B76-4955B50C2393}" type="doc">
      <dgm:prSet loTypeId="urn:microsoft.com/office/officeart/2005/8/layout/hProcess6" loCatId="process" qsTypeId="urn:microsoft.com/office/officeart/2005/8/quickstyle/3d1" qsCatId="3D" csTypeId="urn:microsoft.com/office/officeart/2005/8/colors/colorful5" csCatId="colorful" phldr="1"/>
      <dgm:spPr/>
      <dgm:t>
        <a:bodyPr/>
        <a:lstStyle/>
        <a:p>
          <a:endParaRPr lang="zh-TW" altLang="en-US"/>
        </a:p>
      </dgm:t>
    </dgm:pt>
    <dgm:pt modelId="{17BD30AD-4BFD-432F-8ABD-BF050D54F194}">
      <dgm:prSet phldrT="[文字]" custT="1"/>
      <dgm:spPr>
        <a:xfrm>
          <a:off x="4978" y="455665"/>
          <a:ext cx="1327085" cy="1896982"/>
        </a:xfrm>
        <a:solidFill>
          <a:srgbClr val="A50021"/>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2400" b="1" dirty="0">
              <a:solidFill>
                <a:srgbClr val="CCFFFF"/>
              </a:solidFill>
              <a:latin typeface="微軟正黑體" pitchFamily="34" charset="-120"/>
              <a:ea typeface="微軟正黑體" pitchFamily="34" charset="-120"/>
              <a:cs typeface="+mn-cs"/>
            </a:rPr>
            <a:t>經濟</a:t>
          </a:r>
          <a:endParaRPr lang="en-US" altLang="zh-TW" sz="2400" b="1" dirty="0">
            <a:solidFill>
              <a:srgbClr val="CCFFFF"/>
            </a:solidFill>
            <a:latin typeface="微軟正黑體" pitchFamily="34" charset="-120"/>
            <a:ea typeface="微軟正黑體" pitchFamily="34" charset="-120"/>
            <a:cs typeface="+mn-cs"/>
          </a:endParaRPr>
        </a:p>
        <a:p>
          <a:r>
            <a:rPr lang="zh-TW" altLang="en-US" sz="2400" b="1" dirty="0">
              <a:solidFill>
                <a:srgbClr val="CCFFFF"/>
              </a:solidFill>
              <a:latin typeface="微軟正黑體" pitchFamily="34" charset="-120"/>
              <a:ea typeface="微軟正黑體" pitchFamily="34" charset="-120"/>
              <a:cs typeface="+mn-cs"/>
            </a:rPr>
            <a:t>弱勢</a:t>
          </a:r>
          <a:endParaRPr lang="en-US" altLang="zh-TW" sz="2400" b="1" dirty="0">
            <a:solidFill>
              <a:srgbClr val="CCFFFF"/>
            </a:solidFill>
            <a:latin typeface="微軟正黑體" pitchFamily="34" charset="-120"/>
            <a:ea typeface="微軟正黑體" pitchFamily="34" charset="-120"/>
            <a:cs typeface="+mn-cs"/>
          </a:endParaRPr>
        </a:p>
        <a:p>
          <a:r>
            <a:rPr lang="zh-TW" altLang="en-US" sz="2400" b="1" dirty="0">
              <a:solidFill>
                <a:srgbClr val="CCFFFF"/>
              </a:solidFill>
              <a:latin typeface="微軟正黑體" pitchFamily="34" charset="-120"/>
              <a:ea typeface="微軟正黑體" pitchFamily="34" charset="-120"/>
              <a:cs typeface="+mn-cs"/>
            </a:rPr>
            <a:t>積分</a:t>
          </a:r>
        </a:p>
      </dgm:t>
    </dgm:pt>
    <dgm:pt modelId="{B75974A4-1265-4C86-829F-E3C12A1CA01B}" type="parTrans" cxnId="{BBDEEB1E-1AC2-41B2-8BDE-8788306FB251}">
      <dgm:prSet/>
      <dgm:spPr/>
      <dgm:t>
        <a:bodyPr/>
        <a:lstStyle/>
        <a:p>
          <a:endParaRPr lang="zh-TW" altLang="en-US" sz="2400" b="1">
            <a:latin typeface="微軟正黑體" pitchFamily="34" charset="-120"/>
            <a:ea typeface="微軟正黑體" pitchFamily="34" charset="-120"/>
          </a:endParaRPr>
        </a:p>
      </dgm:t>
    </dgm:pt>
    <dgm:pt modelId="{2E259930-FCAB-42C4-96E8-61D808A38092}" type="sibTrans" cxnId="{BBDEEB1E-1AC2-41B2-8BDE-8788306FB251}">
      <dgm:prSet custT="1"/>
      <dgm:spPr/>
      <dgm:t>
        <a:bodyPr/>
        <a:lstStyle/>
        <a:p>
          <a:endParaRPr lang="zh-TW" altLang="en-US" sz="2400" b="1">
            <a:latin typeface="微軟正黑體" pitchFamily="34" charset="-120"/>
            <a:ea typeface="微軟正黑體" pitchFamily="34" charset="-120"/>
          </a:endParaRPr>
        </a:p>
      </dgm:t>
    </dgm:pt>
    <dgm:pt modelId="{9C4633F5-57D1-4304-999A-8B2CA139A6DF}">
      <dgm:prSet phldrT="[文字]" custT="1"/>
      <dgm:spPr>
        <a:xfrm>
          <a:off x="1737747" y="455665"/>
          <a:ext cx="1328915" cy="1896982"/>
        </a:xfrm>
        <a:solidFill>
          <a:srgbClr val="66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endParaRPr lang="en-US" altLang="zh-TW" sz="2400" b="1" dirty="0">
            <a:solidFill>
              <a:srgbClr val="CCECFF"/>
            </a:solidFill>
            <a:latin typeface="微軟正黑體" pitchFamily="34" charset="-120"/>
            <a:ea typeface="微軟正黑體" pitchFamily="34" charset="-120"/>
            <a:cs typeface="+mn-cs"/>
          </a:endParaRPr>
        </a:p>
        <a:p>
          <a:r>
            <a:rPr lang="zh-TW" altLang="zh-TW" sz="2400" b="1" dirty="0">
              <a:solidFill>
                <a:srgbClr val="CCECFF"/>
              </a:solidFill>
              <a:latin typeface="微軟正黑體" pitchFamily="34" charset="-120"/>
              <a:ea typeface="微軟正黑體" pitchFamily="34" charset="-120"/>
              <a:cs typeface="+mn-cs"/>
            </a:rPr>
            <a:t>國中</a:t>
          </a:r>
        </a:p>
        <a:p>
          <a:r>
            <a:rPr lang="zh-TW" altLang="zh-TW" sz="2400" b="1" dirty="0">
              <a:solidFill>
                <a:srgbClr val="CCECFF"/>
              </a:solidFill>
              <a:latin typeface="微軟正黑體" pitchFamily="34" charset="-120"/>
              <a:ea typeface="微軟正黑體" pitchFamily="34" charset="-120"/>
              <a:cs typeface="+mn-cs"/>
            </a:rPr>
            <a:t>會考</a:t>
          </a:r>
        </a:p>
        <a:p>
          <a:r>
            <a:rPr lang="zh-TW" altLang="zh-TW" sz="2400" b="1" dirty="0">
              <a:solidFill>
                <a:srgbClr val="CCECFF"/>
              </a:solidFill>
              <a:latin typeface="微軟正黑體" pitchFamily="34" charset="-120"/>
              <a:ea typeface="微軟正黑體" pitchFamily="34" charset="-120"/>
              <a:cs typeface="+mn-cs"/>
            </a:rPr>
            <a:t>總積分</a:t>
          </a:r>
        </a:p>
        <a:p>
          <a:pPr>
            <a:spcAft>
              <a:spcPts val="0"/>
            </a:spcAft>
          </a:pPr>
          <a:endParaRPr lang="zh-TW" altLang="en-US" sz="2400" b="1" dirty="0">
            <a:solidFill>
              <a:srgbClr val="CCECFF"/>
            </a:solidFill>
            <a:latin typeface="微軟正黑體" pitchFamily="34" charset="-120"/>
            <a:ea typeface="微軟正黑體" pitchFamily="34" charset="-120"/>
            <a:cs typeface="+mn-cs"/>
          </a:endParaRPr>
        </a:p>
      </dgm:t>
    </dgm:pt>
    <dgm:pt modelId="{EBCB7D0F-C10A-4D90-AC3C-E7C3B9D22176}" type="parTrans" cxnId="{1BC480D9-2D07-4D08-B1CA-AF3884D993F1}">
      <dgm:prSet/>
      <dgm:spPr/>
      <dgm:t>
        <a:bodyPr/>
        <a:lstStyle/>
        <a:p>
          <a:endParaRPr lang="zh-TW" altLang="en-US" sz="2400" b="1">
            <a:latin typeface="微軟正黑體" pitchFamily="34" charset="-120"/>
            <a:ea typeface="微軟正黑體" pitchFamily="34" charset="-120"/>
          </a:endParaRPr>
        </a:p>
      </dgm:t>
    </dgm:pt>
    <dgm:pt modelId="{FA2581DB-E54D-4F8C-9BE5-01FA2054539D}" type="sibTrans" cxnId="{1BC480D9-2D07-4D08-B1CA-AF3884D993F1}">
      <dgm:prSet custT="1"/>
      <dgm:spPr/>
      <dgm:t>
        <a:bodyPr/>
        <a:lstStyle/>
        <a:p>
          <a:endParaRPr lang="zh-TW" altLang="en-US" sz="2400" b="1">
            <a:latin typeface="微軟正黑體" pitchFamily="34" charset="-120"/>
            <a:ea typeface="微軟正黑體" pitchFamily="34" charset="-120"/>
          </a:endParaRPr>
        </a:p>
      </dgm:t>
    </dgm:pt>
    <dgm:pt modelId="{EE81CD8A-B7F4-4739-933C-86024BCC2686}">
      <dgm:prSet phldrT="[文字]" custT="1"/>
      <dgm:spPr>
        <a:xfrm>
          <a:off x="5192977" y="459573"/>
          <a:ext cx="1321617" cy="1889165"/>
        </a:xfrm>
        <a:solidFill>
          <a:srgbClr val="008000"/>
        </a:solidFill>
        <a:ln>
          <a:solidFill>
            <a:srgbClr val="003366"/>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endParaRPr lang="en-US" altLang="zh-TW" sz="2400" b="1" dirty="0">
            <a:solidFill>
              <a:srgbClr val="FFFFCC"/>
            </a:solidFill>
            <a:latin typeface="微軟正黑體" pitchFamily="34" charset="-120"/>
            <a:ea typeface="微軟正黑體" pitchFamily="34" charset="-120"/>
            <a:cs typeface="+mn-cs"/>
          </a:endParaRPr>
        </a:p>
        <a:p>
          <a:r>
            <a:rPr lang="zh-TW" altLang="en-US" sz="2400" b="1" dirty="0">
              <a:solidFill>
                <a:srgbClr val="FFFFCC"/>
              </a:solidFill>
              <a:latin typeface="微軟正黑體" pitchFamily="34" charset="-120"/>
              <a:ea typeface="微軟正黑體" pitchFamily="34" charset="-120"/>
              <a:cs typeface="+mn-cs"/>
            </a:rPr>
            <a:t>會考成績逐科比序</a:t>
          </a:r>
        </a:p>
        <a:p>
          <a:endParaRPr lang="zh-TW" altLang="en-US" sz="2400" b="1" dirty="0">
            <a:solidFill>
              <a:srgbClr val="FFFFCC"/>
            </a:solidFill>
            <a:latin typeface="微軟正黑體" pitchFamily="34" charset="-120"/>
            <a:ea typeface="微軟正黑體" pitchFamily="34" charset="-120"/>
            <a:cs typeface="+mn-cs"/>
          </a:endParaRPr>
        </a:p>
      </dgm:t>
    </dgm:pt>
    <dgm:pt modelId="{BCC285F8-E5CA-487D-97A7-4309CA8CE80F}" type="parTrans" cxnId="{65873C92-3CF1-464A-8D36-EEE4C8028A0D}">
      <dgm:prSet/>
      <dgm:spPr/>
      <dgm:t>
        <a:bodyPr/>
        <a:lstStyle/>
        <a:p>
          <a:endParaRPr lang="zh-TW" altLang="en-US" sz="2400" b="1">
            <a:latin typeface="微軟正黑體" pitchFamily="34" charset="-120"/>
            <a:ea typeface="微軟正黑體" pitchFamily="34" charset="-120"/>
          </a:endParaRPr>
        </a:p>
      </dgm:t>
    </dgm:pt>
    <dgm:pt modelId="{259C32C3-A87D-46A3-B6DA-9C39624393E0}" type="sibTrans" cxnId="{65873C92-3CF1-464A-8D36-EEE4C8028A0D}">
      <dgm:prSet/>
      <dgm:spPr/>
      <dgm:t>
        <a:bodyPr/>
        <a:lstStyle/>
        <a:p>
          <a:endParaRPr lang="zh-TW" altLang="en-US" sz="2400" b="1">
            <a:latin typeface="微軟正黑體" pitchFamily="34" charset="-120"/>
            <a:ea typeface="微軟正黑體" pitchFamily="34" charset="-120"/>
          </a:endParaRPr>
        </a:p>
      </dgm:t>
    </dgm:pt>
    <dgm:pt modelId="{72AE74D2-DF66-4197-929A-99C503D1FBB1}">
      <dgm:prSet phldrT="[文字]" custT="1"/>
      <dgm:spPr>
        <a:xfrm>
          <a:off x="6907982" y="485703"/>
          <a:ext cx="1321617" cy="1907506"/>
        </a:xfrm>
        <a:solidFill>
          <a:srgbClr val="6600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2400" b="1" dirty="0">
              <a:solidFill>
                <a:srgbClr val="CCFFCC"/>
              </a:solidFill>
              <a:latin typeface="微軟正黑體" pitchFamily="34" charset="-120"/>
              <a:ea typeface="微軟正黑體" pitchFamily="34" charset="-120"/>
              <a:cs typeface="+mn-cs"/>
            </a:rPr>
            <a:t>會考成績逐科標示</a:t>
          </a:r>
        </a:p>
      </dgm:t>
    </dgm:pt>
    <dgm:pt modelId="{3679B2C6-E0FD-4A63-8E1F-357A056C9206}" type="sibTrans" cxnId="{5E42E298-EFDA-499D-8BE8-A66497DC34DC}">
      <dgm:prSet/>
      <dgm:spPr/>
      <dgm:t>
        <a:bodyPr/>
        <a:lstStyle/>
        <a:p>
          <a:endParaRPr lang="zh-TW" altLang="en-US" sz="2400"/>
        </a:p>
      </dgm:t>
    </dgm:pt>
    <dgm:pt modelId="{F2D3FFD0-0210-45B9-BBED-A6D790D09813}" type="parTrans" cxnId="{5E42E298-EFDA-499D-8BE8-A66497DC34DC}">
      <dgm:prSet/>
      <dgm:spPr/>
      <dgm:t>
        <a:bodyPr/>
        <a:lstStyle/>
        <a:p>
          <a:endParaRPr lang="zh-TW" altLang="en-US" sz="2400"/>
        </a:p>
      </dgm:t>
    </dgm:pt>
    <dgm:pt modelId="{0CC8E1BD-EC54-4718-B436-394616173E75}" type="pres">
      <dgm:prSet presAssocID="{9C88BBAE-5981-45A1-9B76-4955B50C2393}" presName="theList" presStyleCnt="0">
        <dgm:presLayoutVars>
          <dgm:dir/>
          <dgm:animLvl val="lvl"/>
          <dgm:resizeHandles val="exact"/>
        </dgm:presLayoutVars>
      </dgm:prSet>
      <dgm:spPr/>
      <dgm:t>
        <a:bodyPr/>
        <a:lstStyle/>
        <a:p>
          <a:endParaRPr lang="zh-TW" altLang="en-US"/>
        </a:p>
      </dgm:t>
    </dgm:pt>
    <dgm:pt modelId="{4C3985AC-F8AA-4B99-838D-958BD303B0CE}" type="pres">
      <dgm:prSet presAssocID="{17BD30AD-4BFD-432F-8ABD-BF050D54F194}" presName="compNode" presStyleCnt="0"/>
      <dgm:spPr/>
    </dgm:pt>
    <dgm:pt modelId="{7A6ABB9D-41EE-4BD8-A526-156C7330902C}" type="pres">
      <dgm:prSet presAssocID="{17BD30AD-4BFD-432F-8ABD-BF050D54F194}" presName="noGeometry" presStyleCnt="0"/>
      <dgm:spPr/>
    </dgm:pt>
    <dgm:pt modelId="{BFB08634-06ED-4597-A103-9D0C018CD380}" type="pres">
      <dgm:prSet presAssocID="{17BD30AD-4BFD-432F-8ABD-BF050D54F194}" presName="childTextVisible" presStyleLbl="bgAccFollowNode1" presStyleIdx="0" presStyleCnt="4" custScaleX="39991" custScaleY="140884" custLinFactNeighborX="39111">
        <dgm:presLayoutVars>
          <dgm:bulletEnabled val="1"/>
        </dgm:presLayoutVars>
      </dgm:prSet>
      <dgm:spPr>
        <a:xfrm>
          <a:off x="1313967" y="829126"/>
          <a:ext cx="373462" cy="1150060"/>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C015E4B6-1CBC-4C09-9D65-059B44A80D33}" type="pres">
      <dgm:prSet presAssocID="{17BD30AD-4BFD-432F-8ABD-BF050D54F194}" presName="childTextHidden" presStyleLbl="bgAccFollowNode1" presStyleIdx="0" presStyleCnt="4"/>
      <dgm:spPr/>
    </dgm:pt>
    <dgm:pt modelId="{BBE21DD7-8852-4648-BA7E-F4D212A0E1B5}" type="pres">
      <dgm:prSet presAssocID="{17BD30AD-4BFD-432F-8ABD-BF050D54F194}" presName="parentText" presStyleLbl="node1" presStyleIdx="0" presStyleCnt="4" custScaleX="284213" custScaleY="406264">
        <dgm:presLayoutVars>
          <dgm:chMax val="1"/>
          <dgm:bulletEnabled val="1"/>
        </dgm:presLayoutVars>
      </dgm:prSet>
      <dgm:spPr>
        <a:prstGeom prst="flowChartAlternateProcess">
          <a:avLst/>
        </a:prstGeom>
      </dgm:spPr>
      <dgm:t>
        <a:bodyPr/>
        <a:lstStyle/>
        <a:p>
          <a:endParaRPr lang="zh-TW" altLang="en-US"/>
        </a:p>
      </dgm:t>
    </dgm:pt>
    <dgm:pt modelId="{210509FF-A850-4F26-A42B-B5A0934AB22E}" type="pres">
      <dgm:prSet presAssocID="{17BD30AD-4BFD-432F-8ABD-BF050D54F194}" presName="aSpace" presStyleCnt="0"/>
      <dgm:spPr/>
    </dgm:pt>
    <dgm:pt modelId="{9865CFFE-DE25-4281-836D-F05DAD60DB7D}" type="pres">
      <dgm:prSet presAssocID="{9C4633F5-57D1-4304-999A-8B2CA139A6DF}" presName="compNode" presStyleCnt="0"/>
      <dgm:spPr/>
    </dgm:pt>
    <dgm:pt modelId="{C89F26DA-5AF7-444C-9DE7-D171ECA57DDC}" type="pres">
      <dgm:prSet presAssocID="{9C4633F5-57D1-4304-999A-8B2CA139A6DF}" presName="noGeometry" presStyleCnt="0"/>
      <dgm:spPr/>
    </dgm:pt>
    <dgm:pt modelId="{E6E0E1D6-1432-434B-B145-2FB0CAAA0175}" type="pres">
      <dgm:prSet presAssocID="{9C4633F5-57D1-4304-999A-8B2CA139A6DF}" presName="childTextVisible" presStyleLbl="bgAccFollowNode1" presStyleIdx="1" presStyleCnt="4" custScaleX="39991" custScaleY="140884" custLinFactNeighborX="49391">
        <dgm:presLayoutVars>
          <dgm:bulletEnabled val="1"/>
        </dgm:presLayoutVars>
      </dgm:prSet>
      <dgm:spPr>
        <a:xfrm>
          <a:off x="3066660" y="829126"/>
          <a:ext cx="373462" cy="1150060"/>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2685120"/>
              <a:satOff val="12063"/>
              <a:lumOff val="829"/>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265A2BDC-D6E4-4890-AEAB-38F40021ED12}" type="pres">
      <dgm:prSet presAssocID="{9C4633F5-57D1-4304-999A-8B2CA139A6DF}" presName="childTextHidden" presStyleLbl="bgAccFollowNode1" presStyleIdx="1" presStyleCnt="4"/>
      <dgm:spPr/>
    </dgm:pt>
    <dgm:pt modelId="{47819AF0-5541-412A-ABB5-F1FB207327CD}" type="pres">
      <dgm:prSet presAssocID="{9C4633F5-57D1-4304-999A-8B2CA139A6DF}" presName="parentText" presStyleLbl="node1" presStyleIdx="1" presStyleCnt="4" custScaleX="284605" custScaleY="406264" custLinFactNeighborX="16489">
        <dgm:presLayoutVars>
          <dgm:chMax val="1"/>
          <dgm:bulletEnabled val="1"/>
        </dgm:presLayoutVars>
      </dgm:prSet>
      <dgm:spPr>
        <a:prstGeom prst="flowChartAlternateProcess">
          <a:avLst/>
        </a:prstGeom>
      </dgm:spPr>
      <dgm:t>
        <a:bodyPr/>
        <a:lstStyle/>
        <a:p>
          <a:endParaRPr lang="zh-TW" altLang="en-US"/>
        </a:p>
      </dgm:t>
    </dgm:pt>
    <dgm:pt modelId="{2B1CFBB1-8089-406A-93E0-65D21FF4312E}" type="pres">
      <dgm:prSet presAssocID="{9C4633F5-57D1-4304-999A-8B2CA139A6DF}" presName="aSpace" presStyleCnt="0"/>
      <dgm:spPr/>
    </dgm:pt>
    <dgm:pt modelId="{3EDE3E25-2102-400B-B1C1-BD28432A0A7D}" type="pres">
      <dgm:prSet presAssocID="{EE81CD8A-B7F4-4739-933C-86024BCC2686}" presName="compNode" presStyleCnt="0"/>
      <dgm:spPr/>
    </dgm:pt>
    <dgm:pt modelId="{F0E9198F-A791-458F-BB01-2E0412F74FD7}" type="pres">
      <dgm:prSet presAssocID="{EE81CD8A-B7F4-4739-933C-86024BCC2686}" presName="noGeometry" presStyleCnt="0"/>
      <dgm:spPr/>
    </dgm:pt>
    <dgm:pt modelId="{6AFC2A79-2733-4833-9121-ED88066BB48F}" type="pres">
      <dgm:prSet presAssocID="{EE81CD8A-B7F4-4739-933C-86024BCC2686}" presName="childTextVisible" presStyleLbl="bgAccFollowNode1" presStyleIdx="2" presStyleCnt="4" custScaleX="39991" custScaleY="148591" custLinFactNeighborX="63482" custLinFactNeighborY="5889">
        <dgm:presLayoutVars>
          <dgm:bulletEnabled val="1"/>
        </dgm:presLayoutVars>
      </dgm:prSet>
      <dgm:spPr>
        <a:xfrm>
          <a:off x="6510751" y="845742"/>
          <a:ext cx="373462" cy="1212973"/>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8055361"/>
              <a:satOff val="36190"/>
              <a:lumOff val="2488"/>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91D29286-0C24-49FE-BF7D-15BCE0B6599E}" type="pres">
      <dgm:prSet presAssocID="{EE81CD8A-B7F4-4739-933C-86024BCC2686}" presName="childTextHidden" presStyleLbl="bgAccFollowNode1" presStyleIdx="2" presStyleCnt="4"/>
      <dgm:spPr/>
    </dgm:pt>
    <dgm:pt modelId="{455BB206-F7A9-44F4-BB83-D6B4039EF170}" type="pres">
      <dgm:prSet presAssocID="{EE81CD8A-B7F4-4739-933C-86024BCC2686}" presName="parentText" presStyleLbl="node1" presStyleIdx="2" presStyleCnt="4" custScaleX="283042" custScaleY="404590" custLinFactNeighborX="46275">
        <dgm:presLayoutVars>
          <dgm:chMax val="1"/>
          <dgm:bulletEnabled val="1"/>
        </dgm:presLayoutVars>
      </dgm:prSet>
      <dgm:spPr>
        <a:prstGeom prst="flowChartAlternateProcess">
          <a:avLst/>
        </a:prstGeom>
      </dgm:spPr>
      <dgm:t>
        <a:bodyPr/>
        <a:lstStyle/>
        <a:p>
          <a:endParaRPr lang="zh-TW" altLang="en-US"/>
        </a:p>
      </dgm:t>
    </dgm:pt>
    <dgm:pt modelId="{134C6C12-283C-4486-804A-5EC25DE195B5}" type="pres">
      <dgm:prSet presAssocID="{EE81CD8A-B7F4-4739-933C-86024BCC2686}" presName="aSpace" presStyleCnt="0"/>
      <dgm:spPr/>
    </dgm:pt>
    <dgm:pt modelId="{D2DE31AF-0E76-4454-A8F4-6ECF37B89FA6}" type="pres">
      <dgm:prSet presAssocID="{72AE74D2-DF66-4197-929A-99C503D1FBB1}" presName="compNode" presStyleCnt="0"/>
      <dgm:spPr/>
    </dgm:pt>
    <dgm:pt modelId="{8BE26B4D-2DE7-4D92-AEFB-16C6CA4EA60D}" type="pres">
      <dgm:prSet presAssocID="{72AE74D2-DF66-4197-929A-99C503D1FBB1}" presName="noGeometry" presStyleCnt="0"/>
      <dgm:spPr/>
    </dgm:pt>
    <dgm:pt modelId="{93007A76-C4BC-4E80-8971-325699B65C4B}" type="pres">
      <dgm:prSet presAssocID="{72AE74D2-DF66-4197-929A-99C503D1FBB1}" presName="childTextVisible" presStyleLbl="bgAccFollowNode1" presStyleIdx="3" presStyleCnt="4" custScaleX="39991" custScaleY="151327" custLinFactX="-8166" custLinFactNeighborX="-100000" custLinFactNeighborY="6907">
        <dgm:presLayoutVars>
          <dgm:bulletEnabled val="1"/>
        </dgm:presLayoutVars>
      </dgm:prSet>
      <dgm:spPr>
        <a:xfrm>
          <a:off x="4824734" y="773735"/>
          <a:ext cx="373462" cy="1235308"/>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401D3628-9FD8-4291-88AC-BEAF7E3462D9}" type="pres">
      <dgm:prSet presAssocID="{72AE74D2-DF66-4197-929A-99C503D1FBB1}" presName="childTextHidden" presStyleLbl="bgAccFollowNode1" presStyleIdx="3" presStyleCnt="4"/>
      <dgm:spPr/>
    </dgm:pt>
    <dgm:pt modelId="{A21E0AAE-D738-4B6E-B402-EC190601BA55}" type="pres">
      <dgm:prSet presAssocID="{72AE74D2-DF66-4197-929A-99C503D1FBB1}" presName="parentText" presStyleLbl="node1" presStyleIdx="3" presStyleCnt="4" custScaleX="283042" custScaleY="408518" custLinFactNeighborX="86026" custLinFactNeighborY="7560">
        <dgm:presLayoutVars>
          <dgm:chMax val="1"/>
          <dgm:bulletEnabled val="1"/>
        </dgm:presLayoutVars>
      </dgm:prSet>
      <dgm:spPr>
        <a:prstGeom prst="flowChartAlternateProcess">
          <a:avLst/>
        </a:prstGeom>
      </dgm:spPr>
      <dgm:t>
        <a:bodyPr/>
        <a:lstStyle/>
        <a:p>
          <a:endParaRPr lang="zh-TW" altLang="en-US"/>
        </a:p>
      </dgm:t>
    </dgm:pt>
  </dgm:ptLst>
  <dgm:cxnLst>
    <dgm:cxn modelId="{8B763617-CAE6-42B1-BCAC-BECB29CECD00}" type="presOf" srcId="{EE81CD8A-B7F4-4739-933C-86024BCC2686}" destId="{455BB206-F7A9-44F4-BB83-D6B4039EF170}" srcOrd="0" destOrd="0" presId="urn:microsoft.com/office/officeart/2005/8/layout/hProcess6"/>
    <dgm:cxn modelId="{5CC35534-DCB6-4EB9-A20F-F372AFA6E3CF}" type="presOf" srcId="{9C4633F5-57D1-4304-999A-8B2CA139A6DF}" destId="{47819AF0-5541-412A-ABB5-F1FB207327CD}" srcOrd="0" destOrd="0" presId="urn:microsoft.com/office/officeart/2005/8/layout/hProcess6"/>
    <dgm:cxn modelId="{1BC480D9-2D07-4D08-B1CA-AF3884D993F1}" srcId="{9C88BBAE-5981-45A1-9B76-4955B50C2393}" destId="{9C4633F5-57D1-4304-999A-8B2CA139A6DF}" srcOrd="1" destOrd="0" parTransId="{EBCB7D0F-C10A-4D90-AC3C-E7C3B9D22176}" sibTransId="{FA2581DB-E54D-4F8C-9BE5-01FA2054539D}"/>
    <dgm:cxn modelId="{65873C92-3CF1-464A-8D36-EEE4C8028A0D}" srcId="{9C88BBAE-5981-45A1-9B76-4955B50C2393}" destId="{EE81CD8A-B7F4-4739-933C-86024BCC2686}" srcOrd="2" destOrd="0" parTransId="{BCC285F8-E5CA-487D-97A7-4309CA8CE80F}" sibTransId="{259C32C3-A87D-46A3-B6DA-9C39624393E0}"/>
    <dgm:cxn modelId="{4F341912-FD47-4DAE-9BD5-4171710B4B9B}" type="presOf" srcId="{17BD30AD-4BFD-432F-8ABD-BF050D54F194}" destId="{BBE21DD7-8852-4648-BA7E-F4D212A0E1B5}" srcOrd="0" destOrd="0" presId="urn:microsoft.com/office/officeart/2005/8/layout/hProcess6"/>
    <dgm:cxn modelId="{465459FB-E1D3-41F6-A447-7E304A5CAFB8}" type="presOf" srcId="{9C88BBAE-5981-45A1-9B76-4955B50C2393}" destId="{0CC8E1BD-EC54-4718-B436-394616173E75}" srcOrd="0" destOrd="0" presId="urn:microsoft.com/office/officeart/2005/8/layout/hProcess6"/>
    <dgm:cxn modelId="{BBDEEB1E-1AC2-41B2-8BDE-8788306FB251}" srcId="{9C88BBAE-5981-45A1-9B76-4955B50C2393}" destId="{17BD30AD-4BFD-432F-8ABD-BF050D54F194}" srcOrd="0" destOrd="0" parTransId="{B75974A4-1265-4C86-829F-E3C12A1CA01B}" sibTransId="{2E259930-FCAB-42C4-96E8-61D808A38092}"/>
    <dgm:cxn modelId="{5E42E298-EFDA-499D-8BE8-A66497DC34DC}" srcId="{9C88BBAE-5981-45A1-9B76-4955B50C2393}" destId="{72AE74D2-DF66-4197-929A-99C503D1FBB1}" srcOrd="3" destOrd="0" parTransId="{F2D3FFD0-0210-45B9-BBED-A6D790D09813}" sibTransId="{3679B2C6-E0FD-4A63-8E1F-357A056C9206}"/>
    <dgm:cxn modelId="{9A5FAF26-1A8D-4A17-8DA1-0EAF6A9E065B}" type="presOf" srcId="{72AE74D2-DF66-4197-929A-99C503D1FBB1}" destId="{A21E0AAE-D738-4B6E-B402-EC190601BA55}" srcOrd="0" destOrd="0" presId="urn:microsoft.com/office/officeart/2005/8/layout/hProcess6"/>
    <dgm:cxn modelId="{9B69ED48-E420-458F-BEB4-5A0C3AEF065F}" type="presParOf" srcId="{0CC8E1BD-EC54-4718-B436-394616173E75}" destId="{4C3985AC-F8AA-4B99-838D-958BD303B0CE}" srcOrd="0" destOrd="0" presId="urn:microsoft.com/office/officeart/2005/8/layout/hProcess6"/>
    <dgm:cxn modelId="{BD503E39-A8A2-46AE-8E59-84401A8B3105}" type="presParOf" srcId="{4C3985AC-F8AA-4B99-838D-958BD303B0CE}" destId="{7A6ABB9D-41EE-4BD8-A526-156C7330902C}" srcOrd="0" destOrd="0" presId="urn:microsoft.com/office/officeart/2005/8/layout/hProcess6"/>
    <dgm:cxn modelId="{7FF3AD6C-57D2-491A-8728-36577ABE31C8}" type="presParOf" srcId="{4C3985AC-F8AA-4B99-838D-958BD303B0CE}" destId="{BFB08634-06ED-4597-A103-9D0C018CD380}" srcOrd="1" destOrd="0" presId="urn:microsoft.com/office/officeart/2005/8/layout/hProcess6"/>
    <dgm:cxn modelId="{88E745ED-90E6-49F0-B830-A34ECE2C664B}" type="presParOf" srcId="{4C3985AC-F8AA-4B99-838D-958BD303B0CE}" destId="{C015E4B6-1CBC-4C09-9D65-059B44A80D33}" srcOrd="2" destOrd="0" presId="urn:microsoft.com/office/officeart/2005/8/layout/hProcess6"/>
    <dgm:cxn modelId="{672424B6-E428-4FFC-AC67-A4880F19FF05}" type="presParOf" srcId="{4C3985AC-F8AA-4B99-838D-958BD303B0CE}" destId="{BBE21DD7-8852-4648-BA7E-F4D212A0E1B5}" srcOrd="3" destOrd="0" presId="urn:microsoft.com/office/officeart/2005/8/layout/hProcess6"/>
    <dgm:cxn modelId="{4EA7648E-DCA0-4747-B896-ABF9A5218BE4}" type="presParOf" srcId="{0CC8E1BD-EC54-4718-B436-394616173E75}" destId="{210509FF-A850-4F26-A42B-B5A0934AB22E}" srcOrd="1" destOrd="0" presId="urn:microsoft.com/office/officeart/2005/8/layout/hProcess6"/>
    <dgm:cxn modelId="{6AC9CC54-81E9-459C-A0F6-E7B8FE33919A}" type="presParOf" srcId="{0CC8E1BD-EC54-4718-B436-394616173E75}" destId="{9865CFFE-DE25-4281-836D-F05DAD60DB7D}" srcOrd="2" destOrd="0" presId="urn:microsoft.com/office/officeart/2005/8/layout/hProcess6"/>
    <dgm:cxn modelId="{2FD963FA-19CA-40A3-AD2F-B6256E6DEC2F}" type="presParOf" srcId="{9865CFFE-DE25-4281-836D-F05DAD60DB7D}" destId="{C89F26DA-5AF7-444C-9DE7-D171ECA57DDC}" srcOrd="0" destOrd="0" presId="urn:microsoft.com/office/officeart/2005/8/layout/hProcess6"/>
    <dgm:cxn modelId="{AF8FE3FA-5BB6-4D09-BCA2-7AA2797B1A02}" type="presParOf" srcId="{9865CFFE-DE25-4281-836D-F05DAD60DB7D}" destId="{E6E0E1D6-1432-434B-B145-2FB0CAAA0175}" srcOrd="1" destOrd="0" presId="urn:microsoft.com/office/officeart/2005/8/layout/hProcess6"/>
    <dgm:cxn modelId="{26FD95AF-11B4-48E6-BD19-8C08FBF50097}" type="presParOf" srcId="{9865CFFE-DE25-4281-836D-F05DAD60DB7D}" destId="{265A2BDC-D6E4-4890-AEAB-38F40021ED12}" srcOrd="2" destOrd="0" presId="urn:microsoft.com/office/officeart/2005/8/layout/hProcess6"/>
    <dgm:cxn modelId="{AC024239-B49F-4889-BD2F-3F8DC575F519}" type="presParOf" srcId="{9865CFFE-DE25-4281-836D-F05DAD60DB7D}" destId="{47819AF0-5541-412A-ABB5-F1FB207327CD}" srcOrd="3" destOrd="0" presId="urn:microsoft.com/office/officeart/2005/8/layout/hProcess6"/>
    <dgm:cxn modelId="{CAFAA70F-806C-4B03-ABB3-E37BE158CBB2}" type="presParOf" srcId="{0CC8E1BD-EC54-4718-B436-394616173E75}" destId="{2B1CFBB1-8089-406A-93E0-65D21FF4312E}" srcOrd="3" destOrd="0" presId="urn:microsoft.com/office/officeart/2005/8/layout/hProcess6"/>
    <dgm:cxn modelId="{1CCB77CA-1B8C-41D8-8898-4888E212D6FC}" type="presParOf" srcId="{0CC8E1BD-EC54-4718-B436-394616173E75}" destId="{3EDE3E25-2102-400B-B1C1-BD28432A0A7D}" srcOrd="4" destOrd="0" presId="urn:microsoft.com/office/officeart/2005/8/layout/hProcess6"/>
    <dgm:cxn modelId="{E8740CE8-4C04-44E6-A54A-99797BD0FCA6}" type="presParOf" srcId="{3EDE3E25-2102-400B-B1C1-BD28432A0A7D}" destId="{F0E9198F-A791-458F-BB01-2E0412F74FD7}" srcOrd="0" destOrd="0" presId="urn:microsoft.com/office/officeart/2005/8/layout/hProcess6"/>
    <dgm:cxn modelId="{C5ABE670-6561-4D13-AAF4-0E6EE816C676}" type="presParOf" srcId="{3EDE3E25-2102-400B-B1C1-BD28432A0A7D}" destId="{6AFC2A79-2733-4833-9121-ED88066BB48F}" srcOrd="1" destOrd="0" presId="urn:microsoft.com/office/officeart/2005/8/layout/hProcess6"/>
    <dgm:cxn modelId="{1E3E4099-8457-48A3-8798-70398F8582F6}" type="presParOf" srcId="{3EDE3E25-2102-400B-B1C1-BD28432A0A7D}" destId="{91D29286-0C24-49FE-BF7D-15BCE0B6599E}" srcOrd="2" destOrd="0" presId="urn:microsoft.com/office/officeart/2005/8/layout/hProcess6"/>
    <dgm:cxn modelId="{80593241-4E75-45C8-A238-188B709719E5}" type="presParOf" srcId="{3EDE3E25-2102-400B-B1C1-BD28432A0A7D}" destId="{455BB206-F7A9-44F4-BB83-D6B4039EF170}" srcOrd="3" destOrd="0" presId="urn:microsoft.com/office/officeart/2005/8/layout/hProcess6"/>
    <dgm:cxn modelId="{6C0024D5-8591-458D-9ED7-FEE61D7470D8}" type="presParOf" srcId="{0CC8E1BD-EC54-4718-B436-394616173E75}" destId="{134C6C12-283C-4486-804A-5EC25DE195B5}" srcOrd="5" destOrd="0" presId="urn:microsoft.com/office/officeart/2005/8/layout/hProcess6"/>
    <dgm:cxn modelId="{A75C3E8A-C71A-4106-BC74-CD0F512F3C97}" type="presParOf" srcId="{0CC8E1BD-EC54-4718-B436-394616173E75}" destId="{D2DE31AF-0E76-4454-A8F4-6ECF37B89FA6}" srcOrd="6" destOrd="0" presId="urn:microsoft.com/office/officeart/2005/8/layout/hProcess6"/>
    <dgm:cxn modelId="{692C3B23-7C69-42AB-BD6B-C5C13CCBCD6E}" type="presParOf" srcId="{D2DE31AF-0E76-4454-A8F4-6ECF37B89FA6}" destId="{8BE26B4D-2DE7-4D92-AEFB-16C6CA4EA60D}" srcOrd="0" destOrd="0" presId="urn:microsoft.com/office/officeart/2005/8/layout/hProcess6"/>
    <dgm:cxn modelId="{121DAE63-4E9C-4437-9B6B-133DC94D8320}" type="presParOf" srcId="{D2DE31AF-0E76-4454-A8F4-6ECF37B89FA6}" destId="{93007A76-C4BC-4E80-8971-325699B65C4B}" srcOrd="1" destOrd="0" presId="urn:microsoft.com/office/officeart/2005/8/layout/hProcess6"/>
    <dgm:cxn modelId="{23B5402D-4EA7-47E6-9A3A-BB1649D5941D}" type="presParOf" srcId="{D2DE31AF-0E76-4454-A8F4-6ECF37B89FA6}" destId="{401D3628-9FD8-4291-88AC-BEAF7E3462D9}" srcOrd="2" destOrd="0" presId="urn:microsoft.com/office/officeart/2005/8/layout/hProcess6"/>
    <dgm:cxn modelId="{D54051EE-624E-4419-8D35-880565478335}" type="presParOf" srcId="{D2DE31AF-0E76-4454-A8F4-6ECF37B89FA6}" destId="{A21E0AAE-D738-4B6E-B402-EC190601BA55}" srcOrd="3" destOrd="0" presId="urn:microsoft.com/office/officeart/2005/8/layout/hProcess6"/>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D701BE81-16C9-478A-8BF7-B258347701F5}" type="doc">
      <dgm:prSet loTypeId="urn:microsoft.com/office/officeart/2005/8/layout/process4" loCatId="list" qsTypeId="urn:microsoft.com/office/officeart/2005/8/quickstyle/3d1" qsCatId="3D" csTypeId="urn:microsoft.com/office/officeart/2005/8/colors/accent1_2" csCatId="accent1" phldr="1"/>
      <dgm:spPr/>
      <dgm:t>
        <a:bodyPr/>
        <a:lstStyle/>
        <a:p>
          <a:endParaRPr lang="zh-TW" altLang="en-US"/>
        </a:p>
      </dgm:t>
    </dgm:pt>
    <dgm:pt modelId="{7CE84B8D-6B59-4403-A4C0-4FA1992177B7}">
      <dgm:prSet phldrT="[文字]" custT="1"/>
      <dgm:spPr>
        <a:xfrm rot="10800000">
          <a:off x="0" y="0"/>
          <a:ext cx="7715304" cy="1764491"/>
        </a:xfrm>
        <a:prstGeom prst="upArrowCallout">
          <a:avLst/>
        </a:prstGeom>
        <a:solidFill>
          <a:srgbClr val="1F497D">
            <a:lumMod val="60000"/>
            <a:lumOff val="40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marL="0" marR="0" indent="0" defTabSz="914400" eaLnBrk="1" fontAlgn="auto" latinLnBrk="0" hangingPunct="1">
            <a:lnSpc>
              <a:spcPts val="3000"/>
            </a:lnSpc>
            <a:spcBef>
              <a:spcPts val="0"/>
            </a:spcBef>
            <a:spcAft>
              <a:spcPts val="0"/>
            </a:spcAft>
            <a:buClrTx/>
            <a:buSzTx/>
            <a:buFontTx/>
            <a:buNone/>
            <a:tabLst/>
            <a:defRPr/>
          </a:pPr>
          <a:r>
            <a:rPr lang="zh-TW" altLang="en-US" sz="2800" b="1" dirty="0">
              <a:solidFill>
                <a:sysClr val="window" lastClr="FFFFFF"/>
              </a:solidFill>
              <a:latin typeface="微軟正黑體" pitchFamily="34" charset="-120"/>
              <a:ea typeface="微軟正黑體" pitchFamily="34" charset="-120"/>
              <a:cs typeface="+mn-cs"/>
            </a:rPr>
            <a:t>各特殊身分生免試入學優待依相關特殊生升學優待辦法辦理</a:t>
          </a:r>
          <a:endParaRPr lang="zh-TW" altLang="en-US" sz="2800" b="1" dirty="0">
            <a:solidFill>
              <a:sysClr val="window" lastClr="FFFFFF"/>
            </a:solidFill>
            <a:latin typeface="Calibri"/>
            <a:ea typeface="新細明體"/>
            <a:cs typeface="+mn-cs"/>
          </a:endParaRPr>
        </a:p>
      </dgm:t>
    </dgm:pt>
    <dgm:pt modelId="{3A0B02B1-835F-4D3F-B8CB-BB37669A8321}" type="parTrans" cxnId="{3BCE07E0-BD9F-48E0-8AEC-E030E2D9F997}">
      <dgm:prSet/>
      <dgm:spPr/>
      <dgm:t>
        <a:bodyPr/>
        <a:lstStyle/>
        <a:p>
          <a:pPr>
            <a:lnSpc>
              <a:spcPts val="3000"/>
            </a:lnSpc>
          </a:pPr>
          <a:endParaRPr lang="zh-TW" altLang="en-US" sz="2800"/>
        </a:p>
      </dgm:t>
    </dgm:pt>
    <dgm:pt modelId="{D996A95B-E64F-40F2-A114-1B807C6DD5DE}" type="sibTrans" cxnId="{3BCE07E0-BD9F-48E0-8AEC-E030E2D9F997}">
      <dgm:prSet/>
      <dgm:spPr/>
      <dgm:t>
        <a:bodyPr/>
        <a:lstStyle/>
        <a:p>
          <a:pPr>
            <a:lnSpc>
              <a:spcPts val="3000"/>
            </a:lnSpc>
          </a:pPr>
          <a:endParaRPr lang="zh-TW" altLang="en-US" sz="2800"/>
        </a:p>
      </dgm:t>
    </dgm:pt>
    <dgm:pt modelId="{1F9DD5A8-256E-4F25-B5C4-23C260677AD0}">
      <dgm:prSet phldrT="[文字]" custT="1"/>
      <dgm:spPr>
        <a:xfrm rot="10800000">
          <a:off x="0" y="1748103"/>
          <a:ext cx="7715304" cy="1764491"/>
        </a:xfrm>
        <a:prstGeom prst="upArrowCallout">
          <a:avLst/>
        </a:prstGeom>
        <a:solidFill>
          <a:srgbClr val="FFC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marL="0" marR="0" indent="0" defTabSz="914400" eaLnBrk="1" fontAlgn="auto" latinLnBrk="0" hangingPunct="1">
            <a:lnSpc>
              <a:spcPts val="3000"/>
            </a:lnSpc>
            <a:spcBef>
              <a:spcPts val="0"/>
            </a:spcBef>
            <a:spcAft>
              <a:spcPts val="0"/>
            </a:spcAft>
            <a:buClrTx/>
            <a:buSzTx/>
            <a:buFontTx/>
            <a:buNone/>
            <a:tabLst/>
            <a:defRPr/>
          </a:pPr>
          <a:r>
            <a:rPr lang="zh-TW" altLang="en-US" sz="2800" b="1" dirty="0">
              <a:solidFill>
                <a:sysClr val="window" lastClr="FFFFFF"/>
              </a:solidFill>
              <a:latin typeface="微軟正黑體" pitchFamily="34" charset="-120"/>
              <a:ea typeface="微軟正黑體" pitchFamily="34" charset="-120"/>
              <a:cs typeface="+mn-cs"/>
            </a:rPr>
            <a:t>當報名人數（含一般生及特殊生）超過招生名額時，特殊生先與一般生進行比序</a:t>
          </a:r>
          <a:endParaRPr lang="zh-TW" altLang="en-US" sz="2800" b="1" dirty="0">
            <a:solidFill>
              <a:sysClr val="window" lastClr="FFFFFF"/>
            </a:solidFill>
            <a:latin typeface="Calibri"/>
            <a:ea typeface="新細明體"/>
            <a:cs typeface="+mn-cs"/>
          </a:endParaRPr>
        </a:p>
      </dgm:t>
    </dgm:pt>
    <dgm:pt modelId="{B6B2A5FC-1831-46DB-B742-4CCF6762D88F}" type="parTrans" cxnId="{EB3DFA92-D0D1-422A-A125-2B95ACF90BA4}">
      <dgm:prSet/>
      <dgm:spPr/>
      <dgm:t>
        <a:bodyPr/>
        <a:lstStyle/>
        <a:p>
          <a:pPr>
            <a:lnSpc>
              <a:spcPts val="3000"/>
            </a:lnSpc>
          </a:pPr>
          <a:endParaRPr lang="zh-TW" altLang="en-US" sz="2800"/>
        </a:p>
      </dgm:t>
    </dgm:pt>
    <dgm:pt modelId="{BF9E12E1-6A26-4C53-A170-0A5D6DE0CE98}" type="sibTrans" cxnId="{EB3DFA92-D0D1-422A-A125-2B95ACF90BA4}">
      <dgm:prSet/>
      <dgm:spPr/>
      <dgm:t>
        <a:bodyPr/>
        <a:lstStyle/>
        <a:p>
          <a:pPr>
            <a:lnSpc>
              <a:spcPts val="3000"/>
            </a:lnSpc>
          </a:pPr>
          <a:endParaRPr lang="zh-TW" altLang="en-US" sz="2800"/>
        </a:p>
      </dgm:t>
    </dgm:pt>
    <dgm:pt modelId="{37BE2EA1-473F-462D-B023-15056B449E1D}">
      <dgm:prSet phldrT="[文字]" custT="1"/>
      <dgm:spPr>
        <a:xfrm>
          <a:off x="0" y="3495385"/>
          <a:ext cx="7715304" cy="1147263"/>
        </a:xfrm>
        <a:prstGeom prst="rect">
          <a:avLst/>
        </a:prstGeom>
        <a:solidFill>
          <a:srgbClr val="C00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marL="0" marR="0" indent="0" defTabSz="914400" eaLnBrk="1" fontAlgn="auto" latinLnBrk="0" hangingPunct="1">
            <a:lnSpc>
              <a:spcPts val="3000"/>
            </a:lnSpc>
            <a:spcBef>
              <a:spcPts val="0"/>
            </a:spcBef>
            <a:spcAft>
              <a:spcPts val="0"/>
            </a:spcAft>
            <a:buClrTx/>
            <a:buSzTx/>
            <a:buFontTx/>
            <a:buNone/>
            <a:tabLst/>
            <a:defRPr/>
          </a:pPr>
          <a:r>
            <a:rPr lang="zh-TW" altLang="en-US" sz="2800" b="1" dirty="0">
              <a:solidFill>
                <a:sysClr val="window" lastClr="FFFFFF"/>
              </a:solidFill>
              <a:latin typeface="微軟正黑體" pitchFamily="34" charset="-120"/>
              <a:ea typeface="微軟正黑體" pitchFamily="34" charset="-120"/>
              <a:cs typeface="+mn-cs"/>
            </a:rPr>
            <a:t>經比序後，如仍有未錄取之特種生，再就同一類特種生進行比序，錄取名額不佔一般生名額</a:t>
          </a:r>
          <a:endParaRPr lang="zh-TW" altLang="en-US" sz="2800" b="1" dirty="0">
            <a:solidFill>
              <a:sysClr val="window" lastClr="FFFFFF"/>
            </a:solidFill>
            <a:latin typeface="Calibri"/>
            <a:ea typeface="新細明體"/>
            <a:cs typeface="+mn-cs"/>
          </a:endParaRPr>
        </a:p>
      </dgm:t>
    </dgm:pt>
    <dgm:pt modelId="{180683E0-0050-4176-8C4D-76FDBBAA7FD3}" type="parTrans" cxnId="{B21A8206-614F-4497-9AA0-3AE675AE38BB}">
      <dgm:prSet/>
      <dgm:spPr/>
      <dgm:t>
        <a:bodyPr/>
        <a:lstStyle/>
        <a:p>
          <a:pPr>
            <a:lnSpc>
              <a:spcPts val="3000"/>
            </a:lnSpc>
          </a:pPr>
          <a:endParaRPr lang="zh-TW" altLang="en-US" sz="2800"/>
        </a:p>
      </dgm:t>
    </dgm:pt>
    <dgm:pt modelId="{8A0D5CB2-8D47-47F9-8AEE-ABBD38B74DFE}" type="sibTrans" cxnId="{B21A8206-614F-4497-9AA0-3AE675AE38BB}">
      <dgm:prSet/>
      <dgm:spPr/>
      <dgm:t>
        <a:bodyPr/>
        <a:lstStyle/>
        <a:p>
          <a:pPr>
            <a:lnSpc>
              <a:spcPts val="3000"/>
            </a:lnSpc>
          </a:pPr>
          <a:endParaRPr lang="zh-TW" altLang="en-US" sz="2800"/>
        </a:p>
      </dgm:t>
    </dgm:pt>
    <dgm:pt modelId="{FC92A53B-DE7C-4A5F-AB35-A73AC339D77A}" type="pres">
      <dgm:prSet presAssocID="{D701BE81-16C9-478A-8BF7-B258347701F5}" presName="Name0" presStyleCnt="0">
        <dgm:presLayoutVars>
          <dgm:dir/>
          <dgm:animLvl val="lvl"/>
          <dgm:resizeHandles val="exact"/>
        </dgm:presLayoutVars>
      </dgm:prSet>
      <dgm:spPr/>
      <dgm:t>
        <a:bodyPr/>
        <a:lstStyle/>
        <a:p>
          <a:endParaRPr lang="zh-TW" altLang="en-US"/>
        </a:p>
      </dgm:t>
    </dgm:pt>
    <dgm:pt modelId="{EF305E4D-7C07-4EDD-9B6F-D2BDD34846C5}" type="pres">
      <dgm:prSet presAssocID="{37BE2EA1-473F-462D-B023-15056B449E1D}" presName="boxAndChildren" presStyleCnt="0"/>
      <dgm:spPr/>
    </dgm:pt>
    <dgm:pt modelId="{9DA75518-572E-416C-A91A-6FC88679FB2A}" type="pres">
      <dgm:prSet presAssocID="{37BE2EA1-473F-462D-B023-15056B449E1D}" presName="parentTextBox" presStyleLbl="node1" presStyleIdx="0" presStyleCnt="3"/>
      <dgm:spPr/>
      <dgm:t>
        <a:bodyPr/>
        <a:lstStyle/>
        <a:p>
          <a:endParaRPr lang="zh-TW" altLang="en-US"/>
        </a:p>
      </dgm:t>
    </dgm:pt>
    <dgm:pt modelId="{CC5D0F98-3FA4-47C9-833F-A96C1158F9BC}" type="pres">
      <dgm:prSet presAssocID="{BF9E12E1-6A26-4C53-A170-0A5D6DE0CE98}" presName="sp" presStyleCnt="0"/>
      <dgm:spPr/>
    </dgm:pt>
    <dgm:pt modelId="{5239676C-1C0E-45C5-87B0-2896EB8C6D8B}" type="pres">
      <dgm:prSet presAssocID="{1F9DD5A8-256E-4F25-B5C4-23C260677AD0}" presName="arrowAndChildren" presStyleCnt="0"/>
      <dgm:spPr/>
    </dgm:pt>
    <dgm:pt modelId="{94868AFB-F07C-4884-9693-0A8938CE6C12}" type="pres">
      <dgm:prSet presAssocID="{1F9DD5A8-256E-4F25-B5C4-23C260677AD0}" presName="parentTextArrow" presStyleLbl="node1" presStyleIdx="1" presStyleCnt="3"/>
      <dgm:spPr/>
      <dgm:t>
        <a:bodyPr/>
        <a:lstStyle/>
        <a:p>
          <a:endParaRPr lang="zh-TW" altLang="en-US"/>
        </a:p>
      </dgm:t>
    </dgm:pt>
    <dgm:pt modelId="{ADF8B3F7-4C37-4E67-85EB-7D16F07B1396}" type="pres">
      <dgm:prSet presAssocID="{D996A95B-E64F-40F2-A114-1B807C6DD5DE}" presName="sp" presStyleCnt="0"/>
      <dgm:spPr/>
    </dgm:pt>
    <dgm:pt modelId="{71AA8201-7EF8-4F43-B998-9D617E43E8C2}" type="pres">
      <dgm:prSet presAssocID="{7CE84B8D-6B59-4403-A4C0-4FA1992177B7}" presName="arrowAndChildren" presStyleCnt="0"/>
      <dgm:spPr/>
    </dgm:pt>
    <dgm:pt modelId="{88D538C4-50D4-47C6-B029-F28F7812FA79}" type="pres">
      <dgm:prSet presAssocID="{7CE84B8D-6B59-4403-A4C0-4FA1992177B7}" presName="parentTextArrow" presStyleLbl="node1" presStyleIdx="2" presStyleCnt="3" custLinFactNeighborY="-4127"/>
      <dgm:spPr/>
      <dgm:t>
        <a:bodyPr/>
        <a:lstStyle/>
        <a:p>
          <a:endParaRPr lang="zh-TW" altLang="en-US"/>
        </a:p>
      </dgm:t>
    </dgm:pt>
  </dgm:ptLst>
  <dgm:cxnLst>
    <dgm:cxn modelId="{3BCE07E0-BD9F-48E0-8AEC-E030E2D9F997}" srcId="{D701BE81-16C9-478A-8BF7-B258347701F5}" destId="{7CE84B8D-6B59-4403-A4C0-4FA1992177B7}" srcOrd="0" destOrd="0" parTransId="{3A0B02B1-835F-4D3F-B8CB-BB37669A8321}" sibTransId="{D996A95B-E64F-40F2-A114-1B807C6DD5DE}"/>
    <dgm:cxn modelId="{D97ACF7D-22BB-48A2-BC25-E358339942A7}" type="presOf" srcId="{D701BE81-16C9-478A-8BF7-B258347701F5}" destId="{FC92A53B-DE7C-4A5F-AB35-A73AC339D77A}" srcOrd="0" destOrd="0" presId="urn:microsoft.com/office/officeart/2005/8/layout/process4"/>
    <dgm:cxn modelId="{A1497885-DF17-4D35-9B96-59B14E281C7F}" type="presOf" srcId="{1F9DD5A8-256E-4F25-B5C4-23C260677AD0}" destId="{94868AFB-F07C-4884-9693-0A8938CE6C12}" srcOrd="0" destOrd="0" presId="urn:microsoft.com/office/officeart/2005/8/layout/process4"/>
    <dgm:cxn modelId="{BAE7BD8E-6BE2-48D1-BB04-B102F6342E43}" type="presOf" srcId="{7CE84B8D-6B59-4403-A4C0-4FA1992177B7}" destId="{88D538C4-50D4-47C6-B029-F28F7812FA79}" srcOrd="0" destOrd="0" presId="urn:microsoft.com/office/officeart/2005/8/layout/process4"/>
    <dgm:cxn modelId="{B21A8206-614F-4497-9AA0-3AE675AE38BB}" srcId="{D701BE81-16C9-478A-8BF7-B258347701F5}" destId="{37BE2EA1-473F-462D-B023-15056B449E1D}" srcOrd="2" destOrd="0" parTransId="{180683E0-0050-4176-8C4D-76FDBBAA7FD3}" sibTransId="{8A0D5CB2-8D47-47F9-8AEE-ABBD38B74DFE}"/>
    <dgm:cxn modelId="{FC671882-5F7A-4CC0-829A-5CB07AB56482}" type="presOf" srcId="{37BE2EA1-473F-462D-B023-15056B449E1D}" destId="{9DA75518-572E-416C-A91A-6FC88679FB2A}" srcOrd="0" destOrd="0" presId="urn:microsoft.com/office/officeart/2005/8/layout/process4"/>
    <dgm:cxn modelId="{EB3DFA92-D0D1-422A-A125-2B95ACF90BA4}" srcId="{D701BE81-16C9-478A-8BF7-B258347701F5}" destId="{1F9DD5A8-256E-4F25-B5C4-23C260677AD0}" srcOrd="1" destOrd="0" parTransId="{B6B2A5FC-1831-46DB-B742-4CCF6762D88F}" sibTransId="{BF9E12E1-6A26-4C53-A170-0A5D6DE0CE98}"/>
    <dgm:cxn modelId="{EBFDB07C-2FA6-4C69-8C13-3C2817370836}" type="presParOf" srcId="{FC92A53B-DE7C-4A5F-AB35-A73AC339D77A}" destId="{EF305E4D-7C07-4EDD-9B6F-D2BDD34846C5}" srcOrd="0" destOrd="0" presId="urn:microsoft.com/office/officeart/2005/8/layout/process4"/>
    <dgm:cxn modelId="{0552B63B-4EA8-4D47-8F82-DFFC721AC218}" type="presParOf" srcId="{EF305E4D-7C07-4EDD-9B6F-D2BDD34846C5}" destId="{9DA75518-572E-416C-A91A-6FC88679FB2A}" srcOrd="0" destOrd="0" presId="urn:microsoft.com/office/officeart/2005/8/layout/process4"/>
    <dgm:cxn modelId="{CCDAC318-2EA3-4104-ADE5-DAE0A1851145}" type="presParOf" srcId="{FC92A53B-DE7C-4A5F-AB35-A73AC339D77A}" destId="{CC5D0F98-3FA4-47C9-833F-A96C1158F9BC}" srcOrd="1" destOrd="0" presId="urn:microsoft.com/office/officeart/2005/8/layout/process4"/>
    <dgm:cxn modelId="{342FB08B-D694-4281-8552-38387429B99B}" type="presParOf" srcId="{FC92A53B-DE7C-4A5F-AB35-A73AC339D77A}" destId="{5239676C-1C0E-45C5-87B0-2896EB8C6D8B}" srcOrd="2" destOrd="0" presId="urn:microsoft.com/office/officeart/2005/8/layout/process4"/>
    <dgm:cxn modelId="{8C66FA41-AE16-46A1-B248-0FFE0A942CDE}" type="presParOf" srcId="{5239676C-1C0E-45C5-87B0-2896EB8C6D8B}" destId="{94868AFB-F07C-4884-9693-0A8938CE6C12}" srcOrd="0" destOrd="0" presId="urn:microsoft.com/office/officeart/2005/8/layout/process4"/>
    <dgm:cxn modelId="{0A18AD6F-CEF7-4A06-85BE-EBABFF060E59}" type="presParOf" srcId="{FC92A53B-DE7C-4A5F-AB35-A73AC339D77A}" destId="{ADF8B3F7-4C37-4E67-85EB-7D16F07B1396}" srcOrd="3" destOrd="0" presId="urn:microsoft.com/office/officeart/2005/8/layout/process4"/>
    <dgm:cxn modelId="{E1D780E7-DA5C-4D98-8453-344B85988FC4}" type="presParOf" srcId="{FC92A53B-DE7C-4A5F-AB35-A73AC339D77A}" destId="{71AA8201-7EF8-4F43-B998-9D617E43E8C2}" srcOrd="4" destOrd="0" presId="urn:microsoft.com/office/officeart/2005/8/layout/process4"/>
    <dgm:cxn modelId="{0CF18752-AE25-40C2-8300-28079671E2B6}" type="presParOf" srcId="{71AA8201-7EF8-4F43-B998-9D617E43E8C2}" destId="{88D538C4-50D4-47C6-B029-F28F7812FA7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5717704-ACC8-4493-BE3C-81EA7DEAAFA1}" type="doc">
      <dgm:prSet loTypeId="urn:microsoft.com/office/officeart/2005/8/layout/vList2#1" loCatId="list" qsTypeId="urn:microsoft.com/office/officeart/2009/2/quickstyle/3d8#1" qsCatId="3D" csTypeId="urn:microsoft.com/office/officeart/2005/8/colors/accent6_4#1" csCatId="accent6" phldr="1"/>
      <dgm:spPr/>
      <dgm:t>
        <a:bodyPr/>
        <a:lstStyle/>
        <a:p>
          <a:endParaRPr lang="zh-TW" altLang="en-US"/>
        </a:p>
      </dgm:t>
    </dgm:pt>
    <dgm:pt modelId="{A7CFF0A9-7AC0-4873-8FB4-0557C73D79FA}" type="pres">
      <dgm:prSet presAssocID="{E5717704-ACC8-4493-BE3C-81EA7DEAAFA1}" presName="linear" presStyleCnt="0">
        <dgm:presLayoutVars>
          <dgm:animLvl val="lvl"/>
          <dgm:resizeHandles val="exact"/>
        </dgm:presLayoutVars>
      </dgm:prSet>
      <dgm:spPr/>
      <dgm:t>
        <a:bodyPr/>
        <a:lstStyle/>
        <a:p>
          <a:endParaRPr lang="zh-TW" altLang="en-US"/>
        </a:p>
      </dgm:t>
    </dgm:pt>
  </dgm:ptLst>
  <dgm:cxnLst>
    <dgm:cxn modelId="{A53E4926-B8C7-43A1-968E-B0F93D556B6D}" type="presOf" srcId="{E5717704-ACC8-4493-BE3C-81EA7DEAAFA1}" destId="{A7CFF0A9-7AC0-4873-8FB4-0557C73D79FA}" srcOrd="0" destOrd="0" presId="urn:microsoft.com/office/officeart/2005/8/layout/vList2#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23883DE-6319-4D11-BF0B-2B321222B91D}" type="doc">
      <dgm:prSet loTypeId="urn:microsoft.com/office/officeart/2005/8/layout/default#1" loCatId="list" qsTypeId="urn:microsoft.com/office/officeart/2005/8/quickstyle/simple2" qsCatId="simple" csTypeId="urn:microsoft.com/office/officeart/2005/8/colors/colorful1" csCatId="colorful" phldr="1"/>
      <dgm:spPr/>
      <dgm:t>
        <a:bodyPr/>
        <a:lstStyle/>
        <a:p>
          <a:endParaRPr lang="zh-TW" altLang="en-US"/>
        </a:p>
      </dgm:t>
    </dgm:pt>
    <dgm:pt modelId="{7E92ED9A-69C3-47E2-A218-D623EA34BB53}">
      <dgm:prSet phldrT="[文字]"/>
      <dgm:spPr>
        <a:xfrm>
          <a:off x="595393" y="1678"/>
          <a:ext cx="3376254" cy="2025752"/>
        </a:xfrm>
      </dgm:spPr>
      <dgm:t>
        <a:bodyPr/>
        <a:lstStyle/>
        <a:p>
          <a:r>
            <a:rPr lang="zh-TW" altLang="en-US" b="1" dirty="0">
              <a:latin typeface="微軟正黑體" panose="020B0604030504040204" pitchFamily="34" charset="-120"/>
              <a:ea typeface="微軟正黑體" panose="020B0604030504040204" pitchFamily="34" charset="-120"/>
              <a:cs typeface="+mn-cs"/>
            </a:rPr>
            <a:t>技藝技能優良學生甄審入學</a:t>
          </a:r>
        </a:p>
      </dgm:t>
    </dgm:pt>
    <dgm:pt modelId="{40C3EE49-F0C0-465A-8F6F-473AE028CAD9}" type="parTrans" cxnId="{6BEE136A-AB6D-4823-9305-D9B360EB7FD9}">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F41D003-86AC-475D-A54F-EEA34A39734A}" type="sibTrans" cxnId="{6BEE136A-AB6D-4823-9305-D9B360EB7FD9}">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880FFF4A-1163-494D-A169-F93B4642B2CC}">
      <dgm:prSet phldrT="[文字]"/>
      <dgm:spPr>
        <a:xfrm>
          <a:off x="2452332" y="2365056"/>
          <a:ext cx="3376254" cy="2025752"/>
        </a:xfrm>
      </dgm:spPr>
      <dgm:t>
        <a:bodyPr/>
        <a:lstStyle/>
        <a:p>
          <a:r>
            <a:rPr lang="zh-TW" altLang="en-US" b="1" dirty="0">
              <a:latin typeface="微軟正黑體" panose="020B0604030504040204" pitchFamily="34" charset="-120"/>
              <a:ea typeface="微軟正黑體" panose="020B0604030504040204" pitchFamily="34" charset="-120"/>
              <a:cs typeface="+mn-cs"/>
            </a:rPr>
            <a:t>進修部</a:t>
          </a:r>
          <a:endParaRPr lang="en-US" altLang="zh-TW" b="1" dirty="0">
            <a:latin typeface="微軟正黑體" panose="020B0604030504040204" pitchFamily="34" charset="-120"/>
            <a:ea typeface="微軟正黑體" panose="020B0604030504040204" pitchFamily="34" charset="-120"/>
            <a:cs typeface="+mn-cs"/>
          </a:endParaRPr>
        </a:p>
        <a:p>
          <a:r>
            <a:rPr lang="en-US" altLang="zh-TW" b="1" dirty="0">
              <a:latin typeface="微軟正黑體" panose="020B0604030504040204" pitchFamily="34" charset="-120"/>
              <a:ea typeface="微軟正黑體" panose="020B0604030504040204" pitchFamily="34" charset="-120"/>
              <a:cs typeface="+mn-cs"/>
            </a:rPr>
            <a:t>(</a:t>
          </a:r>
          <a:r>
            <a:rPr lang="zh-TW" altLang="en-US" b="1" dirty="0">
              <a:latin typeface="微軟正黑體" panose="020B0604030504040204" pitchFamily="34" charset="-120"/>
              <a:ea typeface="微軟正黑體" panose="020B0604030504040204" pitchFamily="34" charset="-120"/>
              <a:cs typeface="+mn-cs"/>
            </a:rPr>
            <a:t>夜間上課</a:t>
          </a:r>
          <a:r>
            <a:rPr lang="en-US" altLang="zh-TW" b="1" dirty="0">
              <a:latin typeface="微軟正黑體" panose="020B0604030504040204" pitchFamily="34" charset="-120"/>
              <a:ea typeface="微軟正黑體" panose="020B0604030504040204" pitchFamily="34" charset="-120"/>
              <a:cs typeface="+mn-cs"/>
            </a:rPr>
            <a:t>)</a:t>
          </a:r>
          <a:endParaRPr lang="zh-TW" altLang="en-US" b="1" dirty="0">
            <a:latin typeface="微軟正黑體" panose="020B0604030504040204" pitchFamily="34" charset="-120"/>
            <a:ea typeface="微軟正黑體" panose="020B0604030504040204" pitchFamily="34" charset="-120"/>
            <a:cs typeface="+mn-cs"/>
          </a:endParaRPr>
        </a:p>
      </dgm:t>
    </dgm:pt>
    <dgm:pt modelId="{005ADEDD-937F-4848-B0AC-98660B6506C7}" type="parTrans" cxnId="{580D880B-36BE-4A31-B41E-1D8ACC56263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5B93D831-8DFC-4152-A976-EE08EDA1C0F1}" type="sibTrans" cxnId="{580D880B-36BE-4A31-B41E-1D8ACC56263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C82FCA0F-7941-4842-B3C0-687F7D92BEE8}">
      <dgm:prSet phldrT="[文字]"/>
      <dgm:spPr>
        <a:xfrm>
          <a:off x="2452332" y="2365056"/>
          <a:ext cx="3376254" cy="2025752"/>
        </a:xfrm>
      </dgm:spPr>
      <dgm:t>
        <a:bodyPr/>
        <a:lstStyle/>
        <a:p>
          <a:r>
            <a:rPr lang="zh-TW" altLang="en-US" b="1" dirty="0">
              <a:latin typeface="微軟正黑體" panose="020B0604030504040204" pitchFamily="34" charset="-120"/>
              <a:ea typeface="微軟正黑體" panose="020B0604030504040204" pitchFamily="34" charset="-120"/>
              <a:cs typeface="+mn-cs"/>
            </a:rPr>
            <a:t>離島生</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免試入學</a:t>
          </a:r>
        </a:p>
      </dgm:t>
    </dgm:pt>
    <dgm:pt modelId="{7ED6138F-3FAD-44BB-AA52-40F265A72714}" type="parTrans" cxnId="{CC8F8608-7209-4EF9-9F87-C5BF28B0DAF9}">
      <dgm:prSet/>
      <dgm:spPr/>
      <dgm:t>
        <a:bodyPr/>
        <a:lstStyle/>
        <a:p>
          <a:endParaRPr lang="zh-TW" altLang="en-US"/>
        </a:p>
      </dgm:t>
    </dgm:pt>
    <dgm:pt modelId="{E245C7D6-C31D-4FC8-B390-82E10059DBF5}" type="sibTrans" cxnId="{CC8F8608-7209-4EF9-9F87-C5BF28B0DAF9}">
      <dgm:prSet/>
      <dgm:spPr/>
      <dgm:t>
        <a:bodyPr/>
        <a:lstStyle/>
        <a:p>
          <a:endParaRPr lang="zh-TW" altLang="en-US"/>
        </a:p>
      </dgm:t>
    </dgm:pt>
    <dgm:pt modelId="{07B6C0CB-38AD-4127-A85D-3F82FBA0410A}">
      <dgm:prSet/>
      <dgm:spPr/>
      <dgm:t>
        <a:bodyPr/>
        <a:lstStyle/>
        <a:p>
          <a:r>
            <a:rPr lang="zh-TW" altLang="en-US" b="1" dirty="0">
              <a:latin typeface="微軟正黑體" panose="020B0604030504040204" pitchFamily="34" charset="-120"/>
              <a:ea typeface="微軟正黑體" panose="020B0604030504040204" pitchFamily="34" charset="-120"/>
            </a:rPr>
            <a:t>直升入學</a:t>
          </a:r>
        </a:p>
      </dgm:t>
    </dgm:pt>
    <dgm:pt modelId="{B5C97BC3-6574-4F56-913B-FCBE9A976ABE}" type="parTrans" cxnId="{031AAE3C-B049-416D-8D94-327CEA0C305C}">
      <dgm:prSet/>
      <dgm:spPr/>
      <dgm:t>
        <a:bodyPr/>
        <a:lstStyle/>
        <a:p>
          <a:endParaRPr lang="zh-TW" altLang="en-US"/>
        </a:p>
      </dgm:t>
    </dgm:pt>
    <dgm:pt modelId="{10318C3B-BA88-4FFB-83C0-B78B0BE67E68}" type="sibTrans" cxnId="{031AAE3C-B049-416D-8D94-327CEA0C305C}">
      <dgm:prSet/>
      <dgm:spPr/>
      <dgm:t>
        <a:bodyPr/>
        <a:lstStyle/>
        <a:p>
          <a:endParaRPr lang="zh-TW" altLang="en-US"/>
        </a:p>
      </dgm:t>
    </dgm:pt>
    <dgm:pt modelId="{4D536721-0ECF-4F3A-AD74-F9D81309F500}">
      <dgm:prSet/>
      <dgm:spPr/>
      <dgm:t>
        <a:bodyPr/>
        <a:lstStyle/>
        <a:p>
          <a:r>
            <a:rPr lang="zh-TW" altLang="en-US" b="1" dirty="0" smtClean="0">
              <a:latin typeface="微軟正黑體" panose="020B0604030504040204" pitchFamily="34" charset="-120"/>
              <a:ea typeface="微軟正黑體" panose="020B0604030504040204" pitchFamily="34" charset="-120"/>
            </a:rPr>
            <a:t>原住民</a:t>
          </a:r>
          <a:endParaRPr lang="en-US" altLang="zh-TW" b="1" dirty="0" smtClean="0">
            <a:latin typeface="微軟正黑體" panose="020B0604030504040204" pitchFamily="34" charset="-120"/>
            <a:ea typeface="微軟正黑體" panose="020B0604030504040204" pitchFamily="34" charset="-120"/>
          </a:endParaRPr>
        </a:p>
        <a:p>
          <a:r>
            <a:rPr lang="zh-TW" altLang="en-US" b="1" dirty="0" smtClean="0">
              <a:latin typeface="微軟正黑體" panose="020B0604030504040204" pitchFamily="34" charset="-120"/>
              <a:ea typeface="微軟正黑體" panose="020B0604030504040204" pitchFamily="34" charset="-120"/>
            </a:rPr>
            <a:t>實驗教育班</a:t>
          </a:r>
          <a:endParaRPr lang="zh-TW" altLang="en-US" b="1" dirty="0">
            <a:latin typeface="微軟正黑體" panose="020B0604030504040204" pitchFamily="34" charset="-120"/>
            <a:ea typeface="微軟正黑體" panose="020B0604030504040204" pitchFamily="34" charset="-120"/>
          </a:endParaRPr>
        </a:p>
      </dgm:t>
    </dgm:pt>
    <dgm:pt modelId="{983C0977-B8EA-4B09-A9A8-D6B3F226993E}" type="parTrans" cxnId="{17260AD1-74CD-4630-B02C-1E85DF71469D}">
      <dgm:prSet/>
      <dgm:spPr/>
      <dgm:t>
        <a:bodyPr/>
        <a:lstStyle/>
        <a:p>
          <a:endParaRPr lang="zh-TW" altLang="en-US"/>
        </a:p>
      </dgm:t>
    </dgm:pt>
    <dgm:pt modelId="{0967AA4E-DCFC-43AA-BF53-8118F06825F3}" type="sibTrans" cxnId="{17260AD1-74CD-4630-B02C-1E85DF71469D}">
      <dgm:prSet/>
      <dgm:spPr/>
      <dgm:t>
        <a:bodyPr/>
        <a:lstStyle/>
        <a:p>
          <a:endParaRPr lang="zh-TW" altLang="en-US"/>
        </a:p>
      </dgm:t>
    </dgm:pt>
    <dgm:pt modelId="{092EBEC8-77F4-49F7-AD40-1263C705DE93}" type="pres">
      <dgm:prSet presAssocID="{523883DE-6319-4D11-BF0B-2B321222B91D}" presName="diagram" presStyleCnt="0">
        <dgm:presLayoutVars>
          <dgm:dir/>
          <dgm:resizeHandles val="exact"/>
        </dgm:presLayoutVars>
      </dgm:prSet>
      <dgm:spPr/>
      <dgm:t>
        <a:bodyPr/>
        <a:lstStyle/>
        <a:p>
          <a:endParaRPr lang="zh-TW" altLang="en-US"/>
        </a:p>
      </dgm:t>
    </dgm:pt>
    <dgm:pt modelId="{CADA58C2-E56C-43EA-A954-B0219353F669}" type="pres">
      <dgm:prSet presAssocID="{7E92ED9A-69C3-47E2-A218-D623EA34BB53}" presName="node" presStyleLbl="node1" presStyleIdx="0" presStyleCnt="5">
        <dgm:presLayoutVars>
          <dgm:bulletEnabled val="1"/>
        </dgm:presLayoutVars>
      </dgm:prSet>
      <dgm:spPr>
        <a:prstGeom prst="rect">
          <a:avLst/>
        </a:prstGeom>
      </dgm:spPr>
      <dgm:t>
        <a:bodyPr/>
        <a:lstStyle/>
        <a:p>
          <a:endParaRPr lang="zh-TW" altLang="en-US"/>
        </a:p>
      </dgm:t>
    </dgm:pt>
    <dgm:pt modelId="{499AA352-D68D-49A1-90EB-F08514AA6FF8}" type="pres">
      <dgm:prSet presAssocID="{7F41D003-86AC-475D-A54F-EEA34A39734A}" presName="sibTrans" presStyleCnt="0"/>
      <dgm:spPr/>
    </dgm:pt>
    <dgm:pt modelId="{045B8913-2110-4799-AFB4-CA647A5A8553}" type="pres">
      <dgm:prSet presAssocID="{880FFF4A-1163-494D-A169-F93B4642B2CC}" presName="node" presStyleLbl="node1" presStyleIdx="1" presStyleCnt="5">
        <dgm:presLayoutVars>
          <dgm:bulletEnabled val="1"/>
        </dgm:presLayoutVars>
      </dgm:prSet>
      <dgm:spPr>
        <a:prstGeom prst="rect">
          <a:avLst/>
        </a:prstGeom>
      </dgm:spPr>
      <dgm:t>
        <a:bodyPr/>
        <a:lstStyle/>
        <a:p>
          <a:endParaRPr lang="zh-TW" altLang="en-US"/>
        </a:p>
      </dgm:t>
    </dgm:pt>
    <dgm:pt modelId="{AEABF9DB-5D8A-4CC3-8F51-BE3657DB7191}" type="pres">
      <dgm:prSet presAssocID="{5B93D831-8DFC-4152-A976-EE08EDA1C0F1}" presName="sibTrans" presStyleCnt="0"/>
      <dgm:spPr/>
    </dgm:pt>
    <dgm:pt modelId="{34C647E4-A7AD-45EE-83AC-88A0D351F1F8}" type="pres">
      <dgm:prSet presAssocID="{C82FCA0F-7941-4842-B3C0-687F7D92BEE8}" presName="node" presStyleLbl="node1" presStyleIdx="2" presStyleCnt="5">
        <dgm:presLayoutVars>
          <dgm:bulletEnabled val="1"/>
        </dgm:presLayoutVars>
      </dgm:prSet>
      <dgm:spPr/>
      <dgm:t>
        <a:bodyPr/>
        <a:lstStyle/>
        <a:p>
          <a:endParaRPr lang="zh-TW" altLang="en-US"/>
        </a:p>
      </dgm:t>
    </dgm:pt>
    <dgm:pt modelId="{A2140BD0-AFA8-44F2-98E0-054D08513F91}" type="pres">
      <dgm:prSet presAssocID="{E245C7D6-C31D-4FC8-B390-82E10059DBF5}" presName="sibTrans" presStyleCnt="0"/>
      <dgm:spPr/>
    </dgm:pt>
    <dgm:pt modelId="{CB0D1AD0-E2F7-4302-8013-F73575E228A7}" type="pres">
      <dgm:prSet presAssocID="{07B6C0CB-38AD-4127-A85D-3F82FBA0410A}" presName="node" presStyleLbl="node1" presStyleIdx="3" presStyleCnt="5">
        <dgm:presLayoutVars>
          <dgm:bulletEnabled val="1"/>
        </dgm:presLayoutVars>
      </dgm:prSet>
      <dgm:spPr/>
      <dgm:t>
        <a:bodyPr/>
        <a:lstStyle/>
        <a:p>
          <a:endParaRPr lang="zh-TW" altLang="en-US"/>
        </a:p>
      </dgm:t>
    </dgm:pt>
    <dgm:pt modelId="{24A0ED36-FB46-44E5-B0DD-9D110F9B5370}" type="pres">
      <dgm:prSet presAssocID="{10318C3B-BA88-4FFB-83C0-B78B0BE67E68}" presName="sibTrans" presStyleCnt="0"/>
      <dgm:spPr/>
    </dgm:pt>
    <dgm:pt modelId="{CFD4A7BC-7C17-41CB-AFB8-C3CEF7C2787F}" type="pres">
      <dgm:prSet presAssocID="{4D536721-0ECF-4F3A-AD74-F9D81309F500}" presName="node" presStyleLbl="node1" presStyleIdx="4" presStyleCnt="5">
        <dgm:presLayoutVars>
          <dgm:bulletEnabled val="1"/>
        </dgm:presLayoutVars>
      </dgm:prSet>
      <dgm:spPr/>
      <dgm:t>
        <a:bodyPr/>
        <a:lstStyle/>
        <a:p>
          <a:endParaRPr lang="zh-TW" altLang="en-US"/>
        </a:p>
      </dgm:t>
    </dgm:pt>
  </dgm:ptLst>
  <dgm:cxnLst>
    <dgm:cxn modelId="{31106798-7FD3-458F-B290-3584B882C674}" type="presOf" srcId="{880FFF4A-1163-494D-A169-F93B4642B2CC}" destId="{045B8913-2110-4799-AFB4-CA647A5A8553}" srcOrd="0" destOrd="0" presId="urn:microsoft.com/office/officeart/2005/8/layout/default#1"/>
    <dgm:cxn modelId="{464222C7-8088-4108-85D3-FA548669FE53}" type="presOf" srcId="{07B6C0CB-38AD-4127-A85D-3F82FBA0410A}" destId="{CB0D1AD0-E2F7-4302-8013-F73575E228A7}" srcOrd="0" destOrd="0" presId="urn:microsoft.com/office/officeart/2005/8/layout/default#1"/>
    <dgm:cxn modelId="{031AAE3C-B049-416D-8D94-327CEA0C305C}" srcId="{523883DE-6319-4D11-BF0B-2B321222B91D}" destId="{07B6C0CB-38AD-4127-A85D-3F82FBA0410A}" srcOrd="3" destOrd="0" parTransId="{B5C97BC3-6574-4F56-913B-FCBE9A976ABE}" sibTransId="{10318C3B-BA88-4FFB-83C0-B78B0BE67E68}"/>
    <dgm:cxn modelId="{CC8F8608-7209-4EF9-9F87-C5BF28B0DAF9}" srcId="{523883DE-6319-4D11-BF0B-2B321222B91D}" destId="{C82FCA0F-7941-4842-B3C0-687F7D92BEE8}" srcOrd="2" destOrd="0" parTransId="{7ED6138F-3FAD-44BB-AA52-40F265A72714}" sibTransId="{E245C7D6-C31D-4FC8-B390-82E10059DBF5}"/>
    <dgm:cxn modelId="{DC2E0893-451A-4A6A-8CA6-B864C4D89929}" type="presOf" srcId="{C82FCA0F-7941-4842-B3C0-687F7D92BEE8}" destId="{34C647E4-A7AD-45EE-83AC-88A0D351F1F8}" srcOrd="0" destOrd="0" presId="urn:microsoft.com/office/officeart/2005/8/layout/default#1"/>
    <dgm:cxn modelId="{17260AD1-74CD-4630-B02C-1E85DF71469D}" srcId="{523883DE-6319-4D11-BF0B-2B321222B91D}" destId="{4D536721-0ECF-4F3A-AD74-F9D81309F500}" srcOrd="4" destOrd="0" parTransId="{983C0977-B8EA-4B09-A9A8-D6B3F226993E}" sibTransId="{0967AA4E-DCFC-43AA-BF53-8118F06825F3}"/>
    <dgm:cxn modelId="{5FA8E0B1-2E42-47D2-93A4-221A04BA969A}" type="presOf" srcId="{7E92ED9A-69C3-47E2-A218-D623EA34BB53}" destId="{CADA58C2-E56C-43EA-A954-B0219353F669}" srcOrd="0" destOrd="0" presId="urn:microsoft.com/office/officeart/2005/8/layout/default#1"/>
    <dgm:cxn modelId="{5236D1CA-04DA-45E8-97AF-CA2A8CF44812}" type="presOf" srcId="{4D536721-0ECF-4F3A-AD74-F9D81309F500}" destId="{CFD4A7BC-7C17-41CB-AFB8-C3CEF7C2787F}" srcOrd="0" destOrd="0" presId="urn:microsoft.com/office/officeart/2005/8/layout/default#1"/>
    <dgm:cxn modelId="{580D880B-36BE-4A31-B41E-1D8ACC562632}" srcId="{523883DE-6319-4D11-BF0B-2B321222B91D}" destId="{880FFF4A-1163-494D-A169-F93B4642B2CC}" srcOrd="1" destOrd="0" parTransId="{005ADEDD-937F-4848-B0AC-98660B6506C7}" sibTransId="{5B93D831-8DFC-4152-A976-EE08EDA1C0F1}"/>
    <dgm:cxn modelId="{6BEE136A-AB6D-4823-9305-D9B360EB7FD9}" srcId="{523883DE-6319-4D11-BF0B-2B321222B91D}" destId="{7E92ED9A-69C3-47E2-A218-D623EA34BB53}" srcOrd="0" destOrd="0" parTransId="{40C3EE49-F0C0-465A-8F6F-473AE028CAD9}" sibTransId="{7F41D003-86AC-475D-A54F-EEA34A39734A}"/>
    <dgm:cxn modelId="{1A5DDBBB-7E8E-4162-AE9F-7D9699764F62}" type="presOf" srcId="{523883DE-6319-4D11-BF0B-2B321222B91D}" destId="{092EBEC8-77F4-49F7-AD40-1263C705DE93}" srcOrd="0" destOrd="0" presId="urn:microsoft.com/office/officeart/2005/8/layout/default#1"/>
    <dgm:cxn modelId="{A7A94B45-0640-4E7D-BFA4-551C7739E16B}" type="presParOf" srcId="{092EBEC8-77F4-49F7-AD40-1263C705DE93}" destId="{CADA58C2-E56C-43EA-A954-B0219353F669}" srcOrd="0" destOrd="0" presId="urn:microsoft.com/office/officeart/2005/8/layout/default#1"/>
    <dgm:cxn modelId="{41492AB8-5050-45BA-BF10-D3CB786633E4}" type="presParOf" srcId="{092EBEC8-77F4-49F7-AD40-1263C705DE93}" destId="{499AA352-D68D-49A1-90EB-F08514AA6FF8}" srcOrd="1" destOrd="0" presId="urn:microsoft.com/office/officeart/2005/8/layout/default#1"/>
    <dgm:cxn modelId="{73DEBF85-038C-4292-9748-A40FB3946113}" type="presParOf" srcId="{092EBEC8-77F4-49F7-AD40-1263C705DE93}" destId="{045B8913-2110-4799-AFB4-CA647A5A8553}" srcOrd="2" destOrd="0" presId="urn:microsoft.com/office/officeart/2005/8/layout/default#1"/>
    <dgm:cxn modelId="{FD6D72FD-D417-4DF0-9223-C440FB82A99D}" type="presParOf" srcId="{092EBEC8-77F4-49F7-AD40-1263C705DE93}" destId="{AEABF9DB-5D8A-4CC3-8F51-BE3657DB7191}" srcOrd="3" destOrd="0" presId="urn:microsoft.com/office/officeart/2005/8/layout/default#1"/>
    <dgm:cxn modelId="{E63D4BA7-F7E2-44D7-BDA5-D7F5D26A6517}" type="presParOf" srcId="{092EBEC8-77F4-49F7-AD40-1263C705DE93}" destId="{34C647E4-A7AD-45EE-83AC-88A0D351F1F8}" srcOrd="4" destOrd="0" presId="urn:microsoft.com/office/officeart/2005/8/layout/default#1"/>
    <dgm:cxn modelId="{B47C9971-41A2-4213-93D8-AC060E0C54A5}" type="presParOf" srcId="{092EBEC8-77F4-49F7-AD40-1263C705DE93}" destId="{A2140BD0-AFA8-44F2-98E0-054D08513F91}" srcOrd="5" destOrd="0" presId="urn:microsoft.com/office/officeart/2005/8/layout/default#1"/>
    <dgm:cxn modelId="{9F18485A-511F-4449-88DA-A167BD1D1C4A}" type="presParOf" srcId="{092EBEC8-77F4-49F7-AD40-1263C705DE93}" destId="{CB0D1AD0-E2F7-4302-8013-F73575E228A7}" srcOrd="6" destOrd="0" presId="urn:microsoft.com/office/officeart/2005/8/layout/default#1"/>
    <dgm:cxn modelId="{541BBE98-7541-40B5-80EF-2FAB24168E7E}" type="presParOf" srcId="{092EBEC8-77F4-49F7-AD40-1263C705DE93}" destId="{24A0ED36-FB46-44E5-B0DD-9D110F9B5370}" srcOrd="7" destOrd="0" presId="urn:microsoft.com/office/officeart/2005/8/layout/default#1"/>
    <dgm:cxn modelId="{52DBDCA6-8650-42CE-BFC2-C347E73CB671}" type="presParOf" srcId="{092EBEC8-77F4-49F7-AD40-1263C705DE93}" destId="{CFD4A7BC-7C17-41CB-AFB8-C3CEF7C2787F}" srcOrd="8"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CF80BFDC-75D7-44B5-9E45-9211B5B6D317}" type="doc">
      <dgm:prSet loTypeId="urn:microsoft.com/office/officeart/2005/8/layout/chart3" loCatId="relationship" qsTypeId="urn:microsoft.com/office/officeart/2005/8/quickstyle/simple2" qsCatId="simple" csTypeId="urn:microsoft.com/office/officeart/2005/8/colors/colorful3" csCatId="colorful" phldr="1"/>
      <dgm:spPr/>
      <dgm:t>
        <a:bodyPr/>
        <a:lstStyle/>
        <a:p>
          <a:endParaRPr lang="zh-TW" altLang="en-US"/>
        </a:p>
      </dgm:t>
    </dgm:pt>
    <dgm:pt modelId="{2F243D95-859A-466B-A254-437844AFB6FA}">
      <dgm:prSet phldrT="[文字]" custT="1"/>
      <dgm:spPr/>
      <dgm:t>
        <a:bodyPr/>
        <a:lstStyle/>
        <a:p>
          <a:pPr>
            <a:spcAft>
              <a:spcPts val="0"/>
            </a:spcAft>
          </a:pPr>
          <a:r>
            <a:rPr lang="zh-TW" altLang="en-US" sz="2400" b="1" dirty="0">
              <a:latin typeface="微軟正黑體" pitchFamily="34" charset="-120"/>
              <a:ea typeface="微軟正黑體" pitchFamily="34" charset="-120"/>
            </a:rPr>
            <a:t>多元發展</a:t>
          </a:r>
          <a:endParaRPr lang="en-US" altLang="zh-TW" sz="2400" b="1" dirty="0">
            <a:latin typeface="微軟正黑體" pitchFamily="34" charset="-120"/>
            <a:ea typeface="微軟正黑體" pitchFamily="34" charset="-120"/>
          </a:endParaRPr>
        </a:p>
        <a:p>
          <a:pPr>
            <a:spcAft>
              <a:spcPts val="0"/>
            </a:spcAft>
          </a:pPr>
          <a:r>
            <a:rPr lang="zh-TW" altLang="en-US" sz="2400" b="1" dirty="0">
              <a:latin typeface="微軟正黑體" pitchFamily="34" charset="-120"/>
              <a:ea typeface="微軟正黑體" pitchFamily="34" charset="-120"/>
            </a:rPr>
            <a:t>項目</a:t>
          </a:r>
          <a:endParaRPr lang="en-US" altLang="zh-TW" sz="2400" b="1" dirty="0">
            <a:latin typeface="微軟正黑體" pitchFamily="34" charset="-120"/>
            <a:ea typeface="微軟正黑體" pitchFamily="34" charset="-120"/>
          </a:endParaRPr>
        </a:p>
        <a:p>
          <a:pPr>
            <a:spcAft>
              <a:spcPts val="0"/>
            </a:spcAft>
          </a:pPr>
          <a:r>
            <a:rPr lang="zh-TW" altLang="en-US" sz="2400" b="1" dirty="0">
              <a:latin typeface="微軟正黑體" pitchFamily="34" charset="-120"/>
              <a:ea typeface="微軟正黑體" pitchFamily="34" charset="-120"/>
            </a:rPr>
            <a:t>上限</a:t>
          </a:r>
          <a:r>
            <a:rPr lang="en-US" altLang="zh-TW" sz="2400" b="1" dirty="0">
              <a:latin typeface="微軟正黑體" pitchFamily="34" charset="-120"/>
              <a:ea typeface="微軟正黑體" pitchFamily="34" charset="-120"/>
            </a:rPr>
            <a:t>40</a:t>
          </a:r>
          <a:r>
            <a:rPr lang="zh-TW" altLang="en-US" sz="2400" b="1" dirty="0">
              <a:latin typeface="微軟正黑體" pitchFamily="34" charset="-120"/>
              <a:ea typeface="微軟正黑體" pitchFamily="34" charset="-120"/>
            </a:rPr>
            <a:t>分</a:t>
          </a:r>
        </a:p>
      </dgm:t>
    </dgm:pt>
    <dgm:pt modelId="{2C7E97B4-42AC-4BFE-A132-3EE640AB6D9E}" type="parTrans" cxnId="{37A595B8-B10F-4699-A9B1-489F8C592A75}">
      <dgm:prSet/>
      <dgm:spPr/>
      <dgm:t>
        <a:bodyPr/>
        <a:lstStyle/>
        <a:p>
          <a:endParaRPr lang="zh-TW" altLang="en-US" sz="2400" b="1">
            <a:solidFill>
              <a:srgbClr val="660033"/>
            </a:solidFill>
            <a:latin typeface="微軟正黑體" pitchFamily="34" charset="-120"/>
            <a:ea typeface="微軟正黑體" pitchFamily="34" charset="-120"/>
          </a:endParaRPr>
        </a:p>
      </dgm:t>
    </dgm:pt>
    <dgm:pt modelId="{DCE413CE-33F6-42DA-B68D-D3A74A88E18D}" type="sibTrans" cxnId="{37A595B8-B10F-4699-A9B1-489F8C592A75}">
      <dgm:prSet/>
      <dgm:spPr/>
      <dgm:t>
        <a:bodyPr/>
        <a:lstStyle/>
        <a:p>
          <a:endParaRPr lang="zh-TW" altLang="en-US" sz="2400" b="1">
            <a:solidFill>
              <a:srgbClr val="660033"/>
            </a:solidFill>
            <a:latin typeface="微軟正黑體" pitchFamily="34" charset="-120"/>
            <a:ea typeface="微軟正黑體" pitchFamily="34" charset="-120"/>
          </a:endParaRPr>
        </a:p>
      </dgm:t>
    </dgm:pt>
    <dgm:pt modelId="{1D4B3C8F-E39D-4F50-9C65-D3FACD635D92}">
      <dgm:prSet phldrT="[文字]" custT="1"/>
      <dgm:spPr/>
      <dgm:t>
        <a:bodyPr/>
        <a:lstStyle/>
        <a:p>
          <a:pPr>
            <a:spcAft>
              <a:spcPts val="0"/>
            </a:spcAft>
          </a:pPr>
          <a:r>
            <a:rPr lang="zh-TW" altLang="en-US" sz="2400" b="1" dirty="0">
              <a:latin typeface="微軟正黑體" pitchFamily="34" charset="-120"/>
              <a:ea typeface="微軟正黑體" pitchFamily="34" charset="-120"/>
            </a:rPr>
            <a:t>志願序</a:t>
          </a:r>
          <a:endParaRPr lang="en-US" altLang="zh-TW" sz="2400" b="1" dirty="0">
            <a:latin typeface="微軟正黑體" pitchFamily="34" charset="-120"/>
            <a:ea typeface="微軟正黑體" pitchFamily="34" charset="-120"/>
          </a:endParaRPr>
        </a:p>
        <a:p>
          <a:pPr>
            <a:spcAft>
              <a:spcPts val="0"/>
            </a:spcAft>
          </a:pPr>
          <a:r>
            <a:rPr lang="en-US" altLang="zh-TW" sz="2400" b="1" dirty="0">
              <a:latin typeface="微軟正黑體" pitchFamily="34" charset="-120"/>
              <a:ea typeface="微軟正黑體" pitchFamily="34" charset="-120"/>
            </a:rPr>
            <a:t>30</a:t>
          </a:r>
          <a:r>
            <a:rPr lang="zh-TW" altLang="en-US" sz="2400" b="1" dirty="0">
              <a:latin typeface="微軟正黑體" pitchFamily="34" charset="-120"/>
              <a:ea typeface="微軟正黑體" pitchFamily="34" charset="-120"/>
            </a:rPr>
            <a:t>分</a:t>
          </a:r>
        </a:p>
      </dgm:t>
    </dgm:pt>
    <dgm:pt modelId="{3F3C966D-BAA5-4DEC-8F69-233604BA49EE}" type="parTrans" cxnId="{5B67C9B8-50CE-46C9-ADCE-0254CBE81C90}">
      <dgm:prSet/>
      <dgm:spPr/>
      <dgm:t>
        <a:bodyPr/>
        <a:lstStyle/>
        <a:p>
          <a:endParaRPr lang="zh-TW" altLang="en-US" sz="2400" b="1">
            <a:solidFill>
              <a:srgbClr val="660033"/>
            </a:solidFill>
            <a:latin typeface="微軟正黑體" pitchFamily="34" charset="-120"/>
            <a:ea typeface="微軟正黑體" pitchFamily="34" charset="-120"/>
          </a:endParaRPr>
        </a:p>
      </dgm:t>
    </dgm:pt>
    <dgm:pt modelId="{E6CEF34F-D010-43F6-9952-F0F0F614C6B7}" type="sibTrans" cxnId="{5B67C9B8-50CE-46C9-ADCE-0254CBE81C90}">
      <dgm:prSet/>
      <dgm:spPr/>
      <dgm:t>
        <a:bodyPr/>
        <a:lstStyle/>
        <a:p>
          <a:endParaRPr lang="zh-TW" altLang="en-US" sz="2400" b="1">
            <a:solidFill>
              <a:srgbClr val="660033"/>
            </a:solidFill>
            <a:latin typeface="微軟正黑體" pitchFamily="34" charset="-120"/>
            <a:ea typeface="微軟正黑體" pitchFamily="34" charset="-120"/>
          </a:endParaRPr>
        </a:p>
      </dgm:t>
    </dgm:pt>
    <dgm:pt modelId="{9949B626-8F86-440F-8D24-D3C10EB5CA9A}">
      <dgm:prSet phldrT="[文字]" custT="1"/>
      <dgm:spPr/>
      <dgm:t>
        <a:bodyPr/>
        <a:lstStyle/>
        <a:p>
          <a:pPr>
            <a:lnSpc>
              <a:spcPct val="100000"/>
            </a:lnSpc>
            <a:spcAft>
              <a:spcPts val="0"/>
            </a:spcAft>
          </a:pPr>
          <a:r>
            <a:rPr lang="zh-TW" altLang="en-US" sz="2400" b="1" dirty="0">
              <a:latin typeface="微軟正黑體" pitchFamily="34" charset="-120"/>
              <a:ea typeface="微軟正黑體" pitchFamily="34" charset="-120"/>
            </a:rPr>
            <a:t>國中教育</a:t>
          </a:r>
          <a:endParaRPr lang="en-US" altLang="zh-TW" sz="2400" b="1" dirty="0">
            <a:latin typeface="微軟正黑體" pitchFamily="34" charset="-120"/>
            <a:ea typeface="微軟正黑體" pitchFamily="34" charset="-120"/>
          </a:endParaRPr>
        </a:p>
        <a:p>
          <a:pPr>
            <a:lnSpc>
              <a:spcPct val="100000"/>
            </a:lnSpc>
            <a:spcAft>
              <a:spcPts val="0"/>
            </a:spcAft>
          </a:pPr>
          <a:r>
            <a:rPr lang="zh-TW" altLang="en-US" sz="2400" b="1" dirty="0">
              <a:latin typeface="微軟正黑體" pitchFamily="34" charset="-120"/>
              <a:ea typeface="微軟正黑體" pitchFamily="34" charset="-120"/>
            </a:rPr>
            <a:t>會考</a:t>
          </a:r>
          <a:endParaRPr lang="en-US" altLang="zh-TW" sz="2400" b="1" dirty="0">
            <a:latin typeface="微軟正黑體" pitchFamily="34" charset="-120"/>
            <a:ea typeface="微軟正黑體" pitchFamily="34" charset="-120"/>
          </a:endParaRPr>
        </a:p>
        <a:p>
          <a:pPr>
            <a:lnSpc>
              <a:spcPct val="100000"/>
            </a:lnSpc>
            <a:spcAft>
              <a:spcPct val="35000"/>
            </a:spcAft>
          </a:pPr>
          <a:r>
            <a:rPr lang="en-US" altLang="zh-TW" sz="2400" b="1" dirty="0">
              <a:latin typeface="微軟正黑體" pitchFamily="34" charset="-120"/>
              <a:ea typeface="微軟正黑體" pitchFamily="34" charset="-120"/>
            </a:rPr>
            <a:t>30</a:t>
          </a:r>
          <a:r>
            <a:rPr lang="zh-TW" altLang="en-US" sz="2400" b="1" dirty="0">
              <a:latin typeface="微軟正黑體" pitchFamily="34" charset="-120"/>
              <a:ea typeface="微軟正黑體" pitchFamily="34" charset="-120"/>
            </a:rPr>
            <a:t>分</a:t>
          </a:r>
        </a:p>
      </dgm:t>
    </dgm:pt>
    <dgm:pt modelId="{6F89E22E-55C7-4CEF-AC20-5898A42A637E}" type="parTrans" cxnId="{29B69391-9D8D-43F3-B98B-FED0EB436D1A}">
      <dgm:prSet/>
      <dgm:spPr/>
      <dgm:t>
        <a:bodyPr/>
        <a:lstStyle/>
        <a:p>
          <a:endParaRPr lang="zh-TW" altLang="en-US" sz="2400" b="1">
            <a:solidFill>
              <a:srgbClr val="660033"/>
            </a:solidFill>
            <a:latin typeface="微軟正黑體" pitchFamily="34" charset="-120"/>
            <a:ea typeface="微軟正黑體" pitchFamily="34" charset="-120"/>
          </a:endParaRPr>
        </a:p>
      </dgm:t>
    </dgm:pt>
    <dgm:pt modelId="{E6243C0E-65BE-4D10-A1F9-AAB405065A24}" type="sibTrans" cxnId="{29B69391-9D8D-43F3-B98B-FED0EB436D1A}">
      <dgm:prSet/>
      <dgm:spPr/>
      <dgm:t>
        <a:bodyPr/>
        <a:lstStyle/>
        <a:p>
          <a:endParaRPr lang="zh-TW" altLang="en-US" sz="2400" b="1">
            <a:solidFill>
              <a:srgbClr val="660033"/>
            </a:solidFill>
            <a:latin typeface="微軟正黑體" pitchFamily="34" charset="-120"/>
            <a:ea typeface="微軟正黑體" pitchFamily="34" charset="-120"/>
          </a:endParaRPr>
        </a:p>
      </dgm:t>
    </dgm:pt>
    <dgm:pt modelId="{F60BA481-1691-43FF-870F-5C9010B76F3B}" type="pres">
      <dgm:prSet presAssocID="{CF80BFDC-75D7-44B5-9E45-9211B5B6D317}" presName="compositeShape" presStyleCnt="0">
        <dgm:presLayoutVars>
          <dgm:chMax val="7"/>
          <dgm:dir/>
          <dgm:resizeHandles val="exact"/>
        </dgm:presLayoutVars>
      </dgm:prSet>
      <dgm:spPr/>
      <dgm:t>
        <a:bodyPr/>
        <a:lstStyle/>
        <a:p>
          <a:endParaRPr lang="zh-TW" altLang="en-US"/>
        </a:p>
      </dgm:t>
    </dgm:pt>
    <dgm:pt modelId="{5C2AA9AA-F78F-4548-875E-8F88A4B11A9B}" type="pres">
      <dgm:prSet presAssocID="{CF80BFDC-75D7-44B5-9E45-9211B5B6D317}" presName="wedge1" presStyleLbl="node1" presStyleIdx="0" presStyleCnt="3" custScaleX="118741" custScaleY="110285" custLinFactNeighborX="-3524" custLinFactNeighborY="2075"/>
      <dgm:spPr/>
      <dgm:t>
        <a:bodyPr/>
        <a:lstStyle/>
        <a:p>
          <a:endParaRPr lang="zh-TW" altLang="en-US"/>
        </a:p>
      </dgm:t>
    </dgm:pt>
    <dgm:pt modelId="{C233956C-015F-4A66-BFEA-AF34B7B22744}" type="pres">
      <dgm:prSet presAssocID="{CF80BFDC-75D7-44B5-9E45-9211B5B6D317}" presName="wedge1Tx" presStyleLbl="node1" presStyleIdx="0" presStyleCnt="3">
        <dgm:presLayoutVars>
          <dgm:chMax val="0"/>
          <dgm:chPref val="0"/>
          <dgm:bulletEnabled val="1"/>
        </dgm:presLayoutVars>
      </dgm:prSet>
      <dgm:spPr/>
      <dgm:t>
        <a:bodyPr/>
        <a:lstStyle/>
        <a:p>
          <a:endParaRPr lang="zh-TW" altLang="en-US"/>
        </a:p>
      </dgm:t>
    </dgm:pt>
    <dgm:pt modelId="{3F536BF3-4C78-42E5-8816-AED3EA613989}" type="pres">
      <dgm:prSet presAssocID="{CF80BFDC-75D7-44B5-9E45-9211B5B6D317}" presName="wedge2" presStyleLbl="node1" presStyleIdx="1" presStyleCnt="3" custScaleX="107916" custScaleY="109920"/>
      <dgm:spPr/>
      <dgm:t>
        <a:bodyPr/>
        <a:lstStyle/>
        <a:p>
          <a:endParaRPr lang="zh-TW" altLang="en-US"/>
        </a:p>
      </dgm:t>
    </dgm:pt>
    <dgm:pt modelId="{9DFCF1E6-7691-4740-A672-071D0982EDEE}" type="pres">
      <dgm:prSet presAssocID="{CF80BFDC-75D7-44B5-9E45-9211B5B6D317}" presName="wedge2Tx" presStyleLbl="node1" presStyleIdx="1" presStyleCnt="3">
        <dgm:presLayoutVars>
          <dgm:chMax val="0"/>
          <dgm:chPref val="0"/>
          <dgm:bulletEnabled val="1"/>
        </dgm:presLayoutVars>
      </dgm:prSet>
      <dgm:spPr/>
      <dgm:t>
        <a:bodyPr/>
        <a:lstStyle/>
        <a:p>
          <a:endParaRPr lang="zh-TW" altLang="en-US"/>
        </a:p>
      </dgm:t>
    </dgm:pt>
    <dgm:pt modelId="{336006F1-42A9-4C54-A88B-91B5574663B1}" type="pres">
      <dgm:prSet presAssocID="{CF80BFDC-75D7-44B5-9E45-9211B5B6D317}" presName="wedge3" presStyleLbl="node1" presStyleIdx="2" presStyleCnt="3" custScaleX="111365" custScaleY="105507"/>
      <dgm:spPr/>
      <dgm:t>
        <a:bodyPr/>
        <a:lstStyle/>
        <a:p>
          <a:endParaRPr lang="zh-TW" altLang="en-US"/>
        </a:p>
      </dgm:t>
    </dgm:pt>
    <dgm:pt modelId="{525D3DC8-718A-4D1D-A15F-49408AFA3DE8}" type="pres">
      <dgm:prSet presAssocID="{CF80BFDC-75D7-44B5-9E45-9211B5B6D317}" presName="wedge3Tx" presStyleLbl="node1" presStyleIdx="2" presStyleCnt="3">
        <dgm:presLayoutVars>
          <dgm:chMax val="0"/>
          <dgm:chPref val="0"/>
          <dgm:bulletEnabled val="1"/>
        </dgm:presLayoutVars>
      </dgm:prSet>
      <dgm:spPr/>
      <dgm:t>
        <a:bodyPr/>
        <a:lstStyle/>
        <a:p>
          <a:endParaRPr lang="zh-TW" altLang="en-US"/>
        </a:p>
      </dgm:t>
    </dgm:pt>
  </dgm:ptLst>
  <dgm:cxnLst>
    <dgm:cxn modelId="{D0B032F7-AFEA-47B0-9B91-6D1427FACAB4}" type="presOf" srcId="{2F243D95-859A-466B-A254-437844AFB6FA}" destId="{5C2AA9AA-F78F-4548-875E-8F88A4B11A9B}" srcOrd="0" destOrd="0" presId="urn:microsoft.com/office/officeart/2005/8/layout/chart3"/>
    <dgm:cxn modelId="{6DFD3FCD-C2AB-490E-AA50-D54838992C95}" type="presOf" srcId="{1D4B3C8F-E39D-4F50-9C65-D3FACD635D92}" destId="{3F536BF3-4C78-42E5-8816-AED3EA613989}" srcOrd="0" destOrd="0" presId="urn:microsoft.com/office/officeart/2005/8/layout/chart3"/>
    <dgm:cxn modelId="{147CA37E-91E9-46C8-9550-6705129D96E6}" type="presOf" srcId="{CF80BFDC-75D7-44B5-9E45-9211B5B6D317}" destId="{F60BA481-1691-43FF-870F-5C9010B76F3B}" srcOrd="0" destOrd="0" presId="urn:microsoft.com/office/officeart/2005/8/layout/chart3"/>
    <dgm:cxn modelId="{D8747CC1-B317-44FC-9852-79199E13E43F}" type="presOf" srcId="{1D4B3C8F-E39D-4F50-9C65-D3FACD635D92}" destId="{9DFCF1E6-7691-4740-A672-071D0982EDEE}" srcOrd="1" destOrd="0" presId="urn:microsoft.com/office/officeart/2005/8/layout/chart3"/>
    <dgm:cxn modelId="{D66B3041-C70E-4CD7-AFB4-D46AE6BBDD82}" type="presOf" srcId="{9949B626-8F86-440F-8D24-D3C10EB5CA9A}" destId="{525D3DC8-718A-4D1D-A15F-49408AFA3DE8}" srcOrd="1" destOrd="0" presId="urn:microsoft.com/office/officeart/2005/8/layout/chart3"/>
    <dgm:cxn modelId="{37A595B8-B10F-4699-A9B1-489F8C592A75}" srcId="{CF80BFDC-75D7-44B5-9E45-9211B5B6D317}" destId="{2F243D95-859A-466B-A254-437844AFB6FA}" srcOrd="0" destOrd="0" parTransId="{2C7E97B4-42AC-4BFE-A132-3EE640AB6D9E}" sibTransId="{DCE413CE-33F6-42DA-B68D-D3A74A88E18D}"/>
    <dgm:cxn modelId="{5B67C9B8-50CE-46C9-ADCE-0254CBE81C90}" srcId="{CF80BFDC-75D7-44B5-9E45-9211B5B6D317}" destId="{1D4B3C8F-E39D-4F50-9C65-D3FACD635D92}" srcOrd="1" destOrd="0" parTransId="{3F3C966D-BAA5-4DEC-8F69-233604BA49EE}" sibTransId="{E6CEF34F-D010-43F6-9952-F0F0F614C6B7}"/>
    <dgm:cxn modelId="{CF52DC78-9A67-40A4-BF18-A47EB9FE7637}" type="presOf" srcId="{2F243D95-859A-466B-A254-437844AFB6FA}" destId="{C233956C-015F-4A66-BFEA-AF34B7B22744}" srcOrd="1" destOrd="0" presId="urn:microsoft.com/office/officeart/2005/8/layout/chart3"/>
    <dgm:cxn modelId="{29B69391-9D8D-43F3-B98B-FED0EB436D1A}" srcId="{CF80BFDC-75D7-44B5-9E45-9211B5B6D317}" destId="{9949B626-8F86-440F-8D24-D3C10EB5CA9A}" srcOrd="2" destOrd="0" parTransId="{6F89E22E-55C7-4CEF-AC20-5898A42A637E}" sibTransId="{E6243C0E-65BE-4D10-A1F9-AAB405065A24}"/>
    <dgm:cxn modelId="{D660CDE8-54B6-4891-A3E6-BE3D6B0495EF}" type="presOf" srcId="{9949B626-8F86-440F-8D24-D3C10EB5CA9A}" destId="{336006F1-42A9-4C54-A88B-91B5574663B1}" srcOrd="0" destOrd="0" presId="urn:microsoft.com/office/officeart/2005/8/layout/chart3"/>
    <dgm:cxn modelId="{9DF78D5F-C3DE-4BF7-BBD5-7F164ECA5D9C}" type="presParOf" srcId="{F60BA481-1691-43FF-870F-5C9010B76F3B}" destId="{5C2AA9AA-F78F-4548-875E-8F88A4B11A9B}" srcOrd="0" destOrd="0" presId="urn:microsoft.com/office/officeart/2005/8/layout/chart3"/>
    <dgm:cxn modelId="{FDCFFCDF-9A76-4A1E-A808-D4619F599D53}" type="presParOf" srcId="{F60BA481-1691-43FF-870F-5C9010B76F3B}" destId="{C233956C-015F-4A66-BFEA-AF34B7B22744}" srcOrd="1" destOrd="0" presId="urn:microsoft.com/office/officeart/2005/8/layout/chart3"/>
    <dgm:cxn modelId="{16D3010F-3FF0-4780-B932-F7AFFFF91527}" type="presParOf" srcId="{F60BA481-1691-43FF-870F-5C9010B76F3B}" destId="{3F536BF3-4C78-42E5-8816-AED3EA613989}" srcOrd="2" destOrd="0" presId="urn:microsoft.com/office/officeart/2005/8/layout/chart3"/>
    <dgm:cxn modelId="{7D883A03-AB73-4D0F-A3AF-D83CBB972CAC}" type="presParOf" srcId="{F60BA481-1691-43FF-870F-5C9010B76F3B}" destId="{9DFCF1E6-7691-4740-A672-071D0982EDEE}" srcOrd="3" destOrd="0" presId="urn:microsoft.com/office/officeart/2005/8/layout/chart3"/>
    <dgm:cxn modelId="{AA3C2124-83A7-4FAF-B16F-F09536E78244}" type="presParOf" srcId="{F60BA481-1691-43FF-870F-5C9010B76F3B}" destId="{336006F1-42A9-4C54-A88B-91B5574663B1}" srcOrd="4" destOrd="0" presId="urn:microsoft.com/office/officeart/2005/8/layout/chart3"/>
    <dgm:cxn modelId="{39CBD6CF-AB51-40DB-ABFB-C9D0B0D9AA04}" type="presParOf" srcId="{F60BA481-1691-43FF-870F-5C9010B76F3B}" destId="{525D3DC8-718A-4D1D-A15F-49408AFA3DE8}" srcOrd="5" destOrd="0" presId="urn:microsoft.com/office/officeart/2005/8/layout/chart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6042859-7BD1-43F8-91B4-9B7159021193}"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zh-TW" altLang="en-US"/>
        </a:p>
      </dgm:t>
    </dgm:pt>
    <dgm:pt modelId="{36EF0EC0-60A4-4C1A-9356-01B0251FFD65}">
      <dgm:prSet phldrT="[文字]" custT="1"/>
      <dgm:spPr>
        <a:solidFill>
          <a:srgbClr val="CCFFFF"/>
        </a:solidFill>
        <a:ln>
          <a:solidFill>
            <a:schemeClr val="tx2">
              <a:lumMod val="60000"/>
              <a:lumOff val="40000"/>
            </a:schemeClr>
          </a:solidFill>
        </a:ln>
      </dgm:spPr>
      <dgm:t>
        <a:bodyPr/>
        <a:lstStyle/>
        <a:p>
          <a:r>
            <a:rPr lang="zh-TW" altLang="en-US" sz="2800" b="1" dirty="0">
              <a:solidFill>
                <a:srgbClr val="A50021"/>
              </a:solidFill>
              <a:latin typeface="微軟正黑體" pitchFamily="34" charset="-120"/>
              <a:ea typeface="微軟正黑體" pitchFamily="34" charset="-120"/>
            </a:rPr>
            <a:t>總積分</a:t>
          </a:r>
          <a:r>
            <a:rPr lang="en-US" altLang="zh-TW" sz="2800" b="1" dirty="0">
              <a:solidFill>
                <a:srgbClr val="A50021"/>
              </a:solidFill>
              <a:latin typeface="微軟正黑體" pitchFamily="34" charset="-120"/>
              <a:ea typeface="微軟正黑體" pitchFamily="34" charset="-120"/>
            </a:rPr>
            <a:t>100</a:t>
          </a:r>
          <a:r>
            <a:rPr lang="zh-TW" altLang="en-US" sz="2800" b="1" dirty="0">
              <a:solidFill>
                <a:srgbClr val="A50021"/>
              </a:solidFill>
              <a:latin typeface="微軟正黑體" pitchFamily="34" charset="-120"/>
              <a:ea typeface="微軟正黑體" pitchFamily="34" charset="-120"/>
            </a:rPr>
            <a:t>分</a:t>
          </a:r>
        </a:p>
      </dgm:t>
    </dgm:pt>
    <dgm:pt modelId="{63B15F2D-0DE7-49B5-BA24-46DB5A1E0C74}" type="parTrans" cxnId="{14059885-84DD-4F1E-9ED5-F996EEE8ACA8}">
      <dgm:prSet/>
      <dgm:spPr/>
      <dgm:t>
        <a:bodyPr/>
        <a:lstStyle/>
        <a:p>
          <a:endParaRPr lang="zh-TW" altLang="en-US" sz="2800" b="1">
            <a:latin typeface="微軟正黑體" pitchFamily="34" charset="-120"/>
            <a:ea typeface="微軟正黑體" pitchFamily="34" charset="-120"/>
          </a:endParaRPr>
        </a:p>
      </dgm:t>
    </dgm:pt>
    <dgm:pt modelId="{3586689E-4824-4357-B5C5-C6CBA22C5BE4}" type="sibTrans" cxnId="{14059885-84DD-4F1E-9ED5-F996EEE8ACA8}">
      <dgm:prSet/>
      <dgm:spPr/>
      <dgm:t>
        <a:bodyPr/>
        <a:lstStyle/>
        <a:p>
          <a:endParaRPr lang="zh-TW" altLang="en-US" sz="2800" b="1">
            <a:latin typeface="微軟正黑體" pitchFamily="34" charset="-120"/>
            <a:ea typeface="微軟正黑體" pitchFamily="34" charset="-120"/>
          </a:endParaRPr>
        </a:p>
      </dgm:t>
    </dgm:pt>
    <dgm:pt modelId="{25F19F90-8D69-404C-9A9D-7BDB7EB7260B}">
      <dgm:prSet phldrT="[文字]" custT="1"/>
      <dgm:spPr>
        <a:solidFill>
          <a:srgbClr val="FFFFCC"/>
        </a:solidFill>
        <a:ln>
          <a:solidFill>
            <a:srgbClr val="FFC000"/>
          </a:solidFill>
        </a:ln>
      </dgm:spPr>
      <dgm:t>
        <a:bodyPr/>
        <a:lstStyle/>
        <a:p>
          <a:pPr>
            <a:lnSpc>
              <a:spcPct val="80000"/>
            </a:lnSpc>
            <a:spcAft>
              <a:spcPts val="0"/>
            </a:spcAft>
          </a:pPr>
          <a:r>
            <a:rPr lang="zh-TW" altLang="en-US" sz="2800" b="1" dirty="0">
              <a:solidFill>
                <a:schemeClr val="bg1">
                  <a:lumMod val="65000"/>
                </a:schemeClr>
              </a:solidFill>
              <a:latin typeface="微軟正黑體" pitchFamily="34" charset="-120"/>
              <a:ea typeface="微軟正黑體" pitchFamily="34" charset="-120"/>
            </a:rPr>
            <a:t>多元發展項目</a:t>
          </a:r>
          <a:endParaRPr lang="en-US" altLang="zh-TW" sz="2800" b="1" dirty="0">
            <a:solidFill>
              <a:schemeClr val="bg1">
                <a:lumMod val="65000"/>
              </a:schemeClr>
            </a:solidFill>
            <a:latin typeface="微軟正黑體" pitchFamily="34" charset="-120"/>
            <a:ea typeface="微軟正黑體" pitchFamily="34" charset="-120"/>
          </a:endParaRPr>
        </a:p>
        <a:p>
          <a:pPr>
            <a:lnSpc>
              <a:spcPct val="80000"/>
            </a:lnSpc>
            <a:spcAft>
              <a:spcPts val="0"/>
            </a:spcAft>
          </a:pPr>
          <a:r>
            <a:rPr lang="zh-TW" altLang="en-US" sz="2800" b="1" dirty="0">
              <a:solidFill>
                <a:schemeClr val="bg1">
                  <a:lumMod val="65000"/>
                </a:schemeClr>
              </a:solidFill>
              <a:latin typeface="微軟正黑體" pitchFamily="34" charset="-120"/>
              <a:ea typeface="微軟正黑體" pitchFamily="34" charset="-120"/>
            </a:rPr>
            <a:t>上限</a:t>
          </a:r>
          <a:r>
            <a:rPr lang="en-US" altLang="zh-TW" sz="2800" b="1" dirty="0">
              <a:solidFill>
                <a:schemeClr val="bg1">
                  <a:lumMod val="65000"/>
                </a:schemeClr>
              </a:solidFill>
              <a:latin typeface="微軟正黑體" pitchFamily="34" charset="-120"/>
              <a:ea typeface="微軟正黑體" pitchFamily="34" charset="-120"/>
            </a:rPr>
            <a:t>40</a:t>
          </a:r>
          <a:r>
            <a:rPr lang="zh-TW" altLang="en-US" sz="2800" b="1" dirty="0">
              <a:solidFill>
                <a:schemeClr val="bg1">
                  <a:lumMod val="65000"/>
                </a:schemeClr>
              </a:solidFill>
              <a:latin typeface="微軟正黑體" pitchFamily="34" charset="-120"/>
              <a:ea typeface="微軟正黑體" pitchFamily="34" charset="-120"/>
            </a:rPr>
            <a:t>分</a:t>
          </a:r>
        </a:p>
      </dgm:t>
    </dgm:pt>
    <dgm:pt modelId="{A566D270-584A-4F8C-94B5-1FBBC6385D9F}" type="parTrans" cxnId="{C4971AB5-BB5F-4714-A171-BEDFAA800483}">
      <dgm:prSet custT="1"/>
      <dgm:spPr>
        <a:solidFill>
          <a:srgbClr val="FFFFCC"/>
        </a:solidFill>
        <a:ln w="38100">
          <a:solidFill>
            <a:schemeClr val="accent5">
              <a:lumMod val="75000"/>
            </a:schemeClr>
          </a:solidFill>
        </a:ln>
      </dgm:spPr>
      <dgm:t>
        <a:bodyPr/>
        <a:lstStyle/>
        <a:p>
          <a:endParaRPr lang="zh-TW" altLang="en-US" sz="2800" b="1">
            <a:latin typeface="微軟正黑體" pitchFamily="34" charset="-120"/>
            <a:ea typeface="微軟正黑體" pitchFamily="34" charset="-120"/>
          </a:endParaRPr>
        </a:p>
      </dgm:t>
    </dgm:pt>
    <dgm:pt modelId="{9674AA0D-31AC-44A3-9235-49C40C086853}" type="sibTrans" cxnId="{C4971AB5-BB5F-4714-A171-BEDFAA800483}">
      <dgm:prSet/>
      <dgm:spPr/>
      <dgm:t>
        <a:bodyPr/>
        <a:lstStyle/>
        <a:p>
          <a:endParaRPr lang="zh-TW" altLang="en-US" sz="2800" b="1">
            <a:latin typeface="微軟正黑體" pitchFamily="34" charset="-120"/>
            <a:ea typeface="微軟正黑體" pitchFamily="34" charset="-120"/>
          </a:endParaRPr>
        </a:p>
      </dgm:t>
    </dgm:pt>
    <dgm:pt modelId="{ABF2B30D-A8A7-4653-9DF9-7166AF4EF21F}">
      <dgm:prSet phldrT="[文字]" custT="1"/>
      <dgm:spPr>
        <a:solidFill>
          <a:srgbClr val="FFFFCC"/>
        </a:solidFill>
        <a:ln>
          <a:solidFill>
            <a:srgbClr val="FFC000"/>
          </a:solidFill>
        </a:ln>
      </dgm:spPr>
      <dgm:t>
        <a:bodyPr/>
        <a:lstStyle/>
        <a:p>
          <a:r>
            <a:rPr lang="zh-TW" altLang="en-US" sz="2800" b="1" dirty="0">
              <a:solidFill>
                <a:schemeClr val="bg1">
                  <a:lumMod val="65000"/>
                </a:schemeClr>
              </a:solidFill>
              <a:latin typeface="微軟正黑體" pitchFamily="34" charset="-120"/>
              <a:ea typeface="微軟正黑體" pitchFamily="34" charset="-120"/>
            </a:rPr>
            <a:t>國中會考</a:t>
          </a:r>
          <a:r>
            <a:rPr lang="en-US" altLang="zh-TW" sz="2800" b="1" dirty="0">
              <a:solidFill>
                <a:schemeClr val="bg1">
                  <a:lumMod val="65000"/>
                </a:schemeClr>
              </a:solidFill>
              <a:latin typeface="微軟正黑體" pitchFamily="34" charset="-120"/>
              <a:ea typeface="微軟正黑體" pitchFamily="34" charset="-120"/>
            </a:rPr>
            <a:t>30</a:t>
          </a:r>
          <a:r>
            <a:rPr lang="zh-TW" altLang="en-US" sz="2800" b="1" dirty="0">
              <a:solidFill>
                <a:schemeClr val="bg1">
                  <a:lumMod val="65000"/>
                </a:schemeClr>
              </a:solidFill>
              <a:latin typeface="微軟正黑體" pitchFamily="34" charset="-120"/>
              <a:ea typeface="微軟正黑體" pitchFamily="34" charset="-120"/>
            </a:rPr>
            <a:t>分</a:t>
          </a:r>
        </a:p>
      </dgm:t>
    </dgm:pt>
    <dgm:pt modelId="{F4CB143E-5537-4CFA-9D27-C78EE9CB0B6F}" type="sibTrans" cxnId="{A8364DFD-4FCC-49EC-9111-6DC4F5EE2675}">
      <dgm:prSet/>
      <dgm:spPr/>
      <dgm:t>
        <a:bodyPr/>
        <a:lstStyle/>
        <a:p>
          <a:endParaRPr lang="zh-TW" altLang="en-US" sz="2800" b="1">
            <a:latin typeface="微軟正黑體" pitchFamily="34" charset="-120"/>
            <a:ea typeface="微軟正黑體" pitchFamily="34" charset="-120"/>
          </a:endParaRPr>
        </a:p>
      </dgm:t>
    </dgm:pt>
    <dgm:pt modelId="{80BA10E6-5AE9-485A-92E2-9343B21C232B}" type="parTrans" cxnId="{A8364DFD-4FCC-49EC-9111-6DC4F5EE2675}">
      <dgm:prSet custT="1"/>
      <dgm:spPr>
        <a:solidFill>
          <a:srgbClr val="FFFFCC"/>
        </a:solidFill>
        <a:ln w="12700">
          <a:solidFill>
            <a:schemeClr val="accent5">
              <a:lumMod val="75000"/>
            </a:schemeClr>
          </a:solidFill>
        </a:ln>
      </dgm:spPr>
      <dgm:t>
        <a:bodyPr/>
        <a:lstStyle/>
        <a:p>
          <a:endParaRPr lang="zh-TW" altLang="en-US" sz="2800" b="1">
            <a:latin typeface="微軟正黑體" pitchFamily="34" charset="-120"/>
            <a:ea typeface="微軟正黑體" pitchFamily="34" charset="-120"/>
          </a:endParaRPr>
        </a:p>
      </dgm:t>
    </dgm:pt>
    <dgm:pt modelId="{D7EA8D52-BDF6-43B1-84C5-1EC16340A9A6}">
      <dgm:prSet phldrT="[文字]" custT="1"/>
      <dgm:spPr>
        <a:solidFill>
          <a:srgbClr val="FF66CC"/>
        </a:solidFill>
        <a:ln w="28575">
          <a:solidFill>
            <a:schemeClr val="tx2">
              <a:lumMod val="40000"/>
              <a:lumOff val="60000"/>
            </a:schemeClr>
          </a:solidFill>
        </a:ln>
      </dgm:spPr>
      <dgm:t>
        <a:bodyPr/>
        <a:lstStyle/>
        <a:p>
          <a:r>
            <a:rPr lang="zh-TW" altLang="en-US" sz="2800" b="1" dirty="0">
              <a:solidFill>
                <a:srgbClr val="660066"/>
              </a:solidFill>
              <a:latin typeface="微軟正黑體" pitchFamily="34" charset="-120"/>
              <a:ea typeface="微軟正黑體" pitchFamily="34" charset="-120"/>
            </a:rPr>
            <a:t>志願序</a:t>
          </a:r>
          <a:r>
            <a:rPr lang="en-US" altLang="zh-TW" sz="2800" b="1" dirty="0">
              <a:solidFill>
                <a:srgbClr val="660066"/>
              </a:solidFill>
              <a:latin typeface="微軟正黑體" pitchFamily="34" charset="-120"/>
              <a:ea typeface="微軟正黑體" pitchFamily="34" charset="-120"/>
            </a:rPr>
            <a:t>30</a:t>
          </a:r>
          <a:r>
            <a:rPr lang="zh-TW" altLang="en-US" sz="2800" b="1" dirty="0">
              <a:solidFill>
                <a:srgbClr val="660066"/>
              </a:solidFill>
              <a:latin typeface="微軟正黑體" pitchFamily="34" charset="-120"/>
              <a:ea typeface="微軟正黑體" pitchFamily="34" charset="-120"/>
            </a:rPr>
            <a:t>分</a:t>
          </a:r>
        </a:p>
      </dgm:t>
    </dgm:pt>
    <dgm:pt modelId="{B43E5D1B-1022-42D5-83CA-63075565F571}" type="sibTrans" cxnId="{AA982DCD-A850-47A5-BB2F-CAAF104824BB}">
      <dgm:prSet/>
      <dgm:spPr/>
      <dgm:t>
        <a:bodyPr/>
        <a:lstStyle/>
        <a:p>
          <a:endParaRPr lang="zh-TW" altLang="en-US" sz="2800" b="1">
            <a:latin typeface="微軟正黑體" pitchFamily="34" charset="-120"/>
            <a:ea typeface="微軟正黑體" pitchFamily="34" charset="-120"/>
          </a:endParaRPr>
        </a:p>
      </dgm:t>
    </dgm:pt>
    <dgm:pt modelId="{22D7088E-D333-4845-ACAA-08D92F6B0330}" type="parTrans" cxnId="{AA982DCD-A850-47A5-BB2F-CAAF104824BB}">
      <dgm:prSet custT="1"/>
      <dgm:spPr>
        <a:solidFill>
          <a:srgbClr val="FFFFCC"/>
        </a:solidFill>
        <a:ln w="38100">
          <a:solidFill>
            <a:schemeClr val="tx2">
              <a:lumMod val="40000"/>
              <a:lumOff val="60000"/>
            </a:schemeClr>
          </a:solidFill>
        </a:ln>
      </dgm:spPr>
      <dgm:t>
        <a:bodyPr/>
        <a:lstStyle/>
        <a:p>
          <a:endParaRPr lang="zh-TW" altLang="en-US" sz="2800" b="1">
            <a:latin typeface="微軟正黑體" pitchFamily="34" charset="-120"/>
            <a:ea typeface="微軟正黑體" pitchFamily="34" charset="-120"/>
          </a:endParaRPr>
        </a:p>
      </dgm:t>
    </dgm:pt>
    <dgm:pt modelId="{6A8E58F3-CE7C-41BD-B0FC-D9B3E94474F2}" type="pres">
      <dgm:prSet presAssocID="{76042859-7BD1-43F8-91B4-9B7159021193}" presName="diagram" presStyleCnt="0">
        <dgm:presLayoutVars>
          <dgm:chPref val="1"/>
          <dgm:dir/>
          <dgm:animOne val="branch"/>
          <dgm:animLvl val="lvl"/>
          <dgm:resizeHandles val="exact"/>
        </dgm:presLayoutVars>
      </dgm:prSet>
      <dgm:spPr/>
      <dgm:t>
        <a:bodyPr/>
        <a:lstStyle/>
        <a:p>
          <a:endParaRPr lang="zh-TW" altLang="en-US"/>
        </a:p>
      </dgm:t>
    </dgm:pt>
    <dgm:pt modelId="{DE93DE4C-DE68-46EB-9BC1-873975A36291}" type="pres">
      <dgm:prSet presAssocID="{36EF0EC0-60A4-4C1A-9356-01B0251FFD65}" presName="root1" presStyleCnt="0"/>
      <dgm:spPr/>
    </dgm:pt>
    <dgm:pt modelId="{51860751-2F77-4F7C-9BBC-65742AF08721}" type="pres">
      <dgm:prSet presAssocID="{36EF0EC0-60A4-4C1A-9356-01B0251FFD65}" presName="LevelOneTextNode" presStyleLbl="node0" presStyleIdx="0" presStyleCnt="1" custScaleX="64685" custScaleY="123474" custLinFactNeighborX="-138" custLinFactNeighborY="-22458">
        <dgm:presLayoutVars>
          <dgm:chPref val="3"/>
        </dgm:presLayoutVars>
      </dgm:prSet>
      <dgm:spPr/>
      <dgm:t>
        <a:bodyPr/>
        <a:lstStyle/>
        <a:p>
          <a:endParaRPr lang="zh-TW" altLang="en-US"/>
        </a:p>
      </dgm:t>
    </dgm:pt>
    <dgm:pt modelId="{4864C60B-7E12-49CE-8F5E-AC71A56BD949}" type="pres">
      <dgm:prSet presAssocID="{36EF0EC0-60A4-4C1A-9356-01B0251FFD65}" presName="level2hierChild" presStyleCnt="0"/>
      <dgm:spPr/>
    </dgm:pt>
    <dgm:pt modelId="{4F783F26-B092-4B74-9314-D48043979B1B}" type="pres">
      <dgm:prSet presAssocID="{A566D270-584A-4F8C-94B5-1FBBC6385D9F}" presName="conn2-1" presStyleLbl="parChTrans1D2" presStyleIdx="0" presStyleCnt="3"/>
      <dgm:spPr/>
      <dgm:t>
        <a:bodyPr/>
        <a:lstStyle/>
        <a:p>
          <a:endParaRPr lang="zh-TW" altLang="en-US"/>
        </a:p>
      </dgm:t>
    </dgm:pt>
    <dgm:pt modelId="{CFD1DBAD-8EAA-4C5A-A826-53AFF53B0D8D}" type="pres">
      <dgm:prSet presAssocID="{A566D270-584A-4F8C-94B5-1FBBC6385D9F}" presName="connTx" presStyleLbl="parChTrans1D2" presStyleIdx="0" presStyleCnt="3"/>
      <dgm:spPr/>
      <dgm:t>
        <a:bodyPr/>
        <a:lstStyle/>
        <a:p>
          <a:endParaRPr lang="zh-TW" altLang="en-US"/>
        </a:p>
      </dgm:t>
    </dgm:pt>
    <dgm:pt modelId="{F6298DF0-5CC5-48A4-98C8-6187AB028DE0}" type="pres">
      <dgm:prSet presAssocID="{25F19F90-8D69-404C-9A9D-7BDB7EB7260B}" presName="root2" presStyleCnt="0"/>
      <dgm:spPr/>
    </dgm:pt>
    <dgm:pt modelId="{8687AD84-380B-4640-9D34-724E0B43051A}" type="pres">
      <dgm:prSet presAssocID="{25F19F90-8D69-404C-9A9D-7BDB7EB7260B}" presName="LevelTwoTextNode" presStyleLbl="node2" presStyleIdx="0" presStyleCnt="3" custScaleX="119218" custScaleY="103858" custLinFactNeighborX="-10289" custLinFactNeighborY="52895">
        <dgm:presLayoutVars>
          <dgm:chPref val="3"/>
        </dgm:presLayoutVars>
      </dgm:prSet>
      <dgm:spPr/>
      <dgm:t>
        <a:bodyPr/>
        <a:lstStyle/>
        <a:p>
          <a:endParaRPr lang="zh-TW" altLang="en-US"/>
        </a:p>
      </dgm:t>
    </dgm:pt>
    <dgm:pt modelId="{D363C78D-10C8-4CA2-9DC0-6DA2ACE1FBD0}" type="pres">
      <dgm:prSet presAssocID="{25F19F90-8D69-404C-9A9D-7BDB7EB7260B}" presName="level3hierChild" presStyleCnt="0"/>
      <dgm:spPr/>
    </dgm:pt>
    <dgm:pt modelId="{8A81567E-0942-4B96-9ED5-35B53ACFE826}" type="pres">
      <dgm:prSet presAssocID="{22D7088E-D333-4845-ACAA-08D92F6B0330}" presName="conn2-1" presStyleLbl="parChTrans1D2" presStyleIdx="1" presStyleCnt="3"/>
      <dgm:spPr/>
      <dgm:t>
        <a:bodyPr/>
        <a:lstStyle/>
        <a:p>
          <a:endParaRPr lang="zh-TW" altLang="en-US"/>
        </a:p>
      </dgm:t>
    </dgm:pt>
    <dgm:pt modelId="{ACD0EDE8-919B-4A6E-B5EF-CAD46791B058}" type="pres">
      <dgm:prSet presAssocID="{22D7088E-D333-4845-ACAA-08D92F6B0330}" presName="connTx" presStyleLbl="parChTrans1D2" presStyleIdx="1" presStyleCnt="3"/>
      <dgm:spPr/>
      <dgm:t>
        <a:bodyPr/>
        <a:lstStyle/>
        <a:p>
          <a:endParaRPr lang="zh-TW" altLang="en-US"/>
        </a:p>
      </dgm:t>
    </dgm:pt>
    <dgm:pt modelId="{47CEDAF8-B166-4E87-943D-1F880936D0EB}" type="pres">
      <dgm:prSet presAssocID="{D7EA8D52-BDF6-43B1-84C5-1EC16340A9A6}" presName="root2" presStyleCnt="0"/>
      <dgm:spPr/>
    </dgm:pt>
    <dgm:pt modelId="{89E66A01-90B6-4C50-9F92-CBFEC40CF37D}" type="pres">
      <dgm:prSet presAssocID="{D7EA8D52-BDF6-43B1-84C5-1EC16340A9A6}" presName="LevelTwoTextNode" presStyleLbl="node2" presStyleIdx="1" presStyleCnt="3" custScaleX="118701" custScaleY="63554" custLinFactY="-64030" custLinFactNeighborX="-10289" custLinFactNeighborY="-100000">
        <dgm:presLayoutVars>
          <dgm:chPref val="3"/>
        </dgm:presLayoutVars>
      </dgm:prSet>
      <dgm:spPr/>
      <dgm:t>
        <a:bodyPr/>
        <a:lstStyle/>
        <a:p>
          <a:endParaRPr lang="zh-TW" altLang="en-US"/>
        </a:p>
      </dgm:t>
    </dgm:pt>
    <dgm:pt modelId="{0240AC69-1C11-41EE-B81B-CE7C99CD1099}" type="pres">
      <dgm:prSet presAssocID="{D7EA8D52-BDF6-43B1-84C5-1EC16340A9A6}" presName="level3hierChild" presStyleCnt="0"/>
      <dgm:spPr/>
    </dgm:pt>
    <dgm:pt modelId="{612946E0-0E57-4640-9AAC-5AC7496AA260}" type="pres">
      <dgm:prSet presAssocID="{80BA10E6-5AE9-485A-92E2-9343B21C232B}" presName="conn2-1" presStyleLbl="parChTrans1D2" presStyleIdx="2" presStyleCnt="3"/>
      <dgm:spPr/>
      <dgm:t>
        <a:bodyPr/>
        <a:lstStyle/>
        <a:p>
          <a:endParaRPr lang="zh-TW" altLang="en-US"/>
        </a:p>
      </dgm:t>
    </dgm:pt>
    <dgm:pt modelId="{719C180D-4707-49CA-A328-7231C881DD14}" type="pres">
      <dgm:prSet presAssocID="{80BA10E6-5AE9-485A-92E2-9343B21C232B}" presName="connTx" presStyleLbl="parChTrans1D2" presStyleIdx="2" presStyleCnt="3"/>
      <dgm:spPr/>
      <dgm:t>
        <a:bodyPr/>
        <a:lstStyle/>
        <a:p>
          <a:endParaRPr lang="zh-TW" altLang="en-US"/>
        </a:p>
      </dgm:t>
    </dgm:pt>
    <dgm:pt modelId="{C7D18F8A-B393-4C48-B2E5-0AF06E135D56}" type="pres">
      <dgm:prSet presAssocID="{ABF2B30D-A8A7-4653-9DF9-7166AF4EF21F}" presName="root2" presStyleCnt="0"/>
      <dgm:spPr/>
    </dgm:pt>
    <dgm:pt modelId="{36218C98-49C0-4510-B650-BF5040DA289D}" type="pres">
      <dgm:prSet presAssocID="{ABF2B30D-A8A7-4653-9DF9-7166AF4EF21F}" presName="LevelTwoTextNode" presStyleLbl="node2" presStyleIdx="2" presStyleCnt="3" custScaleX="119218" custScaleY="58554" custLinFactNeighborX="-9750" custLinFactNeighborY="-30150">
        <dgm:presLayoutVars>
          <dgm:chPref val="3"/>
        </dgm:presLayoutVars>
      </dgm:prSet>
      <dgm:spPr/>
      <dgm:t>
        <a:bodyPr/>
        <a:lstStyle/>
        <a:p>
          <a:endParaRPr lang="zh-TW" altLang="en-US"/>
        </a:p>
      </dgm:t>
    </dgm:pt>
    <dgm:pt modelId="{4C943E6B-79EE-4EE7-827B-C396F13E022C}" type="pres">
      <dgm:prSet presAssocID="{ABF2B30D-A8A7-4653-9DF9-7166AF4EF21F}" presName="level3hierChild" presStyleCnt="0"/>
      <dgm:spPr/>
    </dgm:pt>
  </dgm:ptLst>
  <dgm:cxnLst>
    <dgm:cxn modelId="{CFE8626C-FEDC-4072-BEDE-967EA06E8558}" type="presOf" srcId="{76042859-7BD1-43F8-91B4-9B7159021193}" destId="{6A8E58F3-CE7C-41BD-B0FC-D9B3E94474F2}" srcOrd="0" destOrd="0" presId="urn:microsoft.com/office/officeart/2005/8/layout/hierarchy2"/>
    <dgm:cxn modelId="{A8364DFD-4FCC-49EC-9111-6DC4F5EE2675}" srcId="{36EF0EC0-60A4-4C1A-9356-01B0251FFD65}" destId="{ABF2B30D-A8A7-4653-9DF9-7166AF4EF21F}" srcOrd="2" destOrd="0" parTransId="{80BA10E6-5AE9-485A-92E2-9343B21C232B}" sibTransId="{F4CB143E-5537-4CFA-9D27-C78EE9CB0B6F}"/>
    <dgm:cxn modelId="{EAB659A7-DFEA-45C7-89D6-BA862268BAC8}" type="presOf" srcId="{80BA10E6-5AE9-485A-92E2-9343B21C232B}" destId="{719C180D-4707-49CA-A328-7231C881DD14}" srcOrd="1" destOrd="0" presId="urn:microsoft.com/office/officeart/2005/8/layout/hierarchy2"/>
    <dgm:cxn modelId="{AA982DCD-A850-47A5-BB2F-CAAF104824BB}" srcId="{36EF0EC0-60A4-4C1A-9356-01B0251FFD65}" destId="{D7EA8D52-BDF6-43B1-84C5-1EC16340A9A6}" srcOrd="1" destOrd="0" parTransId="{22D7088E-D333-4845-ACAA-08D92F6B0330}" sibTransId="{B43E5D1B-1022-42D5-83CA-63075565F571}"/>
    <dgm:cxn modelId="{9A9EB71D-4018-49BA-9E78-FB8128E1F3C0}" type="presOf" srcId="{A566D270-584A-4F8C-94B5-1FBBC6385D9F}" destId="{4F783F26-B092-4B74-9314-D48043979B1B}" srcOrd="0" destOrd="0" presId="urn:microsoft.com/office/officeart/2005/8/layout/hierarchy2"/>
    <dgm:cxn modelId="{56B938CC-534F-4E8E-A72B-68019AA3DDD2}" type="presOf" srcId="{80BA10E6-5AE9-485A-92E2-9343B21C232B}" destId="{612946E0-0E57-4640-9AAC-5AC7496AA260}" srcOrd="0" destOrd="0" presId="urn:microsoft.com/office/officeart/2005/8/layout/hierarchy2"/>
    <dgm:cxn modelId="{9785CCC8-4CAA-4243-A966-42E090DD1046}" type="presOf" srcId="{22D7088E-D333-4845-ACAA-08D92F6B0330}" destId="{8A81567E-0942-4B96-9ED5-35B53ACFE826}" srcOrd="0" destOrd="0" presId="urn:microsoft.com/office/officeart/2005/8/layout/hierarchy2"/>
    <dgm:cxn modelId="{8F90F5DE-DC4D-4659-ACB0-B71349CEDE7F}" type="presOf" srcId="{A566D270-584A-4F8C-94B5-1FBBC6385D9F}" destId="{CFD1DBAD-8EAA-4C5A-A826-53AFF53B0D8D}" srcOrd="1" destOrd="0" presId="urn:microsoft.com/office/officeart/2005/8/layout/hierarchy2"/>
    <dgm:cxn modelId="{C4971AB5-BB5F-4714-A171-BEDFAA800483}" srcId="{36EF0EC0-60A4-4C1A-9356-01B0251FFD65}" destId="{25F19F90-8D69-404C-9A9D-7BDB7EB7260B}" srcOrd="0" destOrd="0" parTransId="{A566D270-584A-4F8C-94B5-1FBBC6385D9F}" sibTransId="{9674AA0D-31AC-44A3-9235-49C40C086853}"/>
    <dgm:cxn modelId="{8E6E9C01-4C74-48FC-AFA3-0D3A9B246C26}" type="presOf" srcId="{ABF2B30D-A8A7-4653-9DF9-7166AF4EF21F}" destId="{36218C98-49C0-4510-B650-BF5040DA289D}" srcOrd="0" destOrd="0" presId="urn:microsoft.com/office/officeart/2005/8/layout/hierarchy2"/>
    <dgm:cxn modelId="{06EA504D-C55D-4E87-9579-11CEF78519AB}" type="presOf" srcId="{22D7088E-D333-4845-ACAA-08D92F6B0330}" destId="{ACD0EDE8-919B-4A6E-B5EF-CAD46791B058}" srcOrd="1" destOrd="0" presId="urn:microsoft.com/office/officeart/2005/8/layout/hierarchy2"/>
    <dgm:cxn modelId="{14059885-84DD-4F1E-9ED5-F996EEE8ACA8}" srcId="{76042859-7BD1-43F8-91B4-9B7159021193}" destId="{36EF0EC0-60A4-4C1A-9356-01B0251FFD65}" srcOrd="0" destOrd="0" parTransId="{63B15F2D-0DE7-49B5-BA24-46DB5A1E0C74}" sibTransId="{3586689E-4824-4357-B5C5-C6CBA22C5BE4}"/>
    <dgm:cxn modelId="{D9DAB05C-3248-45F5-83E9-F665EF5805DF}" type="presOf" srcId="{D7EA8D52-BDF6-43B1-84C5-1EC16340A9A6}" destId="{89E66A01-90B6-4C50-9F92-CBFEC40CF37D}" srcOrd="0" destOrd="0" presId="urn:microsoft.com/office/officeart/2005/8/layout/hierarchy2"/>
    <dgm:cxn modelId="{690DEB86-E02A-471C-8A36-B3EBC8B3A232}" type="presOf" srcId="{36EF0EC0-60A4-4C1A-9356-01B0251FFD65}" destId="{51860751-2F77-4F7C-9BBC-65742AF08721}" srcOrd="0" destOrd="0" presId="urn:microsoft.com/office/officeart/2005/8/layout/hierarchy2"/>
    <dgm:cxn modelId="{8AE211BD-4C7E-4136-A309-88BCEA2344A9}" type="presOf" srcId="{25F19F90-8D69-404C-9A9D-7BDB7EB7260B}" destId="{8687AD84-380B-4640-9D34-724E0B43051A}" srcOrd="0" destOrd="0" presId="urn:microsoft.com/office/officeart/2005/8/layout/hierarchy2"/>
    <dgm:cxn modelId="{A99B3406-DB65-4A56-A2A4-EADD6265B0FF}" type="presParOf" srcId="{6A8E58F3-CE7C-41BD-B0FC-D9B3E94474F2}" destId="{DE93DE4C-DE68-46EB-9BC1-873975A36291}" srcOrd="0" destOrd="0" presId="urn:microsoft.com/office/officeart/2005/8/layout/hierarchy2"/>
    <dgm:cxn modelId="{1D07DF09-C220-4BE3-BDF9-FEAF74C1827A}" type="presParOf" srcId="{DE93DE4C-DE68-46EB-9BC1-873975A36291}" destId="{51860751-2F77-4F7C-9BBC-65742AF08721}" srcOrd="0" destOrd="0" presId="urn:microsoft.com/office/officeart/2005/8/layout/hierarchy2"/>
    <dgm:cxn modelId="{DFECE54F-EFE1-433B-BECF-353CD8BB1FEA}" type="presParOf" srcId="{DE93DE4C-DE68-46EB-9BC1-873975A36291}" destId="{4864C60B-7E12-49CE-8F5E-AC71A56BD949}" srcOrd="1" destOrd="0" presId="urn:microsoft.com/office/officeart/2005/8/layout/hierarchy2"/>
    <dgm:cxn modelId="{AB81F222-A4A9-4B6F-95A2-BCDB5CFFD9FE}" type="presParOf" srcId="{4864C60B-7E12-49CE-8F5E-AC71A56BD949}" destId="{4F783F26-B092-4B74-9314-D48043979B1B}" srcOrd="0" destOrd="0" presId="urn:microsoft.com/office/officeart/2005/8/layout/hierarchy2"/>
    <dgm:cxn modelId="{CFEA142E-9C75-4146-855C-79956F188FD6}" type="presParOf" srcId="{4F783F26-B092-4B74-9314-D48043979B1B}" destId="{CFD1DBAD-8EAA-4C5A-A826-53AFF53B0D8D}" srcOrd="0" destOrd="0" presId="urn:microsoft.com/office/officeart/2005/8/layout/hierarchy2"/>
    <dgm:cxn modelId="{DC301B28-06C9-4E8E-B39F-022A9020EBF4}" type="presParOf" srcId="{4864C60B-7E12-49CE-8F5E-AC71A56BD949}" destId="{F6298DF0-5CC5-48A4-98C8-6187AB028DE0}" srcOrd="1" destOrd="0" presId="urn:microsoft.com/office/officeart/2005/8/layout/hierarchy2"/>
    <dgm:cxn modelId="{D4C959C5-E3D1-4C70-946C-5E59FDE094B0}" type="presParOf" srcId="{F6298DF0-5CC5-48A4-98C8-6187AB028DE0}" destId="{8687AD84-380B-4640-9D34-724E0B43051A}" srcOrd="0" destOrd="0" presId="urn:microsoft.com/office/officeart/2005/8/layout/hierarchy2"/>
    <dgm:cxn modelId="{1964D438-ED47-4B49-A813-E7627D1B4C0F}" type="presParOf" srcId="{F6298DF0-5CC5-48A4-98C8-6187AB028DE0}" destId="{D363C78D-10C8-4CA2-9DC0-6DA2ACE1FBD0}" srcOrd="1" destOrd="0" presId="urn:microsoft.com/office/officeart/2005/8/layout/hierarchy2"/>
    <dgm:cxn modelId="{78F29F3F-769F-4E08-B9C3-79FF98621B50}" type="presParOf" srcId="{4864C60B-7E12-49CE-8F5E-AC71A56BD949}" destId="{8A81567E-0942-4B96-9ED5-35B53ACFE826}" srcOrd="2" destOrd="0" presId="urn:microsoft.com/office/officeart/2005/8/layout/hierarchy2"/>
    <dgm:cxn modelId="{2852CDEB-BF64-4BC2-BC3C-4D29D3DC4E04}" type="presParOf" srcId="{8A81567E-0942-4B96-9ED5-35B53ACFE826}" destId="{ACD0EDE8-919B-4A6E-B5EF-CAD46791B058}" srcOrd="0" destOrd="0" presId="urn:microsoft.com/office/officeart/2005/8/layout/hierarchy2"/>
    <dgm:cxn modelId="{790B434C-5100-45E7-8B57-31D043D217FF}" type="presParOf" srcId="{4864C60B-7E12-49CE-8F5E-AC71A56BD949}" destId="{47CEDAF8-B166-4E87-943D-1F880936D0EB}" srcOrd="3" destOrd="0" presId="urn:microsoft.com/office/officeart/2005/8/layout/hierarchy2"/>
    <dgm:cxn modelId="{7468352F-7E08-4EF6-8622-AED6AF518098}" type="presParOf" srcId="{47CEDAF8-B166-4E87-943D-1F880936D0EB}" destId="{89E66A01-90B6-4C50-9F92-CBFEC40CF37D}" srcOrd="0" destOrd="0" presId="urn:microsoft.com/office/officeart/2005/8/layout/hierarchy2"/>
    <dgm:cxn modelId="{B89C5322-02B5-497E-843A-1E2854279931}" type="presParOf" srcId="{47CEDAF8-B166-4E87-943D-1F880936D0EB}" destId="{0240AC69-1C11-41EE-B81B-CE7C99CD1099}" srcOrd="1" destOrd="0" presId="urn:microsoft.com/office/officeart/2005/8/layout/hierarchy2"/>
    <dgm:cxn modelId="{8BC4F5B2-8C2C-4A80-94B6-69E39E5A9C5B}" type="presParOf" srcId="{4864C60B-7E12-49CE-8F5E-AC71A56BD949}" destId="{612946E0-0E57-4640-9AAC-5AC7496AA260}" srcOrd="4" destOrd="0" presId="urn:microsoft.com/office/officeart/2005/8/layout/hierarchy2"/>
    <dgm:cxn modelId="{F525C5DB-8CD3-443A-93D8-B798408115AC}" type="presParOf" srcId="{612946E0-0E57-4640-9AAC-5AC7496AA260}" destId="{719C180D-4707-49CA-A328-7231C881DD14}" srcOrd="0" destOrd="0" presId="urn:microsoft.com/office/officeart/2005/8/layout/hierarchy2"/>
    <dgm:cxn modelId="{CCA5ADD5-94E1-49B9-AE9C-C6A6834CF92F}" type="presParOf" srcId="{4864C60B-7E12-49CE-8F5E-AC71A56BD949}" destId="{C7D18F8A-B393-4C48-B2E5-0AF06E135D56}" srcOrd="5" destOrd="0" presId="urn:microsoft.com/office/officeart/2005/8/layout/hierarchy2"/>
    <dgm:cxn modelId="{F6380564-37A5-433D-83EE-7727EB2B1610}" type="presParOf" srcId="{C7D18F8A-B393-4C48-B2E5-0AF06E135D56}" destId="{36218C98-49C0-4510-B650-BF5040DA289D}" srcOrd="0" destOrd="0" presId="urn:microsoft.com/office/officeart/2005/8/layout/hierarchy2"/>
    <dgm:cxn modelId="{EA9B7C80-F0AF-47C1-83D4-35527420E88B}" type="presParOf" srcId="{C7D18F8A-B393-4C48-B2E5-0AF06E135D56}" destId="{4C943E6B-79EE-4EE7-827B-C396F13E022C}"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E8480792-8112-4DF0-8874-7094CD9FFB11}" type="doc">
      <dgm:prSet loTypeId="urn:microsoft.com/office/officeart/2005/8/layout/default#5" loCatId="list" qsTypeId="urn:microsoft.com/office/officeart/2005/8/quickstyle/3d1" qsCatId="3D" csTypeId="urn:microsoft.com/office/officeart/2005/8/colors/accent1_2" csCatId="accent1" phldr="1"/>
      <dgm:spPr/>
      <dgm:t>
        <a:bodyPr/>
        <a:lstStyle/>
        <a:p>
          <a:endParaRPr lang="zh-TW" altLang="en-US"/>
        </a:p>
      </dgm:t>
    </dgm:pt>
    <dgm:pt modelId="{3EBCF657-4277-4206-9EF0-00B6155A1A33}">
      <dgm:prSet phldrT="[文字]" custT="1">
        <dgm:style>
          <a:lnRef idx="1">
            <a:schemeClr val="accent2"/>
          </a:lnRef>
          <a:fillRef idx="3">
            <a:schemeClr val="accent2"/>
          </a:fillRef>
          <a:effectRef idx="2">
            <a:schemeClr val="accent2"/>
          </a:effectRef>
          <a:fontRef idx="minor">
            <a:schemeClr val="lt1"/>
          </a:fontRef>
        </dgm:style>
      </dgm:prSet>
      <dgm:spPr/>
      <dgm:t>
        <a:bodyPr/>
        <a:lstStyle/>
        <a:p>
          <a:pPr algn="ctr">
            <a:lnSpc>
              <a:spcPct val="80000"/>
            </a:lnSpc>
            <a:spcBef>
              <a:spcPts val="0"/>
            </a:spcBef>
            <a:spcAft>
              <a:spcPts val="0"/>
            </a:spcAft>
            <a:buFont typeface="Arial" charset="0"/>
            <a:buNone/>
          </a:pPr>
          <a:r>
            <a:rPr lang="zh-TW" altLang="en-US" sz="2800" b="1" dirty="0">
              <a:solidFill>
                <a:srgbClr val="A50021"/>
              </a:solidFill>
              <a:latin typeface="微軟正黑體" pitchFamily="34" charset="-120"/>
              <a:ea typeface="微軟正黑體" pitchFamily="34" charset="-120"/>
            </a:rPr>
            <a:t>選填志願</a:t>
          </a:r>
          <a:endParaRPr lang="en-US" altLang="zh-TW" sz="2800" b="1" dirty="0">
            <a:solidFill>
              <a:srgbClr val="A50021"/>
            </a:solidFill>
            <a:latin typeface="微軟正黑體" pitchFamily="34" charset="-120"/>
            <a:ea typeface="微軟正黑體" pitchFamily="34" charset="-120"/>
          </a:endParaRPr>
        </a:p>
        <a:p>
          <a:pPr algn="l">
            <a:lnSpc>
              <a:spcPct val="80000"/>
            </a:lnSpc>
            <a:spcBef>
              <a:spcPts val="0"/>
            </a:spcBef>
            <a:spcAft>
              <a:spcPts val="0"/>
            </a:spcAft>
            <a:buFont typeface="Arial" charset="0"/>
            <a:buNone/>
          </a:pPr>
          <a:r>
            <a:rPr lang="zh-TW" altLang="en-US" sz="2000" b="1" dirty="0">
              <a:solidFill>
                <a:schemeClr val="tx1"/>
              </a:solidFill>
              <a:latin typeface="微軟正黑體" pitchFamily="34" charset="-120"/>
              <a:ea typeface="微軟正黑體" pitchFamily="34" charset="-120"/>
            </a:rPr>
            <a:t>限擇</a:t>
          </a:r>
          <a:r>
            <a:rPr lang="en-US" altLang="zh-TW" sz="2000" b="1" dirty="0">
              <a:solidFill>
                <a:schemeClr val="tx1"/>
              </a:solidFill>
              <a:latin typeface="微軟正黑體" pitchFamily="34" charset="-120"/>
              <a:ea typeface="微軟正黑體" pitchFamily="34" charset="-120"/>
            </a:rPr>
            <a:t>1~30</a:t>
          </a:r>
          <a:r>
            <a:rPr lang="zh-TW" altLang="en-US" sz="2000" b="1" dirty="0">
              <a:solidFill>
                <a:schemeClr val="tx1"/>
              </a:solidFill>
              <a:latin typeface="微軟正黑體" pitchFamily="34" charset="-120"/>
              <a:ea typeface="微軟正黑體" pitchFamily="34" charset="-120"/>
            </a:rPr>
            <a:t>所招生學校報名，同一所技術型高中</a:t>
          </a:r>
          <a:r>
            <a:rPr lang="en-US" altLang="zh-TW" sz="2000" b="1" dirty="0">
              <a:solidFill>
                <a:schemeClr val="tx1"/>
              </a:solidFill>
              <a:latin typeface="微軟正黑體" pitchFamily="34" charset="-120"/>
              <a:ea typeface="微軟正黑體" pitchFamily="34" charset="-120"/>
            </a:rPr>
            <a:t>(</a:t>
          </a:r>
          <a:r>
            <a:rPr lang="zh-TW" altLang="en-US" sz="2000" b="1" dirty="0">
              <a:solidFill>
                <a:schemeClr val="tx1"/>
              </a:solidFill>
              <a:latin typeface="微軟正黑體" pitchFamily="34" charset="-120"/>
              <a:ea typeface="微軟正黑體" pitchFamily="34" charset="-120"/>
            </a:rPr>
            <a:t>含高中附設專業群科</a:t>
          </a:r>
          <a:r>
            <a:rPr lang="en-US" altLang="zh-TW" sz="2000" b="1" dirty="0">
              <a:solidFill>
                <a:schemeClr val="tx1"/>
              </a:solidFill>
              <a:latin typeface="微軟正黑體" pitchFamily="34" charset="-120"/>
              <a:ea typeface="微軟正黑體" pitchFamily="34" charset="-120"/>
            </a:rPr>
            <a:t>)</a:t>
          </a:r>
          <a:r>
            <a:rPr lang="zh-TW" altLang="en-US" sz="2000" b="1" dirty="0">
              <a:solidFill>
                <a:schemeClr val="tx1"/>
              </a:solidFill>
              <a:latin typeface="微軟正黑體" pitchFamily="34" charset="-120"/>
              <a:ea typeface="微軟正黑體" pitchFamily="34" charset="-120"/>
            </a:rPr>
            <a:t> 內得就招生科別選填多科</a:t>
          </a:r>
          <a:r>
            <a:rPr lang="en-US" altLang="zh-TW" sz="2000" b="1" dirty="0">
              <a:solidFill>
                <a:schemeClr val="tx1"/>
              </a:solidFill>
              <a:latin typeface="微軟正黑體" pitchFamily="34" charset="-120"/>
              <a:ea typeface="微軟正黑體" pitchFamily="34" charset="-120"/>
            </a:rPr>
            <a:t>(</a:t>
          </a:r>
          <a:r>
            <a:rPr lang="zh-TW" altLang="en-US" sz="2000" b="1" dirty="0">
              <a:solidFill>
                <a:schemeClr val="tx1"/>
              </a:solidFill>
              <a:latin typeface="微軟正黑體" pitchFamily="34" charset="-120"/>
              <a:ea typeface="微軟正黑體" pitchFamily="34" charset="-120"/>
            </a:rPr>
            <a:t>組</a:t>
          </a:r>
          <a:r>
            <a:rPr lang="en-US" altLang="zh-TW" sz="2000" b="1" dirty="0">
              <a:solidFill>
                <a:schemeClr val="tx1"/>
              </a:solidFill>
              <a:latin typeface="微軟正黑體" pitchFamily="34" charset="-120"/>
              <a:ea typeface="微軟正黑體" pitchFamily="34" charset="-120"/>
            </a:rPr>
            <a:t>)</a:t>
          </a:r>
          <a:r>
            <a:rPr lang="zh-TW" altLang="en-US" sz="2000" b="1" dirty="0">
              <a:solidFill>
                <a:schemeClr val="tx1"/>
              </a:solidFill>
              <a:latin typeface="微軟正黑體" pitchFamily="34" charset="-120"/>
              <a:ea typeface="微軟正黑體" pitchFamily="34" charset="-120"/>
            </a:rPr>
            <a:t>志願</a:t>
          </a:r>
          <a:endParaRPr lang="en-US" altLang="zh-TW" sz="2000" b="1" dirty="0">
            <a:solidFill>
              <a:schemeClr val="tx1"/>
            </a:solidFill>
            <a:latin typeface="微軟正黑體" pitchFamily="34" charset="-120"/>
            <a:ea typeface="微軟正黑體" pitchFamily="34" charset="-120"/>
          </a:endParaRPr>
        </a:p>
        <a:p>
          <a:r>
            <a:rPr lang="zh-TW" altLang="zh-TW" sz="2000" b="1" dirty="0">
              <a:solidFill>
                <a:srgbClr val="C00000"/>
              </a:solidFill>
              <a:latin typeface="微軟正黑體" pitchFamily="34" charset="-120"/>
              <a:ea typeface="微軟正黑體" pitchFamily="34" charset="-120"/>
            </a:rPr>
            <a:t>連續選填同校不同科者皆計為同一志願序；同一學校第二次選填，視為第二所志願學校計分，以此類推。</a:t>
          </a:r>
          <a:endParaRPr lang="zh-TW" altLang="en-US" sz="2000" dirty="0">
            <a:solidFill>
              <a:srgbClr val="C00000"/>
            </a:solidFill>
          </a:endParaRPr>
        </a:p>
      </dgm:t>
    </dgm:pt>
    <dgm:pt modelId="{D8A394AA-38FD-40BE-A5C3-AE7FD2B3DDBE}" type="sibTrans" cxnId="{863E9549-E722-4B7F-BB1D-D4751A1F6F41}">
      <dgm:prSet/>
      <dgm:spPr/>
      <dgm:t>
        <a:bodyPr/>
        <a:lstStyle/>
        <a:p>
          <a:pPr>
            <a:lnSpc>
              <a:spcPct val="80000"/>
            </a:lnSpc>
            <a:spcBef>
              <a:spcPts val="0"/>
            </a:spcBef>
            <a:spcAft>
              <a:spcPts val="0"/>
            </a:spcAft>
          </a:pPr>
          <a:endParaRPr lang="zh-TW" altLang="en-US"/>
        </a:p>
      </dgm:t>
    </dgm:pt>
    <dgm:pt modelId="{C65CC2CF-1FAE-4CD1-886B-BAF3BE0F8BC3}" type="parTrans" cxnId="{863E9549-E722-4B7F-BB1D-D4751A1F6F41}">
      <dgm:prSet/>
      <dgm:spPr/>
      <dgm:t>
        <a:bodyPr/>
        <a:lstStyle/>
        <a:p>
          <a:pPr>
            <a:lnSpc>
              <a:spcPct val="80000"/>
            </a:lnSpc>
            <a:spcBef>
              <a:spcPts val="0"/>
            </a:spcBef>
            <a:spcAft>
              <a:spcPts val="0"/>
            </a:spcAft>
          </a:pPr>
          <a:endParaRPr lang="zh-TW" altLang="en-US"/>
        </a:p>
      </dgm:t>
    </dgm:pt>
    <dgm:pt modelId="{91AB5E67-B9D5-409A-BAC2-C0104973DE51}" type="pres">
      <dgm:prSet presAssocID="{E8480792-8112-4DF0-8874-7094CD9FFB11}" presName="diagram" presStyleCnt="0">
        <dgm:presLayoutVars>
          <dgm:dir/>
          <dgm:resizeHandles val="exact"/>
        </dgm:presLayoutVars>
      </dgm:prSet>
      <dgm:spPr/>
      <dgm:t>
        <a:bodyPr/>
        <a:lstStyle/>
        <a:p>
          <a:endParaRPr lang="zh-TW" altLang="en-US"/>
        </a:p>
      </dgm:t>
    </dgm:pt>
    <dgm:pt modelId="{9DD14BF3-9934-4040-9818-E7102788EE1B}" type="pres">
      <dgm:prSet presAssocID="{3EBCF657-4277-4206-9EF0-00B6155A1A33}" presName="node" presStyleLbl="node1" presStyleIdx="0" presStyleCnt="1" custScaleX="528276" custScaleY="230996" custLinFactNeighborY="-7765">
        <dgm:presLayoutVars>
          <dgm:bulletEnabled val="1"/>
        </dgm:presLayoutVars>
      </dgm:prSet>
      <dgm:spPr/>
      <dgm:t>
        <a:bodyPr/>
        <a:lstStyle/>
        <a:p>
          <a:endParaRPr lang="zh-TW" altLang="en-US"/>
        </a:p>
      </dgm:t>
    </dgm:pt>
  </dgm:ptLst>
  <dgm:cxnLst>
    <dgm:cxn modelId="{DAC65F93-10B4-443F-A47D-1C0C6D64D0E7}" type="presOf" srcId="{E8480792-8112-4DF0-8874-7094CD9FFB11}" destId="{91AB5E67-B9D5-409A-BAC2-C0104973DE51}" srcOrd="0" destOrd="0" presId="urn:microsoft.com/office/officeart/2005/8/layout/default#5"/>
    <dgm:cxn modelId="{863E9549-E722-4B7F-BB1D-D4751A1F6F41}" srcId="{E8480792-8112-4DF0-8874-7094CD9FFB11}" destId="{3EBCF657-4277-4206-9EF0-00B6155A1A33}" srcOrd="0" destOrd="0" parTransId="{C65CC2CF-1FAE-4CD1-886B-BAF3BE0F8BC3}" sibTransId="{D8A394AA-38FD-40BE-A5C3-AE7FD2B3DDBE}"/>
    <dgm:cxn modelId="{C7040F25-CBB5-4228-821D-93DD93BF3517}" type="presOf" srcId="{3EBCF657-4277-4206-9EF0-00B6155A1A33}" destId="{9DD14BF3-9934-4040-9818-E7102788EE1B}" srcOrd="0" destOrd="0" presId="urn:microsoft.com/office/officeart/2005/8/layout/default#5"/>
    <dgm:cxn modelId="{12765DC5-42CD-40CB-BE4B-328D463E92DD}" type="presParOf" srcId="{91AB5E67-B9D5-409A-BAC2-C0104973DE51}" destId="{9DD14BF3-9934-4040-9818-E7102788EE1B}" srcOrd="0" destOrd="0" presId="urn:microsoft.com/office/officeart/2005/8/layout/default#5"/>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6042859-7BD1-43F8-91B4-9B7159021193}"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zh-TW" altLang="en-US"/>
        </a:p>
      </dgm:t>
    </dgm:pt>
    <dgm:pt modelId="{36EF0EC0-60A4-4C1A-9356-01B0251FFD65}">
      <dgm:prSet phldrT="[文字]" custT="1"/>
      <dgm:spPr>
        <a:solidFill>
          <a:srgbClr val="CCFFFF"/>
        </a:solidFill>
        <a:ln>
          <a:solidFill>
            <a:schemeClr val="tx2">
              <a:lumMod val="60000"/>
              <a:lumOff val="40000"/>
            </a:schemeClr>
          </a:solidFill>
        </a:ln>
      </dgm:spPr>
      <dgm:t>
        <a:bodyPr/>
        <a:lstStyle/>
        <a:p>
          <a:pPr>
            <a:lnSpc>
              <a:spcPct val="80000"/>
            </a:lnSpc>
            <a:spcBef>
              <a:spcPts val="0"/>
            </a:spcBef>
            <a:spcAft>
              <a:spcPts val="0"/>
            </a:spcAft>
          </a:pPr>
          <a:r>
            <a:rPr lang="zh-TW" altLang="en-US" sz="2400" b="1" dirty="0">
              <a:solidFill>
                <a:srgbClr val="A50021"/>
              </a:solidFill>
              <a:latin typeface="微軟正黑體" pitchFamily="34" charset="-120"/>
              <a:ea typeface="微軟正黑體" pitchFamily="34" charset="-120"/>
            </a:rPr>
            <a:t>總積分</a:t>
          </a:r>
          <a:endParaRPr lang="en-US" altLang="zh-TW" sz="2400" b="1" dirty="0">
            <a:solidFill>
              <a:srgbClr val="A50021"/>
            </a:solidFill>
            <a:latin typeface="微軟正黑體" pitchFamily="34" charset="-120"/>
            <a:ea typeface="微軟正黑體" pitchFamily="34" charset="-120"/>
          </a:endParaRPr>
        </a:p>
        <a:p>
          <a:pPr>
            <a:lnSpc>
              <a:spcPct val="80000"/>
            </a:lnSpc>
            <a:spcBef>
              <a:spcPts val="0"/>
            </a:spcBef>
            <a:spcAft>
              <a:spcPts val="0"/>
            </a:spcAft>
          </a:pPr>
          <a:r>
            <a:rPr lang="en-US" altLang="zh-TW" sz="2400" b="1" dirty="0">
              <a:solidFill>
                <a:srgbClr val="A50021"/>
              </a:solidFill>
              <a:latin typeface="微軟正黑體" pitchFamily="34" charset="-120"/>
              <a:ea typeface="微軟正黑體" pitchFamily="34" charset="-120"/>
            </a:rPr>
            <a:t>100</a:t>
          </a:r>
          <a:r>
            <a:rPr lang="zh-TW" altLang="en-US" sz="2400" b="1" dirty="0">
              <a:solidFill>
                <a:srgbClr val="A50021"/>
              </a:solidFill>
              <a:latin typeface="微軟正黑體" pitchFamily="34" charset="-120"/>
              <a:ea typeface="微軟正黑體" pitchFamily="34" charset="-120"/>
            </a:rPr>
            <a:t>分</a:t>
          </a:r>
        </a:p>
      </dgm:t>
    </dgm:pt>
    <dgm:pt modelId="{63B15F2D-0DE7-49B5-BA24-46DB5A1E0C74}" type="parTrans" cxnId="{14059885-84DD-4F1E-9ED5-F996EEE8ACA8}">
      <dgm:prSet/>
      <dgm:spPr/>
      <dgm:t>
        <a:bodyPr/>
        <a:lstStyle/>
        <a:p>
          <a:pPr>
            <a:lnSpc>
              <a:spcPct val="80000"/>
            </a:lnSpc>
            <a:spcBef>
              <a:spcPts val="0"/>
            </a:spcBef>
            <a:spcAft>
              <a:spcPts val="0"/>
            </a:spcAft>
          </a:pPr>
          <a:endParaRPr lang="zh-TW" altLang="en-US" sz="2400" b="1">
            <a:latin typeface="微軟正黑體" pitchFamily="34" charset="-120"/>
            <a:ea typeface="微軟正黑體" pitchFamily="34" charset="-120"/>
          </a:endParaRPr>
        </a:p>
      </dgm:t>
    </dgm:pt>
    <dgm:pt modelId="{3586689E-4824-4357-B5C5-C6CBA22C5BE4}" type="sibTrans" cxnId="{14059885-84DD-4F1E-9ED5-F996EEE8ACA8}">
      <dgm:prSet/>
      <dgm:spPr/>
      <dgm:t>
        <a:bodyPr/>
        <a:lstStyle/>
        <a:p>
          <a:pPr>
            <a:lnSpc>
              <a:spcPct val="80000"/>
            </a:lnSpc>
            <a:spcBef>
              <a:spcPts val="0"/>
            </a:spcBef>
            <a:spcAft>
              <a:spcPts val="0"/>
            </a:spcAft>
          </a:pPr>
          <a:endParaRPr lang="zh-TW" altLang="en-US" sz="2400" b="1">
            <a:latin typeface="微軟正黑體" pitchFamily="34" charset="-120"/>
            <a:ea typeface="微軟正黑體" pitchFamily="34" charset="-120"/>
          </a:endParaRPr>
        </a:p>
      </dgm:t>
    </dgm:pt>
    <dgm:pt modelId="{25F19F90-8D69-404C-9A9D-7BDB7EB7260B}">
      <dgm:prSet phldrT="[文字]" custT="1"/>
      <dgm:spPr>
        <a:solidFill>
          <a:srgbClr val="FFCCCC"/>
        </a:solidFill>
        <a:ln>
          <a:solidFill>
            <a:schemeClr val="tx2">
              <a:lumMod val="60000"/>
              <a:lumOff val="40000"/>
            </a:schemeClr>
          </a:solidFill>
        </a:ln>
      </dgm:spPr>
      <dgm:t>
        <a:bodyPr/>
        <a:lstStyle/>
        <a:p>
          <a:pPr>
            <a:lnSpc>
              <a:spcPct val="80000"/>
            </a:lnSpc>
            <a:spcBef>
              <a:spcPts val="0"/>
            </a:spcBef>
            <a:spcAft>
              <a:spcPts val="0"/>
            </a:spcAft>
          </a:pPr>
          <a:r>
            <a:rPr lang="zh-TW" altLang="en-US" sz="2400" b="1">
              <a:solidFill>
                <a:srgbClr val="000066"/>
              </a:solidFill>
              <a:latin typeface="微軟正黑體" pitchFamily="34" charset="-120"/>
              <a:ea typeface="微軟正黑體" pitchFamily="34" charset="-120"/>
            </a:rPr>
            <a:t>多元發展項目</a:t>
          </a:r>
          <a:endParaRPr lang="en-US" altLang="zh-TW" sz="2400" b="1">
            <a:solidFill>
              <a:srgbClr val="000066"/>
            </a:solidFill>
            <a:latin typeface="微軟正黑體" pitchFamily="34" charset="-120"/>
            <a:ea typeface="微軟正黑體" pitchFamily="34" charset="-120"/>
          </a:endParaRPr>
        </a:p>
        <a:p>
          <a:pPr>
            <a:lnSpc>
              <a:spcPct val="80000"/>
            </a:lnSpc>
            <a:spcBef>
              <a:spcPts val="0"/>
            </a:spcBef>
            <a:spcAft>
              <a:spcPts val="0"/>
            </a:spcAft>
          </a:pPr>
          <a:r>
            <a:rPr lang="zh-TW" altLang="en-US" sz="2400" b="1">
              <a:solidFill>
                <a:srgbClr val="000066"/>
              </a:solidFill>
              <a:latin typeface="微軟正黑體" pitchFamily="34" charset="-120"/>
              <a:ea typeface="微軟正黑體" pitchFamily="34" charset="-120"/>
            </a:rPr>
            <a:t>上限</a:t>
          </a:r>
          <a:r>
            <a:rPr lang="en-US" altLang="zh-TW" sz="2400" b="1">
              <a:solidFill>
                <a:srgbClr val="000066"/>
              </a:solidFill>
              <a:latin typeface="微軟正黑體" pitchFamily="34" charset="-120"/>
              <a:ea typeface="微軟正黑體" pitchFamily="34" charset="-120"/>
            </a:rPr>
            <a:t>40</a:t>
          </a:r>
          <a:r>
            <a:rPr lang="zh-TW" altLang="en-US" sz="2400" b="1">
              <a:solidFill>
                <a:srgbClr val="000066"/>
              </a:solidFill>
              <a:latin typeface="微軟正黑體" pitchFamily="34" charset="-120"/>
              <a:ea typeface="微軟正黑體" pitchFamily="34" charset="-120"/>
            </a:rPr>
            <a:t>分</a:t>
          </a:r>
          <a:endParaRPr lang="zh-TW" altLang="en-US" sz="2400" b="1" dirty="0">
            <a:solidFill>
              <a:srgbClr val="000066"/>
            </a:solidFill>
            <a:latin typeface="微軟正黑體" pitchFamily="34" charset="-120"/>
            <a:ea typeface="微軟正黑體" pitchFamily="34" charset="-120"/>
          </a:endParaRPr>
        </a:p>
      </dgm:t>
    </dgm:pt>
    <dgm:pt modelId="{A566D270-584A-4F8C-94B5-1FBBC6385D9F}" type="parTrans" cxnId="{C4971AB5-BB5F-4714-A171-BEDFAA800483}">
      <dgm:prSet custT="1"/>
      <dgm:spPr>
        <a:solidFill>
          <a:srgbClr val="FFFFCC"/>
        </a:solidFill>
        <a:ln w="38100">
          <a:solidFill>
            <a:schemeClr val="tx2">
              <a:lumMod val="60000"/>
              <a:lumOff val="40000"/>
            </a:schemeClr>
          </a:solidFill>
        </a:ln>
      </dgm:spPr>
      <dgm:t>
        <a:bodyPr/>
        <a:lstStyle/>
        <a:p>
          <a:pPr>
            <a:lnSpc>
              <a:spcPct val="80000"/>
            </a:lnSpc>
            <a:spcBef>
              <a:spcPts val="0"/>
            </a:spcBef>
            <a:spcAft>
              <a:spcPts val="0"/>
            </a:spcAft>
          </a:pPr>
          <a:endParaRPr lang="zh-TW" altLang="en-US" sz="2400" b="1">
            <a:latin typeface="微軟正黑體" pitchFamily="34" charset="-120"/>
            <a:ea typeface="微軟正黑體" pitchFamily="34" charset="-120"/>
          </a:endParaRPr>
        </a:p>
      </dgm:t>
    </dgm:pt>
    <dgm:pt modelId="{9674AA0D-31AC-44A3-9235-49C40C086853}" type="sibTrans" cxnId="{C4971AB5-BB5F-4714-A171-BEDFAA800483}">
      <dgm:prSet/>
      <dgm:spPr/>
      <dgm:t>
        <a:bodyPr/>
        <a:lstStyle/>
        <a:p>
          <a:pPr>
            <a:lnSpc>
              <a:spcPct val="80000"/>
            </a:lnSpc>
            <a:spcBef>
              <a:spcPts val="0"/>
            </a:spcBef>
            <a:spcAft>
              <a:spcPts val="0"/>
            </a:spcAft>
          </a:pPr>
          <a:endParaRPr lang="zh-TW" altLang="en-US" sz="2400" b="1">
            <a:latin typeface="微軟正黑體" pitchFamily="34" charset="-120"/>
            <a:ea typeface="微軟正黑體" pitchFamily="34" charset="-120"/>
          </a:endParaRPr>
        </a:p>
      </dgm:t>
    </dgm:pt>
    <dgm:pt modelId="{A5CC6DF9-36F1-4909-8A6F-191C062C1E86}">
      <dgm:prSet phldrT="[文字]" custT="1"/>
      <dgm:spPr>
        <a:solidFill>
          <a:srgbClr val="FFCCFF"/>
        </a:solidFill>
        <a:ln>
          <a:solidFill>
            <a:schemeClr val="tx2">
              <a:lumMod val="60000"/>
              <a:lumOff val="40000"/>
            </a:schemeClr>
          </a:solidFill>
        </a:ln>
      </dgm:spPr>
      <dgm:t>
        <a:bodyPr/>
        <a:lstStyle/>
        <a:p>
          <a:pPr marL="0" marR="0" indent="0" algn="ctr" defTabSz="914400" eaLnBrk="1" fontAlgn="auto" latinLnBrk="0" hangingPunct="1">
            <a:lnSpc>
              <a:spcPct val="80000"/>
            </a:lnSpc>
            <a:spcBef>
              <a:spcPts val="0"/>
            </a:spcBef>
            <a:spcAft>
              <a:spcPts val="0"/>
            </a:spcAft>
            <a:buClrTx/>
            <a:buSzTx/>
            <a:buFontTx/>
            <a:buNone/>
            <a:tabLst/>
            <a:defRPr/>
          </a:pPr>
          <a:r>
            <a:rPr lang="zh-TW" altLang="en-US" sz="2400" b="1" dirty="0">
              <a:solidFill>
                <a:srgbClr val="660066"/>
              </a:solidFill>
              <a:latin typeface="微軟正黑體" pitchFamily="34" charset="-120"/>
              <a:ea typeface="微軟正黑體" pitchFamily="34" charset="-120"/>
            </a:rPr>
            <a:t>均衡學習</a:t>
          </a:r>
          <a:r>
            <a:rPr lang="en-US" altLang="zh-TW" sz="2400" b="1" dirty="0">
              <a:solidFill>
                <a:srgbClr val="660066"/>
              </a:solidFill>
              <a:latin typeface="微軟正黑體" pitchFamily="34" charset="-120"/>
              <a:ea typeface="微軟正黑體" pitchFamily="34" charset="-120"/>
            </a:rPr>
            <a:t>10</a:t>
          </a:r>
          <a:r>
            <a:rPr lang="zh-TW" altLang="en-US" sz="2400" b="1" dirty="0">
              <a:solidFill>
                <a:srgbClr val="660066"/>
              </a:solidFill>
              <a:latin typeface="微軟正黑體" pitchFamily="34" charset="-120"/>
              <a:ea typeface="微軟正黑體" pitchFamily="34" charset="-120"/>
            </a:rPr>
            <a:t>分</a:t>
          </a:r>
          <a:endParaRPr lang="en-US" altLang="zh-TW" sz="2400" b="1" dirty="0">
            <a:solidFill>
              <a:srgbClr val="660066"/>
            </a:solidFill>
            <a:latin typeface="微軟正黑體" pitchFamily="34" charset="-120"/>
            <a:ea typeface="微軟正黑體" pitchFamily="34" charset="-120"/>
          </a:endParaRPr>
        </a:p>
        <a:p>
          <a:pPr marL="0" marR="0" indent="0" algn="ctr" defTabSz="914400" eaLnBrk="1" fontAlgn="auto" latinLnBrk="0" hangingPunct="1">
            <a:lnSpc>
              <a:spcPct val="80000"/>
            </a:lnSpc>
            <a:spcBef>
              <a:spcPts val="0"/>
            </a:spcBef>
            <a:spcAft>
              <a:spcPts val="0"/>
            </a:spcAft>
            <a:buClrTx/>
            <a:buSzTx/>
            <a:buFontTx/>
            <a:buNone/>
            <a:tabLst/>
            <a:defRPr/>
          </a:pPr>
          <a:r>
            <a:rPr lang="zh-TW" altLang="en-US" sz="2400" b="1" dirty="0">
              <a:solidFill>
                <a:srgbClr val="660066"/>
              </a:solidFill>
              <a:latin typeface="微軟正黑體" pitchFamily="34" charset="-120"/>
              <a:ea typeface="微軟正黑體" pitchFamily="34" charset="-120"/>
            </a:rPr>
            <a:t>服務學習</a:t>
          </a:r>
          <a:r>
            <a:rPr lang="en-US" altLang="zh-TW" sz="2400" b="1" dirty="0">
              <a:solidFill>
                <a:srgbClr val="660066"/>
              </a:solidFill>
              <a:latin typeface="微軟正黑體" pitchFamily="34" charset="-120"/>
              <a:ea typeface="微軟正黑體" pitchFamily="34" charset="-120"/>
            </a:rPr>
            <a:t>10</a:t>
          </a:r>
          <a:r>
            <a:rPr lang="zh-TW" altLang="en-US" sz="2400" b="1" dirty="0">
              <a:solidFill>
                <a:srgbClr val="660066"/>
              </a:solidFill>
              <a:latin typeface="微軟正黑體" pitchFamily="34" charset="-120"/>
              <a:ea typeface="微軟正黑體" pitchFamily="34" charset="-120"/>
            </a:rPr>
            <a:t>分</a:t>
          </a:r>
          <a:endParaRPr lang="en-US" altLang="zh-TW" sz="2400" b="1" dirty="0">
            <a:solidFill>
              <a:srgbClr val="660066"/>
            </a:solidFill>
            <a:latin typeface="微軟正黑體" pitchFamily="34" charset="-120"/>
            <a:ea typeface="微軟正黑體" pitchFamily="34" charset="-120"/>
          </a:endParaRPr>
        </a:p>
        <a:p>
          <a:pPr marL="0" marR="0" indent="0" algn="ctr" defTabSz="914400" eaLnBrk="1" fontAlgn="auto" latinLnBrk="0" hangingPunct="1">
            <a:lnSpc>
              <a:spcPct val="80000"/>
            </a:lnSpc>
            <a:spcBef>
              <a:spcPts val="0"/>
            </a:spcBef>
            <a:spcAft>
              <a:spcPts val="0"/>
            </a:spcAft>
            <a:buClrTx/>
            <a:buSzTx/>
            <a:buFontTx/>
            <a:buNone/>
            <a:tabLst/>
            <a:defRPr/>
          </a:pPr>
          <a:r>
            <a:rPr lang="zh-TW" altLang="en-US" sz="2400" b="1" dirty="0">
              <a:solidFill>
                <a:srgbClr val="660066"/>
              </a:solidFill>
              <a:latin typeface="微軟正黑體" pitchFamily="34" charset="-120"/>
              <a:ea typeface="微軟正黑體" pitchFamily="34" charset="-120"/>
            </a:rPr>
            <a:t>體適能    </a:t>
          </a:r>
          <a:r>
            <a:rPr lang="en-US" altLang="zh-TW" sz="2400" b="1" dirty="0">
              <a:solidFill>
                <a:srgbClr val="660066"/>
              </a:solidFill>
              <a:latin typeface="微軟正黑體" pitchFamily="34" charset="-120"/>
              <a:ea typeface="微軟正黑體" pitchFamily="34" charset="-120"/>
            </a:rPr>
            <a:t>20</a:t>
          </a:r>
          <a:r>
            <a:rPr lang="zh-TW" altLang="en-US" sz="2400" b="1" dirty="0">
              <a:solidFill>
                <a:srgbClr val="660066"/>
              </a:solidFill>
              <a:latin typeface="微軟正黑體" pitchFamily="34" charset="-120"/>
              <a:ea typeface="微軟正黑體" pitchFamily="34" charset="-120"/>
            </a:rPr>
            <a:t>分</a:t>
          </a:r>
          <a:endParaRPr lang="en-US" altLang="zh-TW" sz="2400" b="1" dirty="0">
            <a:solidFill>
              <a:srgbClr val="660066"/>
            </a:solidFill>
            <a:latin typeface="微軟正黑體" pitchFamily="34" charset="-120"/>
            <a:ea typeface="微軟正黑體" pitchFamily="34" charset="-120"/>
          </a:endParaRPr>
        </a:p>
        <a:p>
          <a:pPr marL="0" marR="0" indent="0" algn="ctr" defTabSz="914400" eaLnBrk="1" fontAlgn="auto" latinLnBrk="0" hangingPunct="1">
            <a:lnSpc>
              <a:spcPct val="80000"/>
            </a:lnSpc>
            <a:spcBef>
              <a:spcPts val="0"/>
            </a:spcBef>
            <a:spcAft>
              <a:spcPts val="0"/>
            </a:spcAft>
            <a:buClrTx/>
            <a:buSzTx/>
            <a:buFontTx/>
            <a:buNone/>
            <a:tabLst/>
            <a:defRPr/>
          </a:pPr>
          <a:r>
            <a:rPr lang="zh-TW" altLang="en-US" sz="2400" b="1" dirty="0">
              <a:solidFill>
                <a:srgbClr val="660066"/>
              </a:solidFill>
              <a:latin typeface="微軟正黑體" pitchFamily="34" charset="-120"/>
              <a:ea typeface="微軟正黑體" pitchFamily="34" charset="-120"/>
            </a:rPr>
            <a:t>競賽表現</a:t>
          </a:r>
          <a:r>
            <a:rPr lang="en-US" altLang="zh-TW" sz="2400" b="1" dirty="0">
              <a:solidFill>
                <a:srgbClr val="660066"/>
              </a:solidFill>
              <a:latin typeface="微軟正黑體" pitchFamily="34" charset="-120"/>
              <a:ea typeface="微軟正黑體" pitchFamily="34" charset="-120"/>
            </a:rPr>
            <a:t>20</a:t>
          </a:r>
          <a:r>
            <a:rPr lang="zh-TW" altLang="en-US" sz="2400" b="1" dirty="0">
              <a:solidFill>
                <a:srgbClr val="660066"/>
              </a:solidFill>
              <a:latin typeface="微軟正黑體" pitchFamily="34" charset="-120"/>
              <a:ea typeface="微軟正黑體" pitchFamily="34" charset="-120"/>
            </a:rPr>
            <a:t>分</a:t>
          </a:r>
          <a:endParaRPr lang="en-US" altLang="zh-TW" sz="2400" b="1" dirty="0">
            <a:solidFill>
              <a:srgbClr val="660066"/>
            </a:solidFill>
            <a:latin typeface="微軟正黑體" pitchFamily="34" charset="-120"/>
            <a:ea typeface="微軟正黑體" pitchFamily="34" charset="-120"/>
          </a:endParaRPr>
        </a:p>
        <a:p>
          <a:pPr algn="ctr">
            <a:lnSpc>
              <a:spcPct val="80000"/>
            </a:lnSpc>
            <a:spcBef>
              <a:spcPts val="0"/>
            </a:spcBef>
            <a:spcAft>
              <a:spcPts val="0"/>
            </a:spcAft>
          </a:pPr>
          <a:r>
            <a:rPr lang="zh-TW" altLang="en-US" sz="2400" b="1" dirty="0">
              <a:solidFill>
                <a:srgbClr val="660066"/>
              </a:solidFill>
              <a:latin typeface="微軟正黑體" pitchFamily="34" charset="-120"/>
              <a:ea typeface="微軟正黑體" pitchFamily="34" charset="-120"/>
            </a:rPr>
            <a:t>檢定證照</a:t>
          </a:r>
          <a:r>
            <a:rPr lang="en-US" altLang="zh-TW" sz="2400" b="1" dirty="0">
              <a:solidFill>
                <a:srgbClr val="660066"/>
              </a:solidFill>
              <a:latin typeface="微軟正黑體" pitchFamily="34" charset="-120"/>
              <a:ea typeface="微軟正黑體" pitchFamily="34" charset="-120"/>
            </a:rPr>
            <a:t>20</a:t>
          </a:r>
          <a:r>
            <a:rPr lang="zh-TW" altLang="en-US" sz="2400" b="1" dirty="0">
              <a:solidFill>
                <a:srgbClr val="660066"/>
              </a:solidFill>
              <a:latin typeface="微軟正黑體" pitchFamily="34" charset="-120"/>
              <a:ea typeface="微軟正黑體" pitchFamily="34" charset="-120"/>
            </a:rPr>
            <a:t>分</a:t>
          </a:r>
          <a:endParaRPr lang="en-US" altLang="zh-TW" sz="2400" b="1" dirty="0">
            <a:solidFill>
              <a:srgbClr val="660066"/>
            </a:solidFill>
            <a:latin typeface="微軟正黑體" pitchFamily="34" charset="-120"/>
            <a:ea typeface="微軟正黑體" pitchFamily="34" charset="-120"/>
          </a:endParaRPr>
        </a:p>
        <a:p>
          <a:pPr marL="0" marR="0" indent="0" algn="ctr" defTabSz="914400" eaLnBrk="1" fontAlgn="auto" latinLnBrk="0" hangingPunct="1">
            <a:lnSpc>
              <a:spcPct val="80000"/>
            </a:lnSpc>
            <a:spcBef>
              <a:spcPts val="0"/>
            </a:spcBef>
            <a:spcAft>
              <a:spcPts val="0"/>
            </a:spcAft>
            <a:buClrTx/>
            <a:buSzTx/>
            <a:buFontTx/>
            <a:buNone/>
            <a:tabLst/>
            <a:defRPr/>
          </a:pPr>
          <a:r>
            <a:rPr lang="zh-TW" altLang="en-US" sz="2400" b="1" dirty="0">
              <a:solidFill>
                <a:srgbClr val="660066"/>
              </a:solidFill>
              <a:latin typeface="微軟正黑體" pitchFamily="34" charset="-120"/>
              <a:ea typeface="微軟正黑體" pitchFamily="34" charset="-120"/>
            </a:rPr>
            <a:t>獎勵紀錄</a:t>
          </a:r>
          <a:r>
            <a:rPr lang="en-US" altLang="zh-TW" sz="2400" b="1" dirty="0">
              <a:solidFill>
                <a:srgbClr val="660066"/>
              </a:solidFill>
              <a:latin typeface="微軟正黑體" pitchFamily="34" charset="-120"/>
              <a:ea typeface="微軟正黑體" pitchFamily="34" charset="-120"/>
            </a:rPr>
            <a:t>10</a:t>
          </a:r>
          <a:r>
            <a:rPr lang="zh-TW" altLang="en-US" sz="2400" b="1" dirty="0">
              <a:solidFill>
                <a:srgbClr val="660066"/>
              </a:solidFill>
              <a:latin typeface="微軟正黑體" pitchFamily="34" charset="-120"/>
              <a:ea typeface="微軟正黑體" pitchFamily="34" charset="-120"/>
            </a:rPr>
            <a:t>分</a:t>
          </a:r>
          <a:endParaRPr lang="en-US" altLang="zh-TW" sz="2400" b="1" dirty="0">
            <a:solidFill>
              <a:srgbClr val="660066"/>
            </a:solidFill>
            <a:latin typeface="微軟正黑體" pitchFamily="34" charset="-120"/>
            <a:ea typeface="微軟正黑體" pitchFamily="34" charset="-120"/>
          </a:endParaRPr>
        </a:p>
        <a:p>
          <a:pPr algn="ctr">
            <a:lnSpc>
              <a:spcPct val="80000"/>
            </a:lnSpc>
            <a:spcBef>
              <a:spcPts val="0"/>
            </a:spcBef>
            <a:spcAft>
              <a:spcPts val="0"/>
            </a:spcAft>
          </a:pPr>
          <a:r>
            <a:rPr lang="zh-TW" altLang="en-US" sz="2400" b="1" dirty="0">
              <a:solidFill>
                <a:srgbClr val="660066"/>
              </a:solidFill>
              <a:latin typeface="微軟正黑體" pitchFamily="34" charset="-120"/>
              <a:ea typeface="微軟正黑體" pitchFamily="34" charset="-120"/>
            </a:rPr>
            <a:t>幹部任期</a:t>
          </a:r>
          <a:r>
            <a:rPr lang="en-US" altLang="zh-TW" sz="2400" b="1" dirty="0">
              <a:solidFill>
                <a:srgbClr val="660066"/>
              </a:solidFill>
              <a:latin typeface="微軟正黑體" pitchFamily="34" charset="-120"/>
              <a:ea typeface="微軟正黑體" pitchFamily="34" charset="-120"/>
            </a:rPr>
            <a:t>10</a:t>
          </a:r>
          <a:r>
            <a:rPr lang="zh-TW" altLang="en-US" sz="2400" b="1" dirty="0">
              <a:solidFill>
                <a:srgbClr val="660066"/>
              </a:solidFill>
              <a:latin typeface="微軟正黑體" pitchFamily="34" charset="-120"/>
              <a:ea typeface="微軟正黑體" pitchFamily="34" charset="-120"/>
            </a:rPr>
            <a:t>分</a:t>
          </a:r>
          <a:endParaRPr lang="en-US" altLang="zh-TW" sz="2400" b="1" dirty="0">
            <a:solidFill>
              <a:srgbClr val="660066"/>
            </a:solidFill>
            <a:latin typeface="微軟正黑體" pitchFamily="34" charset="-120"/>
            <a:ea typeface="微軟正黑體" pitchFamily="34" charset="-120"/>
          </a:endParaRPr>
        </a:p>
      </dgm:t>
    </dgm:pt>
    <dgm:pt modelId="{9EE077F8-5977-4DA9-8E83-4CAF00138DA1}" type="parTrans" cxnId="{37042474-8579-4D8D-8969-DF8485DE911A}">
      <dgm:prSet custT="1"/>
      <dgm:spPr>
        <a:ln w="38100">
          <a:solidFill>
            <a:schemeClr val="tx2">
              <a:lumMod val="40000"/>
              <a:lumOff val="60000"/>
            </a:schemeClr>
          </a:solidFill>
        </a:ln>
      </dgm:spPr>
      <dgm:t>
        <a:bodyPr/>
        <a:lstStyle/>
        <a:p>
          <a:pPr>
            <a:lnSpc>
              <a:spcPct val="80000"/>
            </a:lnSpc>
            <a:spcBef>
              <a:spcPts val="0"/>
            </a:spcBef>
            <a:spcAft>
              <a:spcPts val="0"/>
            </a:spcAft>
          </a:pPr>
          <a:endParaRPr lang="zh-TW" altLang="en-US" sz="2400" b="1">
            <a:latin typeface="微軟正黑體" pitchFamily="34" charset="-120"/>
            <a:ea typeface="微軟正黑體" pitchFamily="34" charset="-120"/>
          </a:endParaRPr>
        </a:p>
      </dgm:t>
    </dgm:pt>
    <dgm:pt modelId="{36A564EE-71CE-46C3-AD9C-FD8516D0609F}" type="sibTrans" cxnId="{37042474-8579-4D8D-8969-DF8485DE911A}">
      <dgm:prSet/>
      <dgm:spPr/>
      <dgm:t>
        <a:bodyPr/>
        <a:lstStyle/>
        <a:p>
          <a:pPr>
            <a:lnSpc>
              <a:spcPct val="80000"/>
            </a:lnSpc>
            <a:spcBef>
              <a:spcPts val="0"/>
            </a:spcBef>
            <a:spcAft>
              <a:spcPts val="0"/>
            </a:spcAft>
          </a:pPr>
          <a:endParaRPr lang="zh-TW" altLang="en-US" sz="2400" b="1">
            <a:latin typeface="微軟正黑體" pitchFamily="34" charset="-120"/>
            <a:ea typeface="微軟正黑體" pitchFamily="34" charset="-120"/>
          </a:endParaRPr>
        </a:p>
      </dgm:t>
    </dgm:pt>
    <dgm:pt modelId="{ABF2B30D-A8A7-4653-9DF9-7166AF4EF21F}">
      <dgm:prSet phldrT="[文字]" custT="1"/>
      <dgm:spPr>
        <a:solidFill>
          <a:srgbClr val="FFFFCC"/>
        </a:solidFill>
        <a:ln>
          <a:solidFill>
            <a:srgbClr val="FFC000"/>
          </a:solidFill>
        </a:ln>
      </dgm:spPr>
      <dgm:t>
        <a:bodyPr/>
        <a:lstStyle/>
        <a:p>
          <a:pPr>
            <a:lnSpc>
              <a:spcPct val="80000"/>
            </a:lnSpc>
            <a:spcBef>
              <a:spcPts val="0"/>
            </a:spcBef>
            <a:spcAft>
              <a:spcPts val="0"/>
            </a:spcAft>
          </a:pPr>
          <a:r>
            <a:rPr lang="zh-TW" altLang="en-US" sz="2400" b="1">
              <a:solidFill>
                <a:schemeClr val="bg1">
                  <a:lumMod val="65000"/>
                </a:schemeClr>
              </a:solidFill>
              <a:latin typeface="微軟正黑體" pitchFamily="34" charset="-120"/>
              <a:ea typeface="微軟正黑體" pitchFamily="34" charset="-120"/>
            </a:rPr>
            <a:t>國中會考</a:t>
          </a:r>
          <a:r>
            <a:rPr lang="en-US" altLang="zh-TW" sz="2400" b="1">
              <a:solidFill>
                <a:schemeClr val="bg1">
                  <a:lumMod val="65000"/>
                </a:schemeClr>
              </a:solidFill>
              <a:latin typeface="微軟正黑體" pitchFamily="34" charset="-120"/>
              <a:ea typeface="微軟正黑體" pitchFamily="34" charset="-120"/>
            </a:rPr>
            <a:t>30</a:t>
          </a:r>
          <a:r>
            <a:rPr lang="zh-TW" altLang="en-US" sz="2400" b="1">
              <a:solidFill>
                <a:schemeClr val="bg1">
                  <a:lumMod val="65000"/>
                </a:schemeClr>
              </a:solidFill>
              <a:latin typeface="微軟正黑體" pitchFamily="34" charset="-120"/>
              <a:ea typeface="微軟正黑體" pitchFamily="34" charset="-120"/>
            </a:rPr>
            <a:t>分</a:t>
          </a:r>
          <a:endParaRPr lang="zh-TW" altLang="en-US" sz="2400" b="1" dirty="0">
            <a:solidFill>
              <a:schemeClr val="bg1">
                <a:lumMod val="65000"/>
              </a:schemeClr>
            </a:solidFill>
            <a:latin typeface="微軟正黑體" pitchFamily="34" charset="-120"/>
            <a:ea typeface="微軟正黑體" pitchFamily="34" charset="-120"/>
          </a:endParaRPr>
        </a:p>
      </dgm:t>
    </dgm:pt>
    <dgm:pt modelId="{F4CB143E-5537-4CFA-9D27-C78EE9CB0B6F}" type="sibTrans" cxnId="{A8364DFD-4FCC-49EC-9111-6DC4F5EE2675}">
      <dgm:prSet/>
      <dgm:spPr/>
      <dgm:t>
        <a:bodyPr/>
        <a:lstStyle/>
        <a:p>
          <a:pPr>
            <a:lnSpc>
              <a:spcPct val="80000"/>
            </a:lnSpc>
            <a:spcBef>
              <a:spcPts val="0"/>
            </a:spcBef>
            <a:spcAft>
              <a:spcPts val="0"/>
            </a:spcAft>
          </a:pPr>
          <a:endParaRPr lang="zh-TW" altLang="en-US" sz="2400" b="1">
            <a:latin typeface="微軟正黑體" pitchFamily="34" charset="-120"/>
            <a:ea typeface="微軟正黑體" pitchFamily="34" charset="-120"/>
          </a:endParaRPr>
        </a:p>
      </dgm:t>
    </dgm:pt>
    <dgm:pt modelId="{80BA10E6-5AE9-485A-92E2-9343B21C232B}" type="parTrans" cxnId="{A8364DFD-4FCC-49EC-9111-6DC4F5EE2675}">
      <dgm:prSet custT="1"/>
      <dgm:spPr>
        <a:solidFill>
          <a:srgbClr val="FFFFCC"/>
        </a:solidFill>
      </dgm:spPr>
      <dgm:t>
        <a:bodyPr/>
        <a:lstStyle/>
        <a:p>
          <a:pPr>
            <a:lnSpc>
              <a:spcPct val="80000"/>
            </a:lnSpc>
            <a:spcBef>
              <a:spcPts val="0"/>
            </a:spcBef>
            <a:spcAft>
              <a:spcPts val="0"/>
            </a:spcAft>
          </a:pPr>
          <a:endParaRPr lang="zh-TW" altLang="en-US" sz="2400" b="1">
            <a:latin typeface="微軟正黑體" pitchFamily="34" charset="-120"/>
            <a:ea typeface="微軟正黑體" pitchFamily="34" charset="-120"/>
          </a:endParaRPr>
        </a:p>
      </dgm:t>
    </dgm:pt>
    <dgm:pt modelId="{D7EA8D52-BDF6-43B1-84C5-1EC16340A9A6}">
      <dgm:prSet phldrT="[文字]" custT="1"/>
      <dgm:spPr>
        <a:solidFill>
          <a:srgbClr val="FFFFCC"/>
        </a:solidFill>
        <a:ln>
          <a:solidFill>
            <a:srgbClr val="FFC000"/>
          </a:solidFill>
        </a:ln>
      </dgm:spPr>
      <dgm:t>
        <a:bodyPr/>
        <a:lstStyle/>
        <a:p>
          <a:pPr>
            <a:lnSpc>
              <a:spcPct val="80000"/>
            </a:lnSpc>
            <a:spcBef>
              <a:spcPts val="0"/>
            </a:spcBef>
            <a:spcAft>
              <a:spcPts val="0"/>
            </a:spcAft>
          </a:pPr>
          <a:r>
            <a:rPr lang="zh-TW" altLang="en-US" sz="2400" b="1">
              <a:solidFill>
                <a:schemeClr val="bg1">
                  <a:lumMod val="65000"/>
                </a:schemeClr>
              </a:solidFill>
              <a:latin typeface="微軟正黑體" pitchFamily="34" charset="-120"/>
              <a:ea typeface="微軟正黑體" pitchFamily="34" charset="-120"/>
            </a:rPr>
            <a:t>志願序</a:t>
          </a:r>
          <a:r>
            <a:rPr lang="en-US" altLang="zh-TW" sz="2400" b="1">
              <a:solidFill>
                <a:schemeClr val="bg1">
                  <a:lumMod val="65000"/>
                </a:schemeClr>
              </a:solidFill>
              <a:latin typeface="微軟正黑體" pitchFamily="34" charset="-120"/>
              <a:ea typeface="微軟正黑體" pitchFamily="34" charset="-120"/>
            </a:rPr>
            <a:t>30</a:t>
          </a:r>
          <a:r>
            <a:rPr lang="zh-TW" altLang="en-US" sz="2400" b="1">
              <a:solidFill>
                <a:schemeClr val="bg1">
                  <a:lumMod val="65000"/>
                </a:schemeClr>
              </a:solidFill>
              <a:latin typeface="微軟正黑體" pitchFamily="34" charset="-120"/>
              <a:ea typeface="微軟正黑體" pitchFamily="34" charset="-120"/>
            </a:rPr>
            <a:t>分</a:t>
          </a:r>
          <a:endParaRPr lang="zh-TW" altLang="en-US" sz="2400" b="1" dirty="0">
            <a:solidFill>
              <a:schemeClr val="bg1">
                <a:lumMod val="65000"/>
              </a:schemeClr>
            </a:solidFill>
            <a:latin typeface="微軟正黑體" pitchFamily="34" charset="-120"/>
            <a:ea typeface="微軟正黑體" pitchFamily="34" charset="-120"/>
          </a:endParaRPr>
        </a:p>
      </dgm:t>
    </dgm:pt>
    <dgm:pt modelId="{B43E5D1B-1022-42D5-83CA-63075565F571}" type="sibTrans" cxnId="{AA982DCD-A850-47A5-BB2F-CAAF104824BB}">
      <dgm:prSet/>
      <dgm:spPr/>
      <dgm:t>
        <a:bodyPr/>
        <a:lstStyle/>
        <a:p>
          <a:pPr>
            <a:lnSpc>
              <a:spcPct val="80000"/>
            </a:lnSpc>
            <a:spcBef>
              <a:spcPts val="0"/>
            </a:spcBef>
            <a:spcAft>
              <a:spcPts val="0"/>
            </a:spcAft>
          </a:pPr>
          <a:endParaRPr lang="zh-TW" altLang="en-US" sz="2400" b="1">
            <a:latin typeface="微軟正黑體" pitchFamily="34" charset="-120"/>
            <a:ea typeface="微軟正黑體" pitchFamily="34" charset="-120"/>
          </a:endParaRPr>
        </a:p>
      </dgm:t>
    </dgm:pt>
    <dgm:pt modelId="{22D7088E-D333-4845-ACAA-08D92F6B0330}" type="parTrans" cxnId="{AA982DCD-A850-47A5-BB2F-CAAF104824BB}">
      <dgm:prSet custT="1"/>
      <dgm:spPr>
        <a:solidFill>
          <a:srgbClr val="FFFFCC"/>
        </a:solidFill>
      </dgm:spPr>
      <dgm:t>
        <a:bodyPr/>
        <a:lstStyle/>
        <a:p>
          <a:pPr>
            <a:lnSpc>
              <a:spcPct val="80000"/>
            </a:lnSpc>
            <a:spcBef>
              <a:spcPts val="0"/>
            </a:spcBef>
            <a:spcAft>
              <a:spcPts val="0"/>
            </a:spcAft>
          </a:pPr>
          <a:endParaRPr lang="zh-TW" altLang="en-US" sz="2400" b="1">
            <a:latin typeface="微軟正黑體" pitchFamily="34" charset="-120"/>
            <a:ea typeface="微軟正黑體" pitchFamily="34" charset="-120"/>
          </a:endParaRPr>
        </a:p>
      </dgm:t>
    </dgm:pt>
    <dgm:pt modelId="{6A8E58F3-CE7C-41BD-B0FC-D9B3E94474F2}" type="pres">
      <dgm:prSet presAssocID="{76042859-7BD1-43F8-91B4-9B7159021193}" presName="diagram" presStyleCnt="0">
        <dgm:presLayoutVars>
          <dgm:chPref val="1"/>
          <dgm:dir/>
          <dgm:animOne val="branch"/>
          <dgm:animLvl val="lvl"/>
          <dgm:resizeHandles val="exact"/>
        </dgm:presLayoutVars>
      </dgm:prSet>
      <dgm:spPr/>
      <dgm:t>
        <a:bodyPr/>
        <a:lstStyle/>
        <a:p>
          <a:endParaRPr lang="zh-TW" altLang="en-US"/>
        </a:p>
      </dgm:t>
    </dgm:pt>
    <dgm:pt modelId="{DE93DE4C-DE68-46EB-9BC1-873975A36291}" type="pres">
      <dgm:prSet presAssocID="{36EF0EC0-60A4-4C1A-9356-01B0251FFD65}" presName="root1" presStyleCnt="0"/>
      <dgm:spPr/>
    </dgm:pt>
    <dgm:pt modelId="{51860751-2F77-4F7C-9BBC-65742AF08721}" type="pres">
      <dgm:prSet presAssocID="{36EF0EC0-60A4-4C1A-9356-01B0251FFD65}" presName="LevelOneTextNode" presStyleLbl="node0" presStyleIdx="0" presStyleCnt="1" custScaleX="82873" custScaleY="123474" custLinFactNeighborX="-231" custLinFactNeighborY="-63565">
        <dgm:presLayoutVars>
          <dgm:chPref val="3"/>
        </dgm:presLayoutVars>
      </dgm:prSet>
      <dgm:spPr/>
      <dgm:t>
        <a:bodyPr/>
        <a:lstStyle/>
        <a:p>
          <a:endParaRPr lang="zh-TW" altLang="en-US"/>
        </a:p>
      </dgm:t>
    </dgm:pt>
    <dgm:pt modelId="{4864C60B-7E12-49CE-8F5E-AC71A56BD949}" type="pres">
      <dgm:prSet presAssocID="{36EF0EC0-60A4-4C1A-9356-01B0251FFD65}" presName="level2hierChild" presStyleCnt="0"/>
      <dgm:spPr/>
    </dgm:pt>
    <dgm:pt modelId="{4F783F26-B092-4B74-9314-D48043979B1B}" type="pres">
      <dgm:prSet presAssocID="{A566D270-584A-4F8C-94B5-1FBBC6385D9F}" presName="conn2-1" presStyleLbl="parChTrans1D2" presStyleIdx="0" presStyleCnt="3"/>
      <dgm:spPr/>
      <dgm:t>
        <a:bodyPr/>
        <a:lstStyle/>
        <a:p>
          <a:endParaRPr lang="zh-TW" altLang="en-US"/>
        </a:p>
      </dgm:t>
    </dgm:pt>
    <dgm:pt modelId="{CFD1DBAD-8EAA-4C5A-A826-53AFF53B0D8D}" type="pres">
      <dgm:prSet presAssocID="{A566D270-584A-4F8C-94B5-1FBBC6385D9F}" presName="connTx" presStyleLbl="parChTrans1D2" presStyleIdx="0" presStyleCnt="3"/>
      <dgm:spPr/>
      <dgm:t>
        <a:bodyPr/>
        <a:lstStyle/>
        <a:p>
          <a:endParaRPr lang="zh-TW" altLang="en-US"/>
        </a:p>
      </dgm:t>
    </dgm:pt>
    <dgm:pt modelId="{F6298DF0-5CC5-48A4-98C8-6187AB028DE0}" type="pres">
      <dgm:prSet presAssocID="{25F19F90-8D69-404C-9A9D-7BDB7EB7260B}" presName="root2" presStyleCnt="0"/>
      <dgm:spPr/>
    </dgm:pt>
    <dgm:pt modelId="{8687AD84-380B-4640-9D34-724E0B43051A}" type="pres">
      <dgm:prSet presAssocID="{25F19F90-8D69-404C-9A9D-7BDB7EB7260B}" presName="LevelTwoTextNode" presStyleLbl="node2" presStyleIdx="0" presStyleCnt="3" custScaleX="135394" custScaleY="141161" custLinFactNeighborX="-9131" custLinFactNeighborY="12134">
        <dgm:presLayoutVars>
          <dgm:chPref val="3"/>
        </dgm:presLayoutVars>
      </dgm:prSet>
      <dgm:spPr/>
      <dgm:t>
        <a:bodyPr/>
        <a:lstStyle/>
        <a:p>
          <a:endParaRPr lang="zh-TW" altLang="en-US"/>
        </a:p>
      </dgm:t>
    </dgm:pt>
    <dgm:pt modelId="{D363C78D-10C8-4CA2-9DC0-6DA2ACE1FBD0}" type="pres">
      <dgm:prSet presAssocID="{25F19F90-8D69-404C-9A9D-7BDB7EB7260B}" presName="level3hierChild" presStyleCnt="0"/>
      <dgm:spPr/>
    </dgm:pt>
    <dgm:pt modelId="{9F5DD588-CA24-407A-BB1D-77AEE0112BD8}" type="pres">
      <dgm:prSet presAssocID="{9EE077F8-5977-4DA9-8E83-4CAF00138DA1}" presName="conn2-1" presStyleLbl="parChTrans1D3" presStyleIdx="0" presStyleCnt="1"/>
      <dgm:spPr/>
      <dgm:t>
        <a:bodyPr/>
        <a:lstStyle/>
        <a:p>
          <a:endParaRPr lang="zh-TW" altLang="en-US"/>
        </a:p>
      </dgm:t>
    </dgm:pt>
    <dgm:pt modelId="{D01AF461-88A7-4BD7-9E43-0018CE1AAB06}" type="pres">
      <dgm:prSet presAssocID="{9EE077F8-5977-4DA9-8E83-4CAF00138DA1}" presName="connTx" presStyleLbl="parChTrans1D3" presStyleIdx="0" presStyleCnt="1"/>
      <dgm:spPr/>
      <dgm:t>
        <a:bodyPr/>
        <a:lstStyle/>
        <a:p>
          <a:endParaRPr lang="zh-TW" altLang="en-US"/>
        </a:p>
      </dgm:t>
    </dgm:pt>
    <dgm:pt modelId="{DCA7F99A-5C92-4270-94C1-29B69E330520}" type="pres">
      <dgm:prSet presAssocID="{A5CC6DF9-36F1-4909-8A6F-191C062C1E86}" presName="root2" presStyleCnt="0"/>
      <dgm:spPr/>
    </dgm:pt>
    <dgm:pt modelId="{1E8B4664-067D-4C26-9A9B-99154F144419}" type="pres">
      <dgm:prSet presAssocID="{A5CC6DF9-36F1-4909-8A6F-191C062C1E86}" presName="LevelTwoTextNode" presStyleLbl="node3" presStyleIdx="0" presStyleCnt="1" custScaleX="119083" custScaleY="307274" custLinFactNeighborX="-13787" custLinFactNeighborY="12514">
        <dgm:presLayoutVars>
          <dgm:chPref val="3"/>
        </dgm:presLayoutVars>
      </dgm:prSet>
      <dgm:spPr/>
      <dgm:t>
        <a:bodyPr/>
        <a:lstStyle/>
        <a:p>
          <a:endParaRPr lang="zh-TW" altLang="en-US"/>
        </a:p>
      </dgm:t>
    </dgm:pt>
    <dgm:pt modelId="{762AFC8B-2487-4C3A-8A40-93762E49DE85}" type="pres">
      <dgm:prSet presAssocID="{A5CC6DF9-36F1-4909-8A6F-191C062C1E86}" presName="level3hierChild" presStyleCnt="0"/>
      <dgm:spPr/>
    </dgm:pt>
    <dgm:pt modelId="{8A81567E-0942-4B96-9ED5-35B53ACFE826}" type="pres">
      <dgm:prSet presAssocID="{22D7088E-D333-4845-ACAA-08D92F6B0330}" presName="conn2-1" presStyleLbl="parChTrans1D2" presStyleIdx="1" presStyleCnt="3"/>
      <dgm:spPr/>
      <dgm:t>
        <a:bodyPr/>
        <a:lstStyle/>
        <a:p>
          <a:endParaRPr lang="zh-TW" altLang="en-US"/>
        </a:p>
      </dgm:t>
    </dgm:pt>
    <dgm:pt modelId="{ACD0EDE8-919B-4A6E-B5EF-CAD46791B058}" type="pres">
      <dgm:prSet presAssocID="{22D7088E-D333-4845-ACAA-08D92F6B0330}" presName="connTx" presStyleLbl="parChTrans1D2" presStyleIdx="1" presStyleCnt="3"/>
      <dgm:spPr/>
      <dgm:t>
        <a:bodyPr/>
        <a:lstStyle/>
        <a:p>
          <a:endParaRPr lang="zh-TW" altLang="en-US"/>
        </a:p>
      </dgm:t>
    </dgm:pt>
    <dgm:pt modelId="{47CEDAF8-B166-4E87-943D-1F880936D0EB}" type="pres">
      <dgm:prSet presAssocID="{D7EA8D52-BDF6-43B1-84C5-1EC16340A9A6}" presName="root2" presStyleCnt="0"/>
      <dgm:spPr/>
    </dgm:pt>
    <dgm:pt modelId="{89E66A01-90B6-4C50-9F92-CBFEC40CF37D}" type="pres">
      <dgm:prSet presAssocID="{D7EA8D52-BDF6-43B1-84C5-1EC16340A9A6}" presName="LevelTwoTextNode" presStyleLbl="node2" presStyleIdx="1" presStyleCnt="3" custScaleX="130627" custScaleY="63554" custLinFactY="-100000" custLinFactNeighborX="-4550" custLinFactNeighborY="-125905">
        <dgm:presLayoutVars>
          <dgm:chPref val="3"/>
        </dgm:presLayoutVars>
      </dgm:prSet>
      <dgm:spPr/>
      <dgm:t>
        <a:bodyPr/>
        <a:lstStyle/>
        <a:p>
          <a:endParaRPr lang="zh-TW" altLang="en-US"/>
        </a:p>
      </dgm:t>
    </dgm:pt>
    <dgm:pt modelId="{0240AC69-1C11-41EE-B81B-CE7C99CD1099}" type="pres">
      <dgm:prSet presAssocID="{D7EA8D52-BDF6-43B1-84C5-1EC16340A9A6}" presName="level3hierChild" presStyleCnt="0"/>
      <dgm:spPr/>
    </dgm:pt>
    <dgm:pt modelId="{612946E0-0E57-4640-9AAC-5AC7496AA260}" type="pres">
      <dgm:prSet presAssocID="{80BA10E6-5AE9-485A-92E2-9343B21C232B}" presName="conn2-1" presStyleLbl="parChTrans1D2" presStyleIdx="2" presStyleCnt="3"/>
      <dgm:spPr/>
      <dgm:t>
        <a:bodyPr/>
        <a:lstStyle/>
        <a:p>
          <a:endParaRPr lang="zh-TW" altLang="en-US"/>
        </a:p>
      </dgm:t>
    </dgm:pt>
    <dgm:pt modelId="{719C180D-4707-49CA-A328-7231C881DD14}" type="pres">
      <dgm:prSet presAssocID="{80BA10E6-5AE9-485A-92E2-9343B21C232B}" presName="connTx" presStyleLbl="parChTrans1D2" presStyleIdx="2" presStyleCnt="3"/>
      <dgm:spPr/>
      <dgm:t>
        <a:bodyPr/>
        <a:lstStyle/>
        <a:p>
          <a:endParaRPr lang="zh-TW" altLang="en-US"/>
        </a:p>
      </dgm:t>
    </dgm:pt>
    <dgm:pt modelId="{C7D18F8A-B393-4C48-B2E5-0AF06E135D56}" type="pres">
      <dgm:prSet presAssocID="{ABF2B30D-A8A7-4653-9DF9-7166AF4EF21F}" presName="root2" presStyleCnt="0"/>
      <dgm:spPr/>
    </dgm:pt>
    <dgm:pt modelId="{36218C98-49C0-4510-B650-BF5040DA289D}" type="pres">
      <dgm:prSet presAssocID="{ABF2B30D-A8A7-4653-9DF9-7166AF4EF21F}" presName="LevelTwoTextNode" presStyleLbl="node2" presStyleIdx="2" presStyleCnt="3" custScaleX="130627" custScaleY="58554" custLinFactNeighborX="-4550" custLinFactNeighborY="-65446">
        <dgm:presLayoutVars>
          <dgm:chPref val="3"/>
        </dgm:presLayoutVars>
      </dgm:prSet>
      <dgm:spPr/>
      <dgm:t>
        <a:bodyPr/>
        <a:lstStyle/>
        <a:p>
          <a:endParaRPr lang="zh-TW" altLang="en-US"/>
        </a:p>
      </dgm:t>
    </dgm:pt>
    <dgm:pt modelId="{4C943E6B-79EE-4EE7-827B-C396F13E022C}" type="pres">
      <dgm:prSet presAssocID="{ABF2B30D-A8A7-4653-9DF9-7166AF4EF21F}" presName="level3hierChild" presStyleCnt="0"/>
      <dgm:spPr/>
    </dgm:pt>
  </dgm:ptLst>
  <dgm:cxnLst>
    <dgm:cxn modelId="{D895F7A6-C4AC-4B62-ABB3-C2985BF40D98}" type="presOf" srcId="{76042859-7BD1-43F8-91B4-9B7159021193}" destId="{6A8E58F3-CE7C-41BD-B0FC-D9B3E94474F2}" srcOrd="0" destOrd="0" presId="urn:microsoft.com/office/officeart/2005/8/layout/hierarchy2"/>
    <dgm:cxn modelId="{A8364DFD-4FCC-49EC-9111-6DC4F5EE2675}" srcId="{36EF0EC0-60A4-4C1A-9356-01B0251FFD65}" destId="{ABF2B30D-A8A7-4653-9DF9-7166AF4EF21F}" srcOrd="2" destOrd="0" parTransId="{80BA10E6-5AE9-485A-92E2-9343B21C232B}" sibTransId="{F4CB143E-5537-4CFA-9D27-C78EE9CB0B6F}"/>
    <dgm:cxn modelId="{37042474-8579-4D8D-8969-DF8485DE911A}" srcId="{25F19F90-8D69-404C-9A9D-7BDB7EB7260B}" destId="{A5CC6DF9-36F1-4909-8A6F-191C062C1E86}" srcOrd="0" destOrd="0" parTransId="{9EE077F8-5977-4DA9-8E83-4CAF00138DA1}" sibTransId="{36A564EE-71CE-46C3-AD9C-FD8516D0609F}"/>
    <dgm:cxn modelId="{AA982DCD-A850-47A5-BB2F-CAAF104824BB}" srcId="{36EF0EC0-60A4-4C1A-9356-01B0251FFD65}" destId="{D7EA8D52-BDF6-43B1-84C5-1EC16340A9A6}" srcOrd="1" destOrd="0" parTransId="{22D7088E-D333-4845-ACAA-08D92F6B0330}" sibTransId="{B43E5D1B-1022-42D5-83CA-63075565F571}"/>
    <dgm:cxn modelId="{2CDB3DD2-9AB5-4F86-9C7E-D5F92A3C376C}" type="presOf" srcId="{22D7088E-D333-4845-ACAA-08D92F6B0330}" destId="{ACD0EDE8-919B-4A6E-B5EF-CAD46791B058}" srcOrd="1" destOrd="0" presId="urn:microsoft.com/office/officeart/2005/8/layout/hierarchy2"/>
    <dgm:cxn modelId="{C2D2E56B-62CE-401B-9945-A44D25F387D1}" type="presOf" srcId="{80BA10E6-5AE9-485A-92E2-9343B21C232B}" destId="{612946E0-0E57-4640-9AAC-5AC7496AA260}" srcOrd="0" destOrd="0" presId="urn:microsoft.com/office/officeart/2005/8/layout/hierarchy2"/>
    <dgm:cxn modelId="{0781D7F1-79FD-49CB-A7C6-3657F1C6A548}" type="presOf" srcId="{ABF2B30D-A8A7-4653-9DF9-7166AF4EF21F}" destId="{36218C98-49C0-4510-B650-BF5040DA289D}" srcOrd="0" destOrd="0" presId="urn:microsoft.com/office/officeart/2005/8/layout/hierarchy2"/>
    <dgm:cxn modelId="{2E917E8B-F8D9-4815-9B8A-47C670497E7D}" type="presOf" srcId="{25F19F90-8D69-404C-9A9D-7BDB7EB7260B}" destId="{8687AD84-380B-4640-9D34-724E0B43051A}" srcOrd="0" destOrd="0" presId="urn:microsoft.com/office/officeart/2005/8/layout/hierarchy2"/>
    <dgm:cxn modelId="{3AD11318-8D40-461A-ACE4-C9D78815B2A8}" type="presOf" srcId="{9EE077F8-5977-4DA9-8E83-4CAF00138DA1}" destId="{9F5DD588-CA24-407A-BB1D-77AEE0112BD8}" srcOrd="0" destOrd="0" presId="urn:microsoft.com/office/officeart/2005/8/layout/hierarchy2"/>
    <dgm:cxn modelId="{11452BB8-C232-4252-B210-6BA06B0C915E}" type="presOf" srcId="{36EF0EC0-60A4-4C1A-9356-01B0251FFD65}" destId="{51860751-2F77-4F7C-9BBC-65742AF08721}" srcOrd="0" destOrd="0" presId="urn:microsoft.com/office/officeart/2005/8/layout/hierarchy2"/>
    <dgm:cxn modelId="{B8D9A40A-58A6-4737-B04E-4315E0A18CD0}" type="presOf" srcId="{D7EA8D52-BDF6-43B1-84C5-1EC16340A9A6}" destId="{89E66A01-90B6-4C50-9F92-CBFEC40CF37D}" srcOrd="0" destOrd="0" presId="urn:microsoft.com/office/officeart/2005/8/layout/hierarchy2"/>
    <dgm:cxn modelId="{4DD005F8-0984-4E3F-B63D-F0EBA73D9325}" type="presOf" srcId="{A566D270-584A-4F8C-94B5-1FBBC6385D9F}" destId="{4F783F26-B092-4B74-9314-D48043979B1B}" srcOrd="0" destOrd="0" presId="urn:microsoft.com/office/officeart/2005/8/layout/hierarchy2"/>
    <dgm:cxn modelId="{C4971AB5-BB5F-4714-A171-BEDFAA800483}" srcId="{36EF0EC0-60A4-4C1A-9356-01B0251FFD65}" destId="{25F19F90-8D69-404C-9A9D-7BDB7EB7260B}" srcOrd="0" destOrd="0" parTransId="{A566D270-584A-4F8C-94B5-1FBBC6385D9F}" sibTransId="{9674AA0D-31AC-44A3-9235-49C40C086853}"/>
    <dgm:cxn modelId="{51605E86-1333-4EFC-BBF2-824036CEC16C}" type="presOf" srcId="{A566D270-584A-4F8C-94B5-1FBBC6385D9F}" destId="{CFD1DBAD-8EAA-4C5A-A826-53AFF53B0D8D}" srcOrd="1" destOrd="0" presId="urn:microsoft.com/office/officeart/2005/8/layout/hierarchy2"/>
    <dgm:cxn modelId="{7FC5A0E9-4C69-4C32-ADD7-1DE6819C568C}" type="presOf" srcId="{9EE077F8-5977-4DA9-8E83-4CAF00138DA1}" destId="{D01AF461-88A7-4BD7-9E43-0018CE1AAB06}" srcOrd="1" destOrd="0" presId="urn:microsoft.com/office/officeart/2005/8/layout/hierarchy2"/>
    <dgm:cxn modelId="{C1963DEE-F195-4EF1-BDEE-A0B8369E60E8}" type="presOf" srcId="{A5CC6DF9-36F1-4909-8A6F-191C062C1E86}" destId="{1E8B4664-067D-4C26-9A9B-99154F144419}" srcOrd="0" destOrd="0" presId="urn:microsoft.com/office/officeart/2005/8/layout/hierarchy2"/>
    <dgm:cxn modelId="{14059885-84DD-4F1E-9ED5-F996EEE8ACA8}" srcId="{76042859-7BD1-43F8-91B4-9B7159021193}" destId="{36EF0EC0-60A4-4C1A-9356-01B0251FFD65}" srcOrd="0" destOrd="0" parTransId="{63B15F2D-0DE7-49B5-BA24-46DB5A1E0C74}" sibTransId="{3586689E-4824-4357-B5C5-C6CBA22C5BE4}"/>
    <dgm:cxn modelId="{411B0418-3076-4376-9B46-22FF78586CCB}" type="presOf" srcId="{80BA10E6-5AE9-485A-92E2-9343B21C232B}" destId="{719C180D-4707-49CA-A328-7231C881DD14}" srcOrd="1" destOrd="0" presId="urn:microsoft.com/office/officeart/2005/8/layout/hierarchy2"/>
    <dgm:cxn modelId="{04B61DAE-19EB-4E96-82DB-5AABBCC1E6AC}" type="presOf" srcId="{22D7088E-D333-4845-ACAA-08D92F6B0330}" destId="{8A81567E-0942-4B96-9ED5-35B53ACFE826}" srcOrd="0" destOrd="0" presId="urn:microsoft.com/office/officeart/2005/8/layout/hierarchy2"/>
    <dgm:cxn modelId="{5F8D5152-07F1-4337-9330-813B61F6DC51}" type="presParOf" srcId="{6A8E58F3-CE7C-41BD-B0FC-D9B3E94474F2}" destId="{DE93DE4C-DE68-46EB-9BC1-873975A36291}" srcOrd="0" destOrd="0" presId="urn:microsoft.com/office/officeart/2005/8/layout/hierarchy2"/>
    <dgm:cxn modelId="{7850BB40-4DBC-46B8-9F0F-8B42707820AD}" type="presParOf" srcId="{DE93DE4C-DE68-46EB-9BC1-873975A36291}" destId="{51860751-2F77-4F7C-9BBC-65742AF08721}" srcOrd="0" destOrd="0" presId="urn:microsoft.com/office/officeart/2005/8/layout/hierarchy2"/>
    <dgm:cxn modelId="{05A3A948-D9AC-4AD6-8E92-1F81A6727B32}" type="presParOf" srcId="{DE93DE4C-DE68-46EB-9BC1-873975A36291}" destId="{4864C60B-7E12-49CE-8F5E-AC71A56BD949}" srcOrd="1" destOrd="0" presId="urn:microsoft.com/office/officeart/2005/8/layout/hierarchy2"/>
    <dgm:cxn modelId="{744DF734-D031-470B-A4D5-F47F082ED3BA}" type="presParOf" srcId="{4864C60B-7E12-49CE-8F5E-AC71A56BD949}" destId="{4F783F26-B092-4B74-9314-D48043979B1B}" srcOrd="0" destOrd="0" presId="urn:microsoft.com/office/officeart/2005/8/layout/hierarchy2"/>
    <dgm:cxn modelId="{2C5767BD-71B8-4E74-B444-56D1EE32D699}" type="presParOf" srcId="{4F783F26-B092-4B74-9314-D48043979B1B}" destId="{CFD1DBAD-8EAA-4C5A-A826-53AFF53B0D8D}" srcOrd="0" destOrd="0" presId="urn:microsoft.com/office/officeart/2005/8/layout/hierarchy2"/>
    <dgm:cxn modelId="{77FBBE48-3849-46C1-B6C9-38801555B462}" type="presParOf" srcId="{4864C60B-7E12-49CE-8F5E-AC71A56BD949}" destId="{F6298DF0-5CC5-48A4-98C8-6187AB028DE0}" srcOrd="1" destOrd="0" presId="urn:microsoft.com/office/officeart/2005/8/layout/hierarchy2"/>
    <dgm:cxn modelId="{87B90025-E7AE-4835-962F-5C566810F1B1}" type="presParOf" srcId="{F6298DF0-5CC5-48A4-98C8-6187AB028DE0}" destId="{8687AD84-380B-4640-9D34-724E0B43051A}" srcOrd="0" destOrd="0" presId="urn:microsoft.com/office/officeart/2005/8/layout/hierarchy2"/>
    <dgm:cxn modelId="{C9ECCFC6-F553-4296-80D4-3BAEDDDE2A9D}" type="presParOf" srcId="{F6298DF0-5CC5-48A4-98C8-6187AB028DE0}" destId="{D363C78D-10C8-4CA2-9DC0-6DA2ACE1FBD0}" srcOrd="1" destOrd="0" presId="urn:microsoft.com/office/officeart/2005/8/layout/hierarchy2"/>
    <dgm:cxn modelId="{AF9A83F8-268B-4F37-B928-465586E613A1}" type="presParOf" srcId="{D363C78D-10C8-4CA2-9DC0-6DA2ACE1FBD0}" destId="{9F5DD588-CA24-407A-BB1D-77AEE0112BD8}" srcOrd="0" destOrd="0" presId="urn:microsoft.com/office/officeart/2005/8/layout/hierarchy2"/>
    <dgm:cxn modelId="{0B5A19E7-C89A-4326-B26F-8470C4BCA73A}" type="presParOf" srcId="{9F5DD588-CA24-407A-BB1D-77AEE0112BD8}" destId="{D01AF461-88A7-4BD7-9E43-0018CE1AAB06}" srcOrd="0" destOrd="0" presId="urn:microsoft.com/office/officeart/2005/8/layout/hierarchy2"/>
    <dgm:cxn modelId="{A5AE6DAD-6188-4DA2-AA9A-5DF909D2633B}" type="presParOf" srcId="{D363C78D-10C8-4CA2-9DC0-6DA2ACE1FBD0}" destId="{DCA7F99A-5C92-4270-94C1-29B69E330520}" srcOrd="1" destOrd="0" presId="urn:microsoft.com/office/officeart/2005/8/layout/hierarchy2"/>
    <dgm:cxn modelId="{80234DDC-E641-4637-BF40-A03F8EB7D923}" type="presParOf" srcId="{DCA7F99A-5C92-4270-94C1-29B69E330520}" destId="{1E8B4664-067D-4C26-9A9B-99154F144419}" srcOrd="0" destOrd="0" presId="urn:microsoft.com/office/officeart/2005/8/layout/hierarchy2"/>
    <dgm:cxn modelId="{1A4666B7-3CF5-42FF-88D7-F677B958CEBD}" type="presParOf" srcId="{DCA7F99A-5C92-4270-94C1-29B69E330520}" destId="{762AFC8B-2487-4C3A-8A40-93762E49DE85}" srcOrd="1" destOrd="0" presId="urn:microsoft.com/office/officeart/2005/8/layout/hierarchy2"/>
    <dgm:cxn modelId="{64EC026B-9168-4D74-B196-4B551636A8B0}" type="presParOf" srcId="{4864C60B-7E12-49CE-8F5E-AC71A56BD949}" destId="{8A81567E-0942-4B96-9ED5-35B53ACFE826}" srcOrd="2" destOrd="0" presId="urn:microsoft.com/office/officeart/2005/8/layout/hierarchy2"/>
    <dgm:cxn modelId="{AD69BDD6-2D8E-42ED-82CA-C41A81814CB9}" type="presParOf" srcId="{8A81567E-0942-4B96-9ED5-35B53ACFE826}" destId="{ACD0EDE8-919B-4A6E-B5EF-CAD46791B058}" srcOrd="0" destOrd="0" presId="urn:microsoft.com/office/officeart/2005/8/layout/hierarchy2"/>
    <dgm:cxn modelId="{DAE7C8D5-6416-4225-89B9-6746748C72BD}" type="presParOf" srcId="{4864C60B-7E12-49CE-8F5E-AC71A56BD949}" destId="{47CEDAF8-B166-4E87-943D-1F880936D0EB}" srcOrd="3" destOrd="0" presId="urn:microsoft.com/office/officeart/2005/8/layout/hierarchy2"/>
    <dgm:cxn modelId="{2241DE0E-6C57-4E2E-9294-AFE21988F081}" type="presParOf" srcId="{47CEDAF8-B166-4E87-943D-1F880936D0EB}" destId="{89E66A01-90B6-4C50-9F92-CBFEC40CF37D}" srcOrd="0" destOrd="0" presId="urn:microsoft.com/office/officeart/2005/8/layout/hierarchy2"/>
    <dgm:cxn modelId="{E78A4B14-6F58-4F7A-A10A-F82A615E3FC0}" type="presParOf" srcId="{47CEDAF8-B166-4E87-943D-1F880936D0EB}" destId="{0240AC69-1C11-41EE-B81B-CE7C99CD1099}" srcOrd="1" destOrd="0" presId="urn:microsoft.com/office/officeart/2005/8/layout/hierarchy2"/>
    <dgm:cxn modelId="{D7BDF834-947C-4E0A-A1D3-57810CE8622B}" type="presParOf" srcId="{4864C60B-7E12-49CE-8F5E-AC71A56BD949}" destId="{612946E0-0E57-4640-9AAC-5AC7496AA260}" srcOrd="4" destOrd="0" presId="urn:microsoft.com/office/officeart/2005/8/layout/hierarchy2"/>
    <dgm:cxn modelId="{555BC594-23D7-418E-A651-3F47D6D79350}" type="presParOf" srcId="{612946E0-0E57-4640-9AAC-5AC7496AA260}" destId="{719C180D-4707-49CA-A328-7231C881DD14}" srcOrd="0" destOrd="0" presId="urn:microsoft.com/office/officeart/2005/8/layout/hierarchy2"/>
    <dgm:cxn modelId="{FBD0BA6A-166E-41BB-87D4-BC5DDA9C189E}" type="presParOf" srcId="{4864C60B-7E12-49CE-8F5E-AC71A56BD949}" destId="{C7D18F8A-B393-4C48-B2E5-0AF06E135D56}" srcOrd="5" destOrd="0" presId="urn:microsoft.com/office/officeart/2005/8/layout/hierarchy2"/>
    <dgm:cxn modelId="{4F7B316D-0602-4353-B880-79AD1296364A}" type="presParOf" srcId="{C7D18F8A-B393-4C48-B2E5-0AF06E135D56}" destId="{36218C98-49C0-4510-B650-BF5040DA289D}" srcOrd="0" destOrd="0" presId="urn:microsoft.com/office/officeart/2005/8/layout/hierarchy2"/>
    <dgm:cxn modelId="{3636D58D-DBBD-4CF9-A148-680669A9D4DC}" type="presParOf" srcId="{C7D18F8A-B393-4C48-B2E5-0AF06E135D56}" destId="{4C943E6B-79EE-4EE7-827B-C396F13E022C}"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C62CB6A8-347C-4C66-B848-0290A50CA0DA}" type="doc">
      <dgm:prSet loTypeId="urn:microsoft.com/office/officeart/2005/8/layout/vList5" loCatId="list" qsTypeId="urn:microsoft.com/office/officeart/2005/8/quickstyle/3d1" qsCatId="3D" csTypeId="urn:microsoft.com/office/officeart/2005/8/colors/colorful5" csCatId="colorful" phldr="1"/>
      <dgm:spPr/>
      <dgm:t>
        <a:bodyPr/>
        <a:lstStyle/>
        <a:p>
          <a:endParaRPr lang="zh-TW" altLang="en-US"/>
        </a:p>
      </dgm:t>
    </dgm:pt>
    <dgm:pt modelId="{3ABC7923-6FCA-4F98-9577-45BB739CE8D7}">
      <dgm:prSet phldrT="[文字]" custT="1"/>
      <dgm:spPr>
        <a:solidFill>
          <a:srgbClr val="000066"/>
        </a:solidFill>
      </dgm:spPr>
      <dgm:t>
        <a:bodyPr/>
        <a:lstStyle/>
        <a:p>
          <a:r>
            <a:rPr lang="zh-TW" altLang="en-US" sz="2800" b="1" u="none">
              <a:latin typeface="微軟正黑體" pitchFamily="34" charset="-120"/>
              <a:ea typeface="微軟正黑體" pitchFamily="34" charset="-120"/>
            </a:rPr>
            <a:t>均衡學習</a:t>
          </a:r>
          <a:endParaRPr lang="en-US" altLang="zh-TW" sz="2800" b="1" u="none">
            <a:latin typeface="微軟正黑體" pitchFamily="34" charset="-120"/>
            <a:ea typeface="微軟正黑體" pitchFamily="34" charset="-120"/>
          </a:endParaRPr>
        </a:p>
        <a:p>
          <a:r>
            <a:rPr lang="zh-TW" altLang="en-US" sz="2800" b="1" u="none">
              <a:latin typeface="微軟正黑體" pitchFamily="34" charset="-120"/>
              <a:ea typeface="微軟正黑體" pitchFamily="34" charset="-120"/>
            </a:rPr>
            <a:t>上限</a:t>
          </a:r>
          <a:r>
            <a:rPr lang="en-US" altLang="zh-TW" sz="2800" b="1" u="none">
              <a:latin typeface="微軟正黑體" pitchFamily="34" charset="-120"/>
              <a:ea typeface="微軟正黑體" pitchFamily="34" charset="-120"/>
            </a:rPr>
            <a:t>10</a:t>
          </a:r>
          <a:r>
            <a:rPr lang="zh-TW" altLang="en-US" sz="2800" b="1" u="none">
              <a:latin typeface="微軟正黑體" pitchFamily="34" charset="-120"/>
              <a:ea typeface="微軟正黑體" pitchFamily="34" charset="-120"/>
            </a:rPr>
            <a:t>分</a:t>
          </a:r>
          <a:endParaRPr lang="zh-TW" altLang="en-US" sz="2800" b="1" dirty="0">
            <a:latin typeface="微軟正黑體" pitchFamily="34" charset="-120"/>
            <a:ea typeface="微軟正黑體" pitchFamily="34" charset="-120"/>
          </a:endParaRPr>
        </a:p>
      </dgm:t>
    </dgm:pt>
    <dgm:pt modelId="{8546E344-C7C4-40E7-9A0B-D8AE105BB860}" type="parTrans" cxnId="{7094370B-3CA8-4F6D-9B2A-FFB3AA5AC778}">
      <dgm:prSet/>
      <dgm:spPr/>
      <dgm:t>
        <a:bodyPr/>
        <a:lstStyle/>
        <a:p>
          <a:endParaRPr lang="zh-TW" altLang="en-US" b="1">
            <a:latin typeface="微軟正黑體" pitchFamily="34" charset="-120"/>
            <a:ea typeface="微軟正黑體" pitchFamily="34" charset="-120"/>
          </a:endParaRPr>
        </a:p>
      </dgm:t>
    </dgm:pt>
    <dgm:pt modelId="{6707096F-B01F-4844-B579-92BA9C71C219}" type="sibTrans" cxnId="{7094370B-3CA8-4F6D-9B2A-FFB3AA5AC778}">
      <dgm:prSet/>
      <dgm:spPr/>
      <dgm:t>
        <a:bodyPr/>
        <a:lstStyle/>
        <a:p>
          <a:endParaRPr lang="zh-TW" altLang="en-US" b="1">
            <a:latin typeface="微軟正黑體" pitchFamily="34" charset="-120"/>
            <a:ea typeface="微軟正黑體" pitchFamily="34" charset="-120"/>
          </a:endParaRPr>
        </a:p>
      </dgm:t>
    </dgm:pt>
    <dgm:pt modelId="{79C4D88A-9FFE-4BCF-B30B-1C4C674C5ADF}">
      <dgm:prSet phldrT="[文字]" custT="1"/>
      <dgm:spPr/>
      <dgm:t>
        <a:bodyPr/>
        <a:lstStyle/>
        <a:p>
          <a:r>
            <a:rPr lang="zh-TW" altLang="en-US" sz="2600" b="1" u="none" dirty="0">
              <a:solidFill>
                <a:srgbClr val="A50021"/>
              </a:solidFill>
              <a:latin typeface="微軟正黑體" pitchFamily="34" charset="-120"/>
              <a:ea typeface="微軟正黑體" pitchFamily="34" charset="-120"/>
            </a:rPr>
            <a:t>國中</a:t>
          </a:r>
          <a:r>
            <a:rPr lang="zh-TW" altLang="en-US" sz="2600" b="1" u="sng" dirty="0">
              <a:solidFill>
                <a:srgbClr val="A50021"/>
              </a:solidFill>
              <a:latin typeface="微軟正黑體" pitchFamily="34" charset="-120"/>
              <a:ea typeface="微軟正黑體" pitchFamily="34" charset="-120"/>
            </a:rPr>
            <a:t>健康與體育、藝術、綜合或科技</a:t>
          </a:r>
          <a:r>
            <a:rPr lang="zh-TW" altLang="en-US" sz="2600" b="1" u="none" dirty="0">
              <a:solidFill>
                <a:srgbClr val="A50021"/>
              </a:solidFill>
              <a:latin typeface="微軟正黑體" pitchFamily="34" charset="-120"/>
              <a:ea typeface="微軟正黑體" pitchFamily="34" charset="-120"/>
            </a:rPr>
            <a:t>領域</a:t>
          </a:r>
          <a:r>
            <a:rPr lang="en-US" altLang="zh-TW" sz="2600" b="1" u="none" dirty="0">
              <a:solidFill>
                <a:srgbClr val="A50021"/>
              </a:solidFill>
              <a:latin typeface="微軟正黑體" pitchFamily="34" charset="-120"/>
              <a:ea typeface="微軟正黑體" pitchFamily="34" charset="-120"/>
            </a:rPr>
            <a:t>5</a:t>
          </a:r>
          <a:r>
            <a:rPr lang="zh-TW" altLang="en-US" sz="2600" b="1" u="none" dirty="0">
              <a:solidFill>
                <a:srgbClr val="A50021"/>
              </a:solidFill>
              <a:latin typeface="微軟正黑體" pitchFamily="34" charset="-120"/>
              <a:ea typeface="微軟正黑體" pitchFamily="34" charset="-120"/>
            </a:rPr>
            <a:t>學期平均成績達</a:t>
          </a:r>
          <a:r>
            <a:rPr lang="en-US" altLang="zh-TW" sz="2600" b="1" u="none" dirty="0">
              <a:solidFill>
                <a:srgbClr val="A50021"/>
              </a:solidFill>
              <a:latin typeface="微軟正黑體" pitchFamily="34" charset="-120"/>
              <a:ea typeface="微軟正黑體" pitchFamily="34" charset="-120"/>
            </a:rPr>
            <a:t>60</a:t>
          </a:r>
          <a:r>
            <a:rPr lang="zh-TW" altLang="en-US" sz="2600" b="1" u="none" dirty="0">
              <a:solidFill>
                <a:srgbClr val="A50021"/>
              </a:solidFill>
              <a:latin typeface="微軟正黑體" pitchFamily="34" charset="-120"/>
              <a:ea typeface="微軟正黑體" pitchFamily="34" charset="-120"/>
            </a:rPr>
            <a:t>分以上</a:t>
          </a:r>
          <a:endParaRPr lang="zh-TW" altLang="en-US" sz="2600" b="1" dirty="0">
            <a:solidFill>
              <a:srgbClr val="A50021"/>
            </a:solidFill>
            <a:latin typeface="微軟正黑體" pitchFamily="34" charset="-120"/>
            <a:ea typeface="微軟正黑體" pitchFamily="34" charset="-120"/>
          </a:endParaRPr>
        </a:p>
      </dgm:t>
    </dgm:pt>
    <dgm:pt modelId="{911DFA8A-5B59-4449-BFA1-E620ECCA54B7}" type="parTrans" cxnId="{99C70435-F2E1-4AA0-82FF-8651D63BBBAF}">
      <dgm:prSet/>
      <dgm:spPr/>
      <dgm:t>
        <a:bodyPr/>
        <a:lstStyle/>
        <a:p>
          <a:endParaRPr lang="zh-TW" altLang="en-US" b="1">
            <a:latin typeface="微軟正黑體" pitchFamily="34" charset="-120"/>
            <a:ea typeface="微軟正黑體" pitchFamily="34" charset="-120"/>
          </a:endParaRPr>
        </a:p>
      </dgm:t>
    </dgm:pt>
    <dgm:pt modelId="{6EFBE08F-5E9E-4744-AD55-14CEE0DD6936}" type="sibTrans" cxnId="{99C70435-F2E1-4AA0-82FF-8651D63BBBAF}">
      <dgm:prSet/>
      <dgm:spPr/>
      <dgm:t>
        <a:bodyPr/>
        <a:lstStyle/>
        <a:p>
          <a:endParaRPr lang="zh-TW" altLang="en-US" b="1">
            <a:latin typeface="微軟正黑體" pitchFamily="34" charset="-120"/>
            <a:ea typeface="微軟正黑體" pitchFamily="34" charset="-120"/>
          </a:endParaRPr>
        </a:p>
      </dgm:t>
    </dgm:pt>
    <dgm:pt modelId="{B762E4CD-58CF-4396-8F05-DB8EA6EE922A}">
      <dgm:prSet phldrT="[文字]" custT="1"/>
      <dgm:spPr/>
      <dgm:t>
        <a:bodyPr/>
        <a:lstStyle/>
        <a:p>
          <a:r>
            <a:rPr lang="zh-TW" altLang="en-US" sz="2600" b="1" u="none" dirty="0">
              <a:solidFill>
                <a:srgbClr val="A50021"/>
              </a:solidFill>
              <a:latin typeface="微軟正黑體" pitchFamily="34" charset="-120"/>
              <a:ea typeface="微軟正黑體" pitchFamily="34" charset="-120"/>
            </a:rPr>
            <a:t>單領域</a:t>
          </a:r>
          <a:r>
            <a:rPr lang="en-US" altLang="zh-TW" sz="2600" b="1" u="none" dirty="0">
              <a:solidFill>
                <a:srgbClr val="A50021"/>
              </a:solidFill>
              <a:latin typeface="微軟正黑體" pitchFamily="34" charset="-120"/>
              <a:ea typeface="微軟正黑體" pitchFamily="34" charset="-120"/>
            </a:rPr>
            <a:t>3</a:t>
          </a:r>
          <a:r>
            <a:rPr lang="zh-TW" altLang="en-US" sz="2600" b="1" u="none" dirty="0">
              <a:solidFill>
                <a:srgbClr val="A50021"/>
              </a:solidFill>
              <a:latin typeface="微軟正黑體" pitchFamily="34" charset="-120"/>
              <a:ea typeface="微軟正黑體" pitchFamily="34" charset="-120"/>
            </a:rPr>
            <a:t>分、</a:t>
          </a:r>
          <a:r>
            <a:rPr lang="en-US" altLang="zh-TW" sz="2600" b="1" u="none" dirty="0">
              <a:solidFill>
                <a:srgbClr val="A50021"/>
              </a:solidFill>
              <a:latin typeface="微軟正黑體" pitchFamily="34" charset="-120"/>
              <a:ea typeface="微軟正黑體" pitchFamily="34" charset="-120"/>
            </a:rPr>
            <a:t>2</a:t>
          </a:r>
          <a:r>
            <a:rPr lang="zh-TW" altLang="en-US" sz="2600" b="1" u="none" dirty="0">
              <a:solidFill>
                <a:srgbClr val="A50021"/>
              </a:solidFill>
              <a:latin typeface="微軟正黑體" pitchFamily="34" charset="-120"/>
              <a:ea typeface="微軟正黑體" pitchFamily="34" charset="-120"/>
            </a:rPr>
            <a:t>領域</a:t>
          </a:r>
          <a:r>
            <a:rPr lang="en-US" altLang="zh-TW" sz="2600" b="1" u="none" dirty="0">
              <a:solidFill>
                <a:srgbClr val="A50021"/>
              </a:solidFill>
              <a:latin typeface="微軟正黑體" pitchFamily="34" charset="-120"/>
              <a:ea typeface="微軟正黑體" pitchFamily="34" charset="-120"/>
            </a:rPr>
            <a:t>6</a:t>
          </a:r>
          <a:r>
            <a:rPr lang="zh-TW" altLang="en-US" sz="2600" b="1" u="none" dirty="0">
              <a:solidFill>
                <a:srgbClr val="A50021"/>
              </a:solidFill>
              <a:latin typeface="微軟正黑體" pitchFamily="34" charset="-120"/>
              <a:ea typeface="微軟正黑體" pitchFamily="34" charset="-120"/>
            </a:rPr>
            <a:t>分、</a:t>
          </a:r>
          <a:r>
            <a:rPr lang="en-US" altLang="zh-TW" sz="2600" b="1" u="none" dirty="0">
              <a:solidFill>
                <a:srgbClr val="A50021"/>
              </a:solidFill>
              <a:latin typeface="微軟正黑體" pitchFamily="34" charset="-120"/>
              <a:ea typeface="微軟正黑體" pitchFamily="34" charset="-120"/>
            </a:rPr>
            <a:t>3</a:t>
          </a:r>
          <a:r>
            <a:rPr lang="zh-TW" altLang="en-US" sz="2600" b="1" u="none" dirty="0">
              <a:solidFill>
                <a:srgbClr val="A50021"/>
              </a:solidFill>
              <a:latin typeface="微軟正黑體" pitchFamily="34" charset="-120"/>
              <a:ea typeface="微軟正黑體" pitchFamily="34" charset="-120"/>
            </a:rPr>
            <a:t>領域</a:t>
          </a:r>
          <a:r>
            <a:rPr lang="en-US" altLang="zh-TW" sz="2600" b="1" u="none" dirty="0">
              <a:solidFill>
                <a:srgbClr val="A50021"/>
              </a:solidFill>
              <a:latin typeface="微軟正黑體" pitchFamily="34" charset="-120"/>
              <a:ea typeface="微軟正黑體" pitchFamily="34" charset="-120"/>
            </a:rPr>
            <a:t>10</a:t>
          </a:r>
          <a:r>
            <a:rPr lang="zh-TW" altLang="en-US" sz="2600" b="1" u="none" dirty="0">
              <a:solidFill>
                <a:srgbClr val="A50021"/>
              </a:solidFill>
              <a:latin typeface="微軟正黑體" pitchFamily="34" charset="-120"/>
              <a:ea typeface="微軟正黑體" pitchFamily="34" charset="-120"/>
            </a:rPr>
            <a:t>分</a:t>
          </a:r>
          <a:r>
            <a:rPr lang="en-US" altLang="zh-TW" sz="2600" b="1" u="none" dirty="0">
              <a:solidFill>
                <a:srgbClr val="A50021"/>
              </a:solidFill>
              <a:latin typeface="微軟正黑體" pitchFamily="34" charset="-120"/>
              <a:ea typeface="微軟正黑體" pitchFamily="34" charset="-120"/>
            </a:rPr>
            <a:t>(4</a:t>
          </a:r>
          <a:r>
            <a:rPr lang="zh-TW" altLang="en-US" sz="2600" b="1" u="none" dirty="0">
              <a:solidFill>
                <a:srgbClr val="A50021"/>
              </a:solidFill>
              <a:latin typeface="微軟正黑體" pitchFamily="34" charset="-120"/>
              <a:ea typeface="微軟正黑體" pitchFamily="34" charset="-120"/>
            </a:rPr>
            <a:t>領域採</a:t>
          </a:r>
          <a:r>
            <a:rPr lang="en-US" altLang="zh-TW" sz="2600" b="1" u="none" dirty="0">
              <a:solidFill>
                <a:srgbClr val="A50021"/>
              </a:solidFill>
              <a:latin typeface="微軟正黑體" pitchFamily="34" charset="-120"/>
              <a:ea typeface="微軟正黑體" pitchFamily="34" charset="-120"/>
            </a:rPr>
            <a:t>3</a:t>
          </a:r>
          <a:r>
            <a:rPr lang="zh-TW" altLang="en-US" sz="2600" b="1" u="none" dirty="0">
              <a:solidFill>
                <a:srgbClr val="A50021"/>
              </a:solidFill>
              <a:latin typeface="微軟正黑體" pitchFamily="34" charset="-120"/>
              <a:ea typeface="微軟正黑體" pitchFamily="34" charset="-120"/>
            </a:rPr>
            <a:t>領域</a:t>
          </a:r>
          <a:r>
            <a:rPr lang="en-US" altLang="zh-TW" sz="2600" b="1" u="none" dirty="0">
              <a:solidFill>
                <a:srgbClr val="A50021"/>
              </a:solidFill>
              <a:latin typeface="微軟正黑體" pitchFamily="34" charset="-120"/>
              <a:ea typeface="微軟正黑體" pitchFamily="34" charset="-120"/>
            </a:rPr>
            <a:t>)</a:t>
          </a:r>
          <a:endParaRPr lang="zh-TW" altLang="en-US" sz="2600" b="1" dirty="0">
            <a:solidFill>
              <a:srgbClr val="A50021"/>
            </a:solidFill>
            <a:latin typeface="微軟正黑體" pitchFamily="34" charset="-120"/>
            <a:ea typeface="微軟正黑體" pitchFamily="34" charset="-120"/>
          </a:endParaRPr>
        </a:p>
      </dgm:t>
    </dgm:pt>
    <dgm:pt modelId="{89704248-0276-424F-97AC-12384FFB132F}" type="parTrans" cxnId="{25FC4B11-E777-47D6-A12C-CF12113EB8E0}">
      <dgm:prSet/>
      <dgm:spPr/>
      <dgm:t>
        <a:bodyPr/>
        <a:lstStyle/>
        <a:p>
          <a:endParaRPr lang="zh-TW" altLang="en-US" b="1">
            <a:latin typeface="微軟正黑體" pitchFamily="34" charset="-120"/>
            <a:ea typeface="微軟正黑體" pitchFamily="34" charset="-120"/>
          </a:endParaRPr>
        </a:p>
      </dgm:t>
    </dgm:pt>
    <dgm:pt modelId="{F0408CCA-A682-4C59-B48B-AE3D552D84D5}" type="sibTrans" cxnId="{25FC4B11-E777-47D6-A12C-CF12113EB8E0}">
      <dgm:prSet/>
      <dgm:spPr/>
      <dgm:t>
        <a:bodyPr/>
        <a:lstStyle/>
        <a:p>
          <a:endParaRPr lang="zh-TW" altLang="en-US" b="1">
            <a:latin typeface="微軟正黑體" pitchFamily="34" charset="-120"/>
            <a:ea typeface="微軟正黑體" pitchFamily="34" charset="-120"/>
          </a:endParaRPr>
        </a:p>
      </dgm:t>
    </dgm:pt>
    <dgm:pt modelId="{43DE773F-FF14-47B5-BB42-D7B3D33BC52E}" type="pres">
      <dgm:prSet presAssocID="{C62CB6A8-347C-4C66-B848-0290A50CA0DA}" presName="Name0" presStyleCnt="0">
        <dgm:presLayoutVars>
          <dgm:dir/>
          <dgm:animLvl val="lvl"/>
          <dgm:resizeHandles val="exact"/>
        </dgm:presLayoutVars>
      </dgm:prSet>
      <dgm:spPr/>
      <dgm:t>
        <a:bodyPr/>
        <a:lstStyle/>
        <a:p>
          <a:endParaRPr lang="zh-TW" altLang="en-US"/>
        </a:p>
      </dgm:t>
    </dgm:pt>
    <dgm:pt modelId="{93189CC9-2870-4B0C-BC14-BE0844B1A5B8}" type="pres">
      <dgm:prSet presAssocID="{3ABC7923-6FCA-4F98-9577-45BB739CE8D7}" presName="linNode" presStyleCnt="0"/>
      <dgm:spPr/>
    </dgm:pt>
    <dgm:pt modelId="{325212F6-3176-4964-B4B0-3C6D23FCF7F2}" type="pres">
      <dgm:prSet presAssocID="{3ABC7923-6FCA-4F98-9577-45BB739CE8D7}" presName="parentText" presStyleLbl="node1" presStyleIdx="0" presStyleCnt="1" custScaleY="72213">
        <dgm:presLayoutVars>
          <dgm:chMax val="1"/>
          <dgm:bulletEnabled val="1"/>
        </dgm:presLayoutVars>
      </dgm:prSet>
      <dgm:spPr/>
      <dgm:t>
        <a:bodyPr/>
        <a:lstStyle/>
        <a:p>
          <a:endParaRPr lang="zh-TW" altLang="en-US"/>
        </a:p>
      </dgm:t>
    </dgm:pt>
    <dgm:pt modelId="{C725CA07-542D-43A3-B31D-F7D44A53874C}" type="pres">
      <dgm:prSet presAssocID="{3ABC7923-6FCA-4F98-9577-45BB739CE8D7}" presName="descendantText" presStyleLbl="alignAccFollowNode1" presStyleIdx="0" presStyleCnt="1" custScaleX="179667" custScaleY="71659" custLinFactNeighborX="-2793">
        <dgm:presLayoutVars>
          <dgm:bulletEnabled val="1"/>
        </dgm:presLayoutVars>
      </dgm:prSet>
      <dgm:spPr/>
      <dgm:t>
        <a:bodyPr/>
        <a:lstStyle/>
        <a:p>
          <a:endParaRPr lang="zh-TW" altLang="en-US"/>
        </a:p>
      </dgm:t>
    </dgm:pt>
  </dgm:ptLst>
  <dgm:cxnLst>
    <dgm:cxn modelId="{4DE35A54-1059-48BA-881C-7CBDED1BCDC3}" type="presOf" srcId="{3ABC7923-6FCA-4F98-9577-45BB739CE8D7}" destId="{325212F6-3176-4964-B4B0-3C6D23FCF7F2}" srcOrd="0" destOrd="0" presId="urn:microsoft.com/office/officeart/2005/8/layout/vList5"/>
    <dgm:cxn modelId="{99C70435-F2E1-4AA0-82FF-8651D63BBBAF}" srcId="{3ABC7923-6FCA-4F98-9577-45BB739CE8D7}" destId="{79C4D88A-9FFE-4BCF-B30B-1C4C674C5ADF}" srcOrd="0" destOrd="0" parTransId="{911DFA8A-5B59-4449-BFA1-E620ECCA54B7}" sibTransId="{6EFBE08F-5E9E-4744-AD55-14CEE0DD6936}"/>
    <dgm:cxn modelId="{CE7FC90C-E69A-4378-9BEF-4522801A7204}" type="presOf" srcId="{79C4D88A-9FFE-4BCF-B30B-1C4C674C5ADF}" destId="{C725CA07-542D-43A3-B31D-F7D44A53874C}" srcOrd="0" destOrd="0" presId="urn:microsoft.com/office/officeart/2005/8/layout/vList5"/>
    <dgm:cxn modelId="{25FC4B11-E777-47D6-A12C-CF12113EB8E0}" srcId="{3ABC7923-6FCA-4F98-9577-45BB739CE8D7}" destId="{B762E4CD-58CF-4396-8F05-DB8EA6EE922A}" srcOrd="1" destOrd="0" parTransId="{89704248-0276-424F-97AC-12384FFB132F}" sibTransId="{F0408CCA-A682-4C59-B48B-AE3D552D84D5}"/>
    <dgm:cxn modelId="{7094370B-3CA8-4F6D-9B2A-FFB3AA5AC778}" srcId="{C62CB6A8-347C-4C66-B848-0290A50CA0DA}" destId="{3ABC7923-6FCA-4F98-9577-45BB739CE8D7}" srcOrd="0" destOrd="0" parTransId="{8546E344-C7C4-40E7-9A0B-D8AE105BB860}" sibTransId="{6707096F-B01F-4844-B579-92BA9C71C219}"/>
    <dgm:cxn modelId="{3487D991-9D36-40BE-9229-4D042A062130}" type="presOf" srcId="{B762E4CD-58CF-4396-8F05-DB8EA6EE922A}" destId="{C725CA07-542D-43A3-B31D-F7D44A53874C}" srcOrd="0" destOrd="1" presId="urn:microsoft.com/office/officeart/2005/8/layout/vList5"/>
    <dgm:cxn modelId="{4D334AF8-2C1E-4916-B28A-A470BD12D749}" type="presOf" srcId="{C62CB6A8-347C-4C66-B848-0290A50CA0DA}" destId="{43DE773F-FF14-47B5-BB42-D7B3D33BC52E}" srcOrd="0" destOrd="0" presId="urn:microsoft.com/office/officeart/2005/8/layout/vList5"/>
    <dgm:cxn modelId="{76F2AEA0-4B84-4FA6-88CF-C1D640E7F2B8}" type="presParOf" srcId="{43DE773F-FF14-47B5-BB42-D7B3D33BC52E}" destId="{93189CC9-2870-4B0C-BC14-BE0844B1A5B8}" srcOrd="0" destOrd="0" presId="urn:microsoft.com/office/officeart/2005/8/layout/vList5"/>
    <dgm:cxn modelId="{6AE9FE91-2099-4F36-83E8-DE41D3B08E88}" type="presParOf" srcId="{93189CC9-2870-4B0C-BC14-BE0844B1A5B8}" destId="{325212F6-3176-4964-B4B0-3C6D23FCF7F2}" srcOrd="0" destOrd="0" presId="urn:microsoft.com/office/officeart/2005/8/layout/vList5"/>
    <dgm:cxn modelId="{27C08F37-EF9D-4291-9D6E-3A700E597079}" type="presParOf" srcId="{93189CC9-2870-4B0C-BC14-BE0844B1A5B8}" destId="{C725CA07-542D-43A3-B31D-F7D44A53874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C62CB6A8-347C-4C66-B848-0290A50CA0DA}"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zh-TW" altLang="en-US"/>
        </a:p>
      </dgm:t>
    </dgm:pt>
    <dgm:pt modelId="{7D24F22E-FC71-496D-A6A5-D63A894EFBB3}">
      <dgm:prSet phldrT="[文字]" custT="1"/>
      <dgm:spPr/>
      <dgm:t>
        <a:bodyPr/>
        <a:lstStyle/>
        <a:p>
          <a:pPr>
            <a:lnSpc>
              <a:spcPct val="100000"/>
            </a:lnSpc>
            <a:spcAft>
              <a:spcPts val="0"/>
            </a:spcAft>
          </a:pPr>
          <a:r>
            <a:rPr lang="zh-TW" altLang="en-US" sz="2800" b="1" u="none">
              <a:latin typeface="微軟正黑體" pitchFamily="34" charset="-120"/>
              <a:ea typeface="微軟正黑體" pitchFamily="34" charset="-120"/>
            </a:rPr>
            <a:t>體適能</a:t>
          </a:r>
          <a:endParaRPr lang="en-US" altLang="zh-TW" sz="2800" b="1" u="none">
            <a:latin typeface="微軟正黑體" pitchFamily="34" charset="-120"/>
            <a:ea typeface="微軟正黑體" pitchFamily="34" charset="-120"/>
          </a:endParaRPr>
        </a:p>
        <a:p>
          <a:pPr>
            <a:lnSpc>
              <a:spcPct val="100000"/>
            </a:lnSpc>
            <a:spcAft>
              <a:spcPts val="0"/>
            </a:spcAft>
          </a:pPr>
          <a:r>
            <a:rPr lang="zh-TW" altLang="en-US" sz="2800" b="1" u="none">
              <a:latin typeface="微軟正黑體" pitchFamily="34" charset="-120"/>
              <a:ea typeface="微軟正黑體" pitchFamily="34" charset="-120"/>
            </a:rPr>
            <a:t>上限</a:t>
          </a:r>
          <a:r>
            <a:rPr lang="en-US" altLang="zh-TW" sz="2800" b="1" u="none">
              <a:latin typeface="微軟正黑體" pitchFamily="34" charset="-120"/>
              <a:ea typeface="微軟正黑體" pitchFamily="34" charset="-120"/>
            </a:rPr>
            <a:t>20</a:t>
          </a:r>
          <a:r>
            <a:rPr lang="zh-TW" altLang="en-US" sz="2800" b="1" u="none">
              <a:latin typeface="微軟正黑體" pitchFamily="34" charset="-120"/>
              <a:ea typeface="微軟正黑體" pitchFamily="34" charset="-120"/>
            </a:rPr>
            <a:t>分</a:t>
          </a:r>
          <a:endParaRPr lang="zh-TW" altLang="en-US" sz="2800" b="1" dirty="0">
            <a:latin typeface="微軟正黑體" pitchFamily="34" charset="-120"/>
            <a:ea typeface="微軟正黑體" pitchFamily="34" charset="-120"/>
          </a:endParaRPr>
        </a:p>
      </dgm:t>
    </dgm:pt>
    <dgm:pt modelId="{0C80427D-800B-4E85-A9C7-40BBF4C78C81}" type="parTrans" cxnId="{99852167-2CD2-4FC1-BC0B-0DC22758C352}">
      <dgm:prSet/>
      <dgm:spPr/>
      <dgm:t>
        <a:bodyPr/>
        <a:lstStyle/>
        <a:p>
          <a:endParaRPr lang="zh-TW" altLang="en-US" b="1">
            <a:latin typeface="微軟正黑體" pitchFamily="34" charset="-120"/>
            <a:ea typeface="微軟正黑體" pitchFamily="34" charset="-120"/>
          </a:endParaRPr>
        </a:p>
      </dgm:t>
    </dgm:pt>
    <dgm:pt modelId="{92B603F3-9348-4F41-9CD5-09C504B6A649}" type="sibTrans" cxnId="{99852167-2CD2-4FC1-BC0B-0DC22758C352}">
      <dgm:prSet/>
      <dgm:spPr/>
      <dgm:t>
        <a:bodyPr/>
        <a:lstStyle/>
        <a:p>
          <a:endParaRPr lang="zh-TW" altLang="en-US" b="1">
            <a:latin typeface="微軟正黑體" pitchFamily="34" charset="-120"/>
            <a:ea typeface="微軟正黑體" pitchFamily="34" charset="-120"/>
          </a:endParaRPr>
        </a:p>
      </dgm:t>
    </dgm:pt>
    <dgm:pt modelId="{F8BD9B43-7647-4087-90EA-2EFE2DCB60D8}">
      <dgm:prSet phldrT="[文字]" custT="1"/>
      <dgm:spPr/>
      <dgm:t>
        <a:bodyPr/>
        <a:lstStyle/>
        <a:p>
          <a:pPr>
            <a:lnSpc>
              <a:spcPct val="70000"/>
            </a:lnSpc>
            <a:spcAft>
              <a:spcPts val="0"/>
            </a:spcAft>
          </a:pPr>
          <a:r>
            <a:rPr lang="zh-TW" altLang="en-US" sz="2400" b="1">
              <a:latin typeface="微軟正黑體" pitchFamily="34" charset="-120"/>
              <a:ea typeface="微軟正黑體" pitchFamily="34" charset="-120"/>
            </a:rPr>
            <a:t>含肌耐力、柔軟度、瞬發力、心肺耐力</a:t>
          </a:r>
          <a:endParaRPr lang="zh-TW" altLang="en-US" sz="2400" b="1" dirty="0">
            <a:latin typeface="微軟正黑體" pitchFamily="34" charset="-120"/>
            <a:ea typeface="微軟正黑體" pitchFamily="34" charset="-120"/>
          </a:endParaRPr>
        </a:p>
      </dgm:t>
    </dgm:pt>
    <dgm:pt modelId="{009013A6-1BD5-4F85-82E5-2673314172F4}" type="parTrans" cxnId="{E896A0B2-53F9-44EE-A900-E7B5453078B2}">
      <dgm:prSet/>
      <dgm:spPr/>
      <dgm:t>
        <a:bodyPr/>
        <a:lstStyle/>
        <a:p>
          <a:endParaRPr lang="zh-TW" altLang="en-US" b="1">
            <a:latin typeface="微軟正黑體" pitchFamily="34" charset="-120"/>
            <a:ea typeface="微軟正黑體" pitchFamily="34" charset="-120"/>
          </a:endParaRPr>
        </a:p>
      </dgm:t>
    </dgm:pt>
    <dgm:pt modelId="{75101160-105D-4BC5-9BFE-BA07FF30F65E}" type="sibTrans" cxnId="{E896A0B2-53F9-44EE-A900-E7B5453078B2}">
      <dgm:prSet/>
      <dgm:spPr/>
      <dgm:t>
        <a:bodyPr/>
        <a:lstStyle/>
        <a:p>
          <a:endParaRPr lang="zh-TW" altLang="en-US" b="1">
            <a:latin typeface="微軟正黑體" pitchFamily="34" charset="-120"/>
            <a:ea typeface="微軟正黑體" pitchFamily="34" charset="-120"/>
          </a:endParaRPr>
        </a:p>
      </dgm:t>
    </dgm:pt>
    <dgm:pt modelId="{4AA79E0B-5837-4AB7-9DD3-B09282580FEE}">
      <dgm:prSet phldrT="[文字]" custT="1"/>
      <dgm:spPr/>
      <dgm:t>
        <a:bodyPr/>
        <a:lstStyle/>
        <a:p>
          <a:pPr>
            <a:lnSpc>
              <a:spcPct val="70000"/>
            </a:lnSpc>
            <a:spcAft>
              <a:spcPts val="0"/>
            </a:spcAft>
          </a:pPr>
          <a:r>
            <a:rPr lang="zh-TW" altLang="en-US" sz="2400" b="1">
              <a:latin typeface="微軟正黑體" pitchFamily="34" charset="-120"/>
              <a:ea typeface="微軟正黑體" pitchFamily="34" charset="-120"/>
            </a:rPr>
            <a:t>單項</a:t>
          </a:r>
          <a:r>
            <a:rPr lang="zh-TW" altLang="en-US" sz="2400" b="1" u="none">
              <a:latin typeface="微軟正黑體" pitchFamily="34" charset="-120"/>
              <a:ea typeface="微軟正黑體" pitchFamily="34" charset="-120"/>
            </a:rPr>
            <a:t>中等以上：每學年</a:t>
          </a:r>
          <a:r>
            <a:rPr lang="en-US" altLang="zh-TW" sz="2400" b="1" u="none">
              <a:latin typeface="微軟正黑體" pitchFamily="34" charset="-120"/>
              <a:ea typeface="微軟正黑體" pitchFamily="34" charset="-120"/>
            </a:rPr>
            <a:t>3</a:t>
          </a:r>
          <a:r>
            <a:rPr lang="zh-TW" altLang="en-US" sz="2400" b="1" u="none">
              <a:latin typeface="微軟正黑體" pitchFamily="34" charset="-120"/>
              <a:ea typeface="微軟正黑體" pitchFamily="34" charset="-120"/>
            </a:rPr>
            <a:t>分</a:t>
          </a:r>
          <a:endParaRPr lang="zh-TW" altLang="en-US" sz="2400" b="1" dirty="0">
            <a:latin typeface="微軟正黑體" pitchFamily="34" charset="-120"/>
            <a:ea typeface="微軟正黑體" pitchFamily="34" charset="-120"/>
          </a:endParaRPr>
        </a:p>
      </dgm:t>
    </dgm:pt>
    <dgm:pt modelId="{CE8E3968-1347-4950-B765-3464AD173987}" type="parTrans" cxnId="{9E7778D7-384E-4662-B717-002C4E6B304B}">
      <dgm:prSet/>
      <dgm:spPr/>
      <dgm:t>
        <a:bodyPr/>
        <a:lstStyle/>
        <a:p>
          <a:endParaRPr lang="zh-TW" altLang="en-US" b="1">
            <a:latin typeface="微軟正黑體" pitchFamily="34" charset="-120"/>
            <a:ea typeface="微軟正黑體" pitchFamily="34" charset="-120"/>
          </a:endParaRPr>
        </a:p>
      </dgm:t>
    </dgm:pt>
    <dgm:pt modelId="{F1FE505A-16BB-4A10-AA99-705D5E7605CA}" type="sibTrans" cxnId="{9E7778D7-384E-4662-B717-002C4E6B304B}">
      <dgm:prSet/>
      <dgm:spPr/>
      <dgm:t>
        <a:bodyPr/>
        <a:lstStyle/>
        <a:p>
          <a:endParaRPr lang="zh-TW" altLang="en-US" b="1">
            <a:latin typeface="微軟正黑體" pitchFamily="34" charset="-120"/>
            <a:ea typeface="微軟正黑體" pitchFamily="34" charset="-120"/>
          </a:endParaRPr>
        </a:p>
      </dgm:t>
    </dgm:pt>
    <dgm:pt modelId="{9977EC7D-CF63-4349-A63D-A0645D36D377}">
      <dgm:prSet phldrT="[文字]" custT="1"/>
      <dgm:spPr/>
      <dgm:t>
        <a:bodyPr/>
        <a:lstStyle/>
        <a:p>
          <a:pPr>
            <a:lnSpc>
              <a:spcPct val="70000"/>
            </a:lnSpc>
            <a:spcAft>
              <a:spcPts val="0"/>
            </a:spcAft>
          </a:pPr>
          <a:r>
            <a:rPr lang="zh-TW" altLang="en-US" sz="2400" b="1" dirty="0">
              <a:latin typeface="微軟正黑體" pitchFamily="34" charset="-120"/>
              <a:ea typeface="微軟正黑體" pitchFamily="34" charset="-120"/>
            </a:rPr>
            <a:t>教育部體適能常模參考網站</a:t>
          </a:r>
          <a:endParaRPr lang="en-US" altLang="zh-TW" sz="2400" b="1" dirty="0">
            <a:latin typeface="微軟正黑體" pitchFamily="34" charset="-120"/>
            <a:ea typeface="微軟正黑體" pitchFamily="34" charset="-120"/>
          </a:endParaRPr>
        </a:p>
        <a:p>
          <a:pPr>
            <a:lnSpc>
              <a:spcPct val="70000"/>
            </a:lnSpc>
            <a:spcAft>
              <a:spcPts val="0"/>
            </a:spcAft>
          </a:pPr>
          <a:r>
            <a:rPr lang="en-US" altLang="zh-TW" sz="2000" b="1" dirty="0">
              <a:solidFill>
                <a:srgbClr val="0000FF"/>
              </a:solidFill>
              <a:latin typeface="微軟正黑體" pitchFamily="34" charset="-120"/>
              <a:ea typeface="微軟正黑體" pitchFamily="34" charset="-120"/>
              <a:hlinkClick xmlns:r="http://schemas.openxmlformats.org/officeDocument/2006/relationships" r:id="rId1"/>
            </a:rPr>
            <a:t>http://www.fitness.org.tw/model01.php</a:t>
          </a:r>
          <a:endParaRPr lang="zh-TW" altLang="en-US" sz="2000" b="1" dirty="0">
            <a:solidFill>
              <a:srgbClr val="0000FF"/>
            </a:solidFill>
            <a:latin typeface="微軟正黑體" pitchFamily="34" charset="-120"/>
            <a:ea typeface="微軟正黑體" pitchFamily="34" charset="-120"/>
          </a:endParaRPr>
        </a:p>
      </dgm:t>
    </dgm:pt>
    <dgm:pt modelId="{98799C98-2631-46D9-9906-55A95E08E791}" type="parTrans" cxnId="{32186A8A-2726-4433-B80B-D61ED8E8BAB6}">
      <dgm:prSet/>
      <dgm:spPr/>
      <dgm:t>
        <a:bodyPr/>
        <a:lstStyle/>
        <a:p>
          <a:endParaRPr lang="zh-TW" altLang="en-US"/>
        </a:p>
      </dgm:t>
    </dgm:pt>
    <dgm:pt modelId="{76F65935-3DFD-43A1-8C81-00FAF1311C0B}" type="sibTrans" cxnId="{32186A8A-2726-4433-B80B-D61ED8E8BAB6}">
      <dgm:prSet/>
      <dgm:spPr/>
      <dgm:t>
        <a:bodyPr/>
        <a:lstStyle/>
        <a:p>
          <a:endParaRPr lang="zh-TW" altLang="en-US"/>
        </a:p>
      </dgm:t>
    </dgm:pt>
    <dgm:pt modelId="{43DE773F-FF14-47B5-BB42-D7B3D33BC52E}" type="pres">
      <dgm:prSet presAssocID="{C62CB6A8-347C-4C66-B848-0290A50CA0DA}" presName="Name0" presStyleCnt="0">
        <dgm:presLayoutVars>
          <dgm:dir/>
          <dgm:animLvl val="lvl"/>
          <dgm:resizeHandles val="exact"/>
        </dgm:presLayoutVars>
      </dgm:prSet>
      <dgm:spPr/>
      <dgm:t>
        <a:bodyPr/>
        <a:lstStyle/>
        <a:p>
          <a:endParaRPr lang="zh-TW" altLang="en-US"/>
        </a:p>
      </dgm:t>
    </dgm:pt>
    <dgm:pt modelId="{FAD23C77-19A1-4385-8BC2-B2017D60604F}" type="pres">
      <dgm:prSet presAssocID="{7D24F22E-FC71-496D-A6A5-D63A894EFBB3}" presName="linNode" presStyleCnt="0"/>
      <dgm:spPr/>
    </dgm:pt>
    <dgm:pt modelId="{2399A95D-0C20-42F1-A0E6-5C6C217F5327}" type="pres">
      <dgm:prSet presAssocID="{7D24F22E-FC71-496D-A6A5-D63A894EFBB3}" presName="parentText" presStyleLbl="node1" presStyleIdx="0" presStyleCnt="1" custScaleX="103691" custLinFactNeighborY="3485">
        <dgm:presLayoutVars>
          <dgm:chMax val="1"/>
          <dgm:bulletEnabled val="1"/>
        </dgm:presLayoutVars>
      </dgm:prSet>
      <dgm:spPr/>
      <dgm:t>
        <a:bodyPr/>
        <a:lstStyle/>
        <a:p>
          <a:endParaRPr lang="zh-TW" altLang="en-US"/>
        </a:p>
      </dgm:t>
    </dgm:pt>
    <dgm:pt modelId="{F172DAF1-019A-4370-AE2A-A73C40FC660A}" type="pres">
      <dgm:prSet presAssocID="{7D24F22E-FC71-496D-A6A5-D63A894EFBB3}" presName="descendantText" presStyleLbl="alignAccFollowNode1" presStyleIdx="0" presStyleCnt="1" custScaleX="179698" custLinFactNeighborX="-4188">
        <dgm:presLayoutVars>
          <dgm:bulletEnabled val="1"/>
        </dgm:presLayoutVars>
      </dgm:prSet>
      <dgm:spPr/>
      <dgm:t>
        <a:bodyPr/>
        <a:lstStyle/>
        <a:p>
          <a:endParaRPr lang="zh-TW" altLang="en-US"/>
        </a:p>
      </dgm:t>
    </dgm:pt>
  </dgm:ptLst>
  <dgm:cxnLst>
    <dgm:cxn modelId="{99852167-2CD2-4FC1-BC0B-0DC22758C352}" srcId="{C62CB6A8-347C-4C66-B848-0290A50CA0DA}" destId="{7D24F22E-FC71-496D-A6A5-D63A894EFBB3}" srcOrd="0" destOrd="0" parTransId="{0C80427D-800B-4E85-A9C7-40BBF4C78C81}" sibTransId="{92B603F3-9348-4F41-9CD5-09C504B6A649}"/>
    <dgm:cxn modelId="{3A524E73-D756-4AC4-A9F9-E1BA5F8E63F5}" type="presOf" srcId="{4AA79E0B-5837-4AB7-9DD3-B09282580FEE}" destId="{F172DAF1-019A-4370-AE2A-A73C40FC660A}" srcOrd="0" destOrd="1" presId="urn:microsoft.com/office/officeart/2005/8/layout/vList5"/>
    <dgm:cxn modelId="{B36F47B9-EE08-4D10-8E04-002BF765BAF3}" type="presOf" srcId="{7D24F22E-FC71-496D-A6A5-D63A894EFBB3}" destId="{2399A95D-0C20-42F1-A0E6-5C6C217F5327}" srcOrd="0" destOrd="0" presId="urn:microsoft.com/office/officeart/2005/8/layout/vList5"/>
    <dgm:cxn modelId="{9E7778D7-384E-4662-B717-002C4E6B304B}" srcId="{7D24F22E-FC71-496D-A6A5-D63A894EFBB3}" destId="{4AA79E0B-5837-4AB7-9DD3-B09282580FEE}" srcOrd="1" destOrd="0" parTransId="{CE8E3968-1347-4950-B765-3464AD173987}" sibTransId="{F1FE505A-16BB-4A10-AA99-705D5E7605CA}"/>
    <dgm:cxn modelId="{1D1D1EF9-8FCF-473F-A79E-7B34EAD583E7}" type="presOf" srcId="{C62CB6A8-347C-4C66-B848-0290A50CA0DA}" destId="{43DE773F-FF14-47B5-BB42-D7B3D33BC52E}" srcOrd="0" destOrd="0" presId="urn:microsoft.com/office/officeart/2005/8/layout/vList5"/>
    <dgm:cxn modelId="{32186A8A-2726-4433-B80B-D61ED8E8BAB6}" srcId="{7D24F22E-FC71-496D-A6A5-D63A894EFBB3}" destId="{9977EC7D-CF63-4349-A63D-A0645D36D377}" srcOrd="2" destOrd="0" parTransId="{98799C98-2631-46D9-9906-55A95E08E791}" sibTransId="{76F65935-3DFD-43A1-8C81-00FAF1311C0B}"/>
    <dgm:cxn modelId="{E896A0B2-53F9-44EE-A900-E7B5453078B2}" srcId="{7D24F22E-FC71-496D-A6A5-D63A894EFBB3}" destId="{F8BD9B43-7647-4087-90EA-2EFE2DCB60D8}" srcOrd="0" destOrd="0" parTransId="{009013A6-1BD5-4F85-82E5-2673314172F4}" sibTransId="{75101160-105D-4BC5-9BFE-BA07FF30F65E}"/>
    <dgm:cxn modelId="{DF9C2249-13F9-465F-8FC3-25BD69486C12}" type="presOf" srcId="{F8BD9B43-7647-4087-90EA-2EFE2DCB60D8}" destId="{F172DAF1-019A-4370-AE2A-A73C40FC660A}" srcOrd="0" destOrd="0" presId="urn:microsoft.com/office/officeart/2005/8/layout/vList5"/>
    <dgm:cxn modelId="{D4B4D420-17AA-4410-86C5-379810F6BCEA}" type="presOf" srcId="{9977EC7D-CF63-4349-A63D-A0645D36D377}" destId="{F172DAF1-019A-4370-AE2A-A73C40FC660A}" srcOrd="0" destOrd="2" presId="urn:microsoft.com/office/officeart/2005/8/layout/vList5"/>
    <dgm:cxn modelId="{566F4947-1D01-48A8-B552-00654BC9306D}" type="presParOf" srcId="{43DE773F-FF14-47B5-BB42-D7B3D33BC52E}" destId="{FAD23C77-19A1-4385-8BC2-B2017D60604F}" srcOrd="0" destOrd="0" presId="urn:microsoft.com/office/officeart/2005/8/layout/vList5"/>
    <dgm:cxn modelId="{CC19224B-CAE3-463B-8332-429E677E6161}" type="presParOf" srcId="{FAD23C77-19A1-4385-8BC2-B2017D60604F}" destId="{2399A95D-0C20-42F1-A0E6-5C6C217F5327}" srcOrd="0" destOrd="0" presId="urn:microsoft.com/office/officeart/2005/8/layout/vList5"/>
    <dgm:cxn modelId="{D74164AC-DC62-4157-B9B3-AF611939EAF6}" type="presParOf" srcId="{FAD23C77-19A1-4385-8BC2-B2017D60604F}" destId="{F172DAF1-019A-4370-AE2A-A73C40FC660A}" srcOrd="1" destOrd="0" presId="urn:microsoft.com/office/officeart/2005/8/layout/vList5"/>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C62CB6A8-347C-4C66-B848-0290A50CA0DA}"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zh-TW" altLang="en-US"/>
        </a:p>
      </dgm:t>
    </dgm:pt>
    <dgm:pt modelId="{3ABC7923-6FCA-4F98-9577-45BB739CE8D7}">
      <dgm:prSet phldrT="[文字]" custT="1"/>
      <dgm:spPr/>
      <dgm:t>
        <a:bodyPr/>
        <a:lstStyle/>
        <a:p>
          <a:r>
            <a:rPr lang="zh-TW" altLang="en-US" sz="3000" b="1" dirty="0">
              <a:latin typeface="微軟正黑體" pitchFamily="34" charset="-120"/>
              <a:ea typeface="微軟正黑體" pitchFamily="34" charset="-120"/>
            </a:rPr>
            <a:t>競賽表現上限</a:t>
          </a:r>
          <a:r>
            <a:rPr lang="en-US" altLang="zh-TW" sz="3000" b="1" dirty="0">
              <a:latin typeface="微軟正黑體" pitchFamily="34" charset="-120"/>
              <a:ea typeface="微軟正黑體" pitchFamily="34" charset="-120"/>
            </a:rPr>
            <a:t>20</a:t>
          </a:r>
          <a:r>
            <a:rPr lang="zh-TW" altLang="en-US" sz="3000" b="1" dirty="0">
              <a:latin typeface="微軟正黑體" pitchFamily="34" charset="-120"/>
              <a:ea typeface="微軟正黑體" pitchFamily="34" charset="-120"/>
            </a:rPr>
            <a:t>分</a:t>
          </a:r>
        </a:p>
      </dgm:t>
    </dgm:pt>
    <dgm:pt modelId="{8546E344-C7C4-40E7-9A0B-D8AE105BB860}" type="parTrans" cxnId="{7094370B-3CA8-4F6D-9B2A-FFB3AA5AC778}">
      <dgm:prSet/>
      <dgm:spPr/>
      <dgm:t>
        <a:bodyPr/>
        <a:lstStyle/>
        <a:p>
          <a:endParaRPr lang="zh-TW" altLang="en-US" b="1">
            <a:latin typeface="微軟正黑體" pitchFamily="34" charset="-120"/>
            <a:ea typeface="微軟正黑體" pitchFamily="34" charset="-120"/>
          </a:endParaRPr>
        </a:p>
      </dgm:t>
    </dgm:pt>
    <dgm:pt modelId="{6707096F-B01F-4844-B579-92BA9C71C219}" type="sibTrans" cxnId="{7094370B-3CA8-4F6D-9B2A-FFB3AA5AC778}">
      <dgm:prSet/>
      <dgm:spPr/>
      <dgm:t>
        <a:bodyPr/>
        <a:lstStyle/>
        <a:p>
          <a:endParaRPr lang="zh-TW" altLang="en-US" b="1">
            <a:latin typeface="微軟正黑體" pitchFamily="34" charset="-120"/>
            <a:ea typeface="微軟正黑體" pitchFamily="34" charset="-120"/>
          </a:endParaRPr>
        </a:p>
      </dgm:t>
    </dgm:pt>
    <dgm:pt modelId="{79C4D88A-9FFE-4BCF-B30B-1C4C674C5ADF}">
      <dgm:prSet phldrT="[文字]" custT="1"/>
      <dgm:spPr/>
      <dgm:t>
        <a:bodyPr/>
        <a:lstStyle/>
        <a:p>
          <a:pPr>
            <a:spcAft>
              <a:spcPts val="0"/>
            </a:spcAft>
          </a:pPr>
          <a:r>
            <a:rPr lang="zh-TW" altLang="en-US" sz="2400" b="1">
              <a:latin typeface="微軟正黑體" pitchFamily="34" charset="-120"/>
              <a:ea typeface="微軟正黑體" pitchFamily="34" charset="-120"/>
            </a:rPr>
            <a:t>國際性前</a:t>
          </a:r>
          <a:r>
            <a:rPr lang="en-US" altLang="zh-TW" sz="2400" b="1">
              <a:latin typeface="微軟正黑體" pitchFamily="34" charset="-120"/>
              <a:ea typeface="微軟正黑體" pitchFamily="34" charset="-120"/>
            </a:rPr>
            <a:t>8</a:t>
          </a:r>
          <a:r>
            <a:rPr lang="zh-TW" altLang="en-US" sz="2400" b="1">
              <a:latin typeface="微軟正黑體" pitchFamily="34" charset="-120"/>
              <a:ea typeface="微軟正黑體" pitchFamily="34" charset="-120"/>
            </a:rPr>
            <a:t>名或全國性前</a:t>
          </a:r>
          <a:r>
            <a:rPr lang="en-US" altLang="zh-TW" sz="2400" b="1">
              <a:latin typeface="微軟正黑體" pitchFamily="34" charset="-120"/>
              <a:ea typeface="微軟正黑體" pitchFamily="34" charset="-120"/>
            </a:rPr>
            <a:t>3</a:t>
          </a:r>
          <a:r>
            <a:rPr lang="zh-TW" altLang="en-US" sz="2400" b="1">
              <a:latin typeface="微軟正黑體" pitchFamily="34" charset="-120"/>
              <a:ea typeface="微軟正黑體" pitchFamily="34" charset="-120"/>
            </a:rPr>
            <a:t>名：</a:t>
          </a:r>
          <a:r>
            <a:rPr lang="en-US" altLang="zh-TW" sz="2400" b="1">
              <a:latin typeface="微軟正黑體" pitchFamily="34" charset="-120"/>
              <a:ea typeface="微軟正黑體" pitchFamily="34" charset="-120"/>
            </a:rPr>
            <a:t>9</a:t>
          </a:r>
          <a:r>
            <a:rPr lang="zh-TW" altLang="en-US" sz="2400" b="1">
              <a:latin typeface="微軟正黑體" pitchFamily="34" charset="-120"/>
              <a:ea typeface="微軟正黑體" pitchFamily="34" charset="-120"/>
            </a:rPr>
            <a:t>分</a:t>
          </a:r>
          <a:endParaRPr lang="zh-TW" altLang="en-US" sz="2400" b="1" dirty="0">
            <a:latin typeface="微軟正黑體" pitchFamily="34" charset="-120"/>
            <a:ea typeface="微軟正黑體" pitchFamily="34" charset="-120"/>
          </a:endParaRPr>
        </a:p>
      </dgm:t>
    </dgm:pt>
    <dgm:pt modelId="{911DFA8A-5B59-4449-BFA1-E620ECCA54B7}" type="parTrans" cxnId="{99C70435-F2E1-4AA0-82FF-8651D63BBBAF}">
      <dgm:prSet/>
      <dgm:spPr/>
      <dgm:t>
        <a:bodyPr/>
        <a:lstStyle/>
        <a:p>
          <a:endParaRPr lang="zh-TW" altLang="en-US" b="1">
            <a:latin typeface="微軟正黑體" pitchFamily="34" charset="-120"/>
            <a:ea typeface="微軟正黑體" pitchFamily="34" charset="-120"/>
          </a:endParaRPr>
        </a:p>
      </dgm:t>
    </dgm:pt>
    <dgm:pt modelId="{6EFBE08F-5E9E-4744-AD55-14CEE0DD6936}" type="sibTrans" cxnId="{99C70435-F2E1-4AA0-82FF-8651D63BBBAF}">
      <dgm:prSet/>
      <dgm:spPr/>
      <dgm:t>
        <a:bodyPr/>
        <a:lstStyle/>
        <a:p>
          <a:endParaRPr lang="zh-TW" altLang="en-US" b="1">
            <a:latin typeface="微軟正黑體" pitchFamily="34" charset="-120"/>
            <a:ea typeface="微軟正黑體" pitchFamily="34" charset="-120"/>
          </a:endParaRPr>
        </a:p>
      </dgm:t>
    </dgm:pt>
    <dgm:pt modelId="{EBD4DC40-5BFE-4402-9331-378ED55EB995}">
      <dgm:prSet custT="1"/>
      <dgm:spPr/>
      <dgm:t>
        <a:bodyPr/>
        <a:lstStyle/>
        <a:p>
          <a:pPr>
            <a:spcAft>
              <a:spcPts val="0"/>
            </a:spcAft>
          </a:pPr>
          <a:r>
            <a:rPr lang="zh-TW" altLang="en-US" sz="2400" b="1">
              <a:latin typeface="微軟正黑體" pitchFamily="34" charset="-120"/>
              <a:ea typeface="微軟正黑體" pitchFamily="34" charset="-120"/>
            </a:rPr>
            <a:t>全國性</a:t>
          </a:r>
          <a:r>
            <a:rPr lang="en-US" altLang="zh-TW" sz="2400" b="1">
              <a:latin typeface="微軟正黑體" pitchFamily="34" charset="-120"/>
              <a:ea typeface="微軟正黑體" pitchFamily="34" charset="-120"/>
            </a:rPr>
            <a:t>4-8</a:t>
          </a:r>
          <a:r>
            <a:rPr lang="zh-TW" altLang="en-US" sz="2400" b="1">
              <a:latin typeface="微軟正黑體" pitchFamily="34" charset="-120"/>
              <a:ea typeface="微軟正黑體" pitchFamily="34" charset="-120"/>
            </a:rPr>
            <a:t>名或區域性前</a:t>
          </a:r>
          <a:r>
            <a:rPr lang="en-US" altLang="zh-TW" sz="2400" b="1">
              <a:latin typeface="微軟正黑體" pitchFamily="34" charset="-120"/>
              <a:ea typeface="微軟正黑體" pitchFamily="34" charset="-120"/>
            </a:rPr>
            <a:t>3</a:t>
          </a:r>
          <a:r>
            <a:rPr lang="zh-TW" altLang="en-US" sz="2400" b="1">
              <a:latin typeface="微軟正黑體" pitchFamily="34" charset="-120"/>
              <a:ea typeface="微軟正黑體" pitchFamily="34" charset="-120"/>
            </a:rPr>
            <a:t>名：</a:t>
          </a:r>
          <a:r>
            <a:rPr lang="en-US" altLang="zh-TW" sz="2400" b="1">
              <a:latin typeface="微軟正黑體" pitchFamily="34" charset="-120"/>
              <a:ea typeface="微軟正黑體" pitchFamily="34" charset="-120"/>
            </a:rPr>
            <a:t>6</a:t>
          </a:r>
          <a:r>
            <a:rPr lang="zh-TW" altLang="en-US" sz="2400" b="1">
              <a:latin typeface="微軟正黑體" pitchFamily="34" charset="-120"/>
              <a:ea typeface="微軟正黑體" pitchFamily="34" charset="-120"/>
            </a:rPr>
            <a:t>分</a:t>
          </a:r>
          <a:endParaRPr lang="zh-TW" altLang="en-US" sz="2400" b="1" dirty="0">
            <a:latin typeface="微軟正黑體" pitchFamily="34" charset="-120"/>
            <a:ea typeface="微軟正黑體" pitchFamily="34" charset="-120"/>
          </a:endParaRPr>
        </a:p>
      </dgm:t>
    </dgm:pt>
    <dgm:pt modelId="{6E49CEA8-5BFE-48F2-9977-FD6726483DFD}" type="parTrans" cxnId="{C78C2870-B3A9-4668-87A7-9CFE96D3C4D9}">
      <dgm:prSet/>
      <dgm:spPr/>
      <dgm:t>
        <a:bodyPr/>
        <a:lstStyle/>
        <a:p>
          <a:endParaRPr lang="zh-TW" altLang="en-US" b="1">
            <a:latin typeface="微軟正黑體" pitchFamily="34" charset="-120"/>
            <a:ea typeface="微軟正黑體" pitchFamily="34" charset="-120"/>
          </a:endParaRPr>
        </a:p>
      </dgm:t>
    </dgm:pt>
    <dgm:pt modelId="{58ADE978-9A54-4891-92FF-43172418082A}" type="sibTrans" cxnId="{C78C2870-B3A9-4668-87A7-9CFE96D3C4D9}">
      <dgm:prSet/>
      <dgm:spPr/>
      <dgm:t>
        <a:bodyPr/>
        <a:lstStyle/>
        <a:p>
          <a:endParaRPr lang="zh-TW" altLang="en-US" b="1">
            <a:latin typeface="微軟正黑體" pitchFamily="34" charset="-120"/>
            <a:ea typeface="微軟正黑體" pitchFamily="34" charset="-120"/>
          </a:endParaRPr>
        </a:p>
      </dgm:t>
    </dgm:pt>
    <dgm:pt modelId="{82D43A68-3DA6-49B3-BED7-AA5C9A6A9063}">
      <dgm:prSet custT="1"/>
      <dgm:spPr/>
      <dgm:t>
        <a:bodyPr/>
        <a:lstStyle/>
        <a:p>
          <a:pPr>
            <a:spcAft>
              <a:spcPts val="0"/>
            </a:spcAft>
          </a:pPr>
          <a:r>
            <a:rPr lang="zh-TW" altLang="en-US" sz="2400" b="1">
              <a:latin typeface="微軟正黑體" pitchFamily="34" charset="-120"/>
              <a:ea typeface="微軟正黑體" pitchFamily="34" charset="-120"/>
            </a:rPr>
            <a:t>區域性</a:t>
          </a:r>
          <a:r>
            <a:rPr lang="en-US" altLang="zh-TW" sz="2400" b="1">
              <a:latin typeface="微軟正黑體" pitchFamily="34" charset="-120"/>
              <a:ea typeface="微軟正黑體" pitchFamily="34" charset="-120"/>
            </a:rPr>
            <a:t>4-8</a:t>
          </a:r>
          <a:r>
            <a:rPr lang="zh-TW" altLang="en-US" sz="2400" b="1">
              <a:latin typeface="微軟正黑體" pitchFamily="34" charset="-120"/>
              <a:ea typeface="微軟正黑體" pitchFamily="34" charset="-120"/>
            </a:rPr>
            <a:t>名：</a:t>
          </a:r>
          <a:r>
            <a:rPr lang="en-US" altLang="zh-TW" sz="2400" b="1">
              <a:latin typeface="微軟正黑體" pitchFamily="34" charset="-120"/>
              <a:ea typeface="微軟正黑體" pitchFamily="34" charset="-120"/>
            </a:rPr>
            <a:t>3</a:t>
          </a:r>
          <a:r>
            <a:rPr lang="zh-TW" altLang="en-US" sz="2400" b="1">
              <a:latin typeface="微軟正黑體" pitchFamily="34" charset="-120"/>
              <a:ea typeface="微軟正黑體" pitchFamily="34" charset="-120"/>
            </a:rPr>
            <a:t>分</a:t>
          </a:r>
          <a:endParaRPr lang="zh-TW" altLang="en-US" sz="2400" b="1" dirty="0">
            <a:latin typeface="微軟正黑體" pitchFamily="34" charset="-120"/>
            <a:ea typeface="微軟正黑體" pitchFamily="34" charset="-120"/>
          </a:endParaRPr>
        </a:p>
      </dgm:t>
    </dgm:pt>
    <dgm:pt modelId="{0ED33033-780D-4EE8-BC33-7B26A4465CFE}" type="parTrans" cxnId="{C58132D9-5E6C-45E4-986F-258D5300A20D}">
      <dgm:prSet/>
      <dgm:spPr/>
      <dgm:t>
        <a:bodyPr/>
        <a:lstStyle/>
        <a:p>
          <a:endParaRPr lang="zh-TW" altLang="en-US" b="1">
            <a:latin typeface="微軟正黑體" pitchFamily="34" charset="-120"/>
            <a:ea typeface="微軟正黑體" pitchFamily="34" charset="-120"/>
          </a:endParaRPr>
        </a:p>
      </dgm:t>
    </dgm:pt>
    <dgm:pt modelId="{455E00E2-0B3F-4FC1-B3F4-B48A34F33308}" type="sibTrans" cxnId="{C58132D9-5E6C-45E4-986F-258D5300A20D}">
      <dgm:prSet/>
      <dgm:spPr/>
      <dgm:t>
        <a:bodyPr/>
        <a:lstStyle/>
        <a:p>
          <a:endParaRPr lang="zh-TW" altLang="en-US" b="1">
            <a:latin typeface="微軟正黑體" pitchFamily="34" charset="-120"/>
            <a:ea typeface="微軟正黑體" pitchFamily="34" charset="-120"/>
          </a:endParaRPr>
        </a:p>
      </dgm:t>
    </dgm:pt>
    <dgm:pt modelId="{E2157C5C-6E98-4621-8811-6FD5DF08C941}">
      <dgm:prSet custT="1"/>
      <dgm:spPr/>
      <dgm:t>
        <a:bodyPr/>
        <a:lstStyle/>
        <a:p>
          <a:pPr>
            <a:spcAft>
              <a:spcPts val="0"/>
            </a:spcAft>
          </a:pPr>
          <a:r>
            <a:rPr lang="zh-TW" altLang="en-US" sz="2400" b="1" dirty="0">
              <a:latin typeface="微軟正黑體" pitchFamily="34" charset="-120"/>
              <a:ea typeface="微軟正黑體" pitchFamily="34" charset="-120"/>
            </a:rPr>
            <a:t>競賽項目含括國中學習</a:t>
          </a:r>
          <a:r>
            <a:rPr lang="zh-TW" altLang="en-US" sz="2400" b="1" dirty="0">
              <a:solidFill>
                <a:srgbClr val="FF0000"/>
              </a:solidFill>
              <a:latin typeface="微軟正黑體" pitchFamily="34" charset="-120"/>
              <a:ea typeface="微軟正黑體" pitchFamily="34" charset="-120"/>
            </a:rPr>
            <a:t>八</a:t>
          </a:r>
          <a:r>
            <a:rPr lang="zh-TW" altLang="en-US" sz="2400" b="1" dirty="0">
              <a:latin typeface="微軟正黑體" pitchFamily="34" charset="-120"/>
              <a:ea typeface="微軟正黑體" pitchFamily="34" charset="-120"/>
            </a:rPr>
            <a:t>大領域</a:t>
          </a:r>
        </a:p>
      </dgm:t>
    </dgm:pt>
    <dgm:pt modelId="{DDF2A89C-31BC-4122-9BA6-48B7593DA16B}" type="parTrans" cxnId="{C1B4CAE9-7E89-4F9D-95B2-70DDAC5BAD63}">
      <dgm:prSet/>
      <dgm:spPr/>
      <dgm:t>
        <a:bodyPr/>
        <a:lstStyle/>
        <a:p>
          <a:endParaRPr lang="zh-TW" altLang="en-US"/>
        </a:p>
      </dgm:t>
    </dgm:pt>
    <dgm:pt modelId="{949F0786-40C0-44B6-A5B1-E84D7761A92E}" type="sibTrans" cxnId="{C1B4CAE9-7E89-4F9D-95B2-70DDAC5BAD63}">
      <dgm:prSet/>
      <dgm:spPr/>
      <dgm:t>
        <a:bodyPr/>
        <a:lstStyle/>
        <a:p>
          <a:endParaRPr lang="zh-TW" altLang="en-US"/>
        </a:p>
      </dgm:t>
    </dgm:pt>
    <dgm:pt modelId="{4BFEED3A-864A-4C9E-9AE2-409624B7736F}">
      <dgm:prSet custT="1"/>
      <dgm:spPr/>
      <dgm:t>
        <a:bodyPr/>
        <a:lstStyle/>
        <a:p>
          <a:pPr>
            <a:spcAft>
              <a:spcPts val="0"/>
            </a:spcAft>
          </a:pPr>
          <a:r>
            <a:rPr lang="zh-TW" altLang="en-US" sz="2400" b="1">
              <a:latin typeface="微軟正黑體" pitchFamily="34" charset="-120"/>
              <a:ea typeface="微軟正黑體" pitchFamily="34" charset="-120"/>
            </a:rPr>
            <a:t>活化學生多元學習及學校社團活動</a:t>
          </a:r>
          <a:endParaRPr lang="zh-TW" altLang="en-US" sz="2400" b="1" dirty="0">
            <a:latin typeface="微軟正黑體" pitchFamily="34" charset="-120"/>
            <a:ea typeface="微軟正黑體" pitchFamily="34" charset="-120"/>
          </a:endParaRPr>
        </a:p>
      </dgm:t>
    </dgm:pt>
    <dgm:pt modelId="{0055A09C-F3C3-415B-B2D9-0BA1CF58E00E}" type="parTrans" cxnId="{43EAD9C8-EF1C-460D-A69E-72903E6EBA7F}">
      <dgm:prSet/>
      <dgm:spPr/>
      <dgm:t>
        <a:bodyPr/>
        <a:lstStyle/>
        <a:p>
          <a:endParaRPr lang="zh-TW" altLang="en-US"/>
        </a:p>
      </dgm:t>
    </dgm:pt>
    <dgm:pt modelId="{D5E12443-1A27-468B-BCB4-1E8990172C68}" type="sibTrans" cxnId="{43EAD9C8-EF1C-460D-A69E-72903E6EBA7F}">
      <dgm:prSet/>
      <dgm:spPr/>
      <dgm:t>
        <a:bodyPr/>
        <a:lstStyle/>
        <a:p>
          <a:endParaRPr lang="zh-TW" altLang="en-US"/>
        </a:p>
      </dgm:t>
    </dgm:pt>
    <dgm:pt modelId="{43DE773F-FF14-47B5-BB42-D7B3D33BC52E}" type="pres">
      <dgm:prSet presAssocID="{C62CB6A8-347C-4C66-B848-0290A50CA0DA}" presName="Name0" presStyleCnt="0">
        <dgm:presLayoutVars>
          <dgm:dir/>
          <dgm:animLvl val="lvl"/>
          <dgm:resizeHandles val="exact"/>
        </dgm:presLayoutVars>
      </dgm:prSet>
      <dgm:spPr/>
      <dgm:t>
        <a:bodyPr/>
        <a:lstStyle/>
        <a:p>
          <a:endParaRPr lang="zh-TW" altLang="en-US"/>
        </a:p>
      </dgm:t>
    </dgm:pt>
    <dgm:pt modelId="{93189CC9-2870-4B0C-BC14-BE0844B1A5B8}" type="pres">
      <dgm:prSet presAssocID="{3ABC7923-6FCA-4F98-9577-45BB739CE8D7}" presName="linNode" presStyleCnt="0"/>
      <dgm:spPr/>
    </dgm:pt>
    <dgm:pt modelId="{325212F6-3176-4964-B4B0-3C6D23FCF7F2}" type="pres">
      <dgm:prSet presAssocID="{3ABC7923-6FCA-4F98-9577-45BB739CE8D7}" presName="parentText" presStyleLbl="node1" presStyleIdx="0" presStyleCnt="1" custScaleX="133068">
        <dgm:presLayoutVars>
          <dgm:chMax val="1"/>
          <dgm:bulletEnabled val="1"/>
        </dgm:presLayoutVars>
      </dgm:prSet>
      <dgm:spPr/>
      <dgm:t>
        <a:bodyPr/>
        <a:lstStyle/>
        <a:p>
          <a:endParaRPr lang="zh-TW" altLang="en-US"/>
        </a:p>
      </dgm:t>
    </dgm:pt>
    <dgm:pt modelId="{C725CA07-542D-43A3-B31D-F7D44A53874C}" type="pres">
      <dgm:prSet presAssocID="{3ABC7923-6FCA-4F98-9577-45BB739CE8D7}" presName="descendantText" presStyleLbl="alignAccFollowNode1" presStyleIdx="0" presStyleCnt="1" custScaleX="214913" custScaleY="115739" custLinFactNeighborX="-1783" custLinFactNeighborY="-1889">
        <dgm:presLayoutVars>
          <dgm:bulletEnabled val="1"/>
        </dgm:presLayoutVars>
      </dgm:prSet>
      <dgm:spPr/>
      <dgm:t>
        <a:bodyPr/>
        <a:lstStyle/>
        <a:p>
          <a:endParaRPr lang="zh-TW" altLang="en-US"/>
        </a:p>
      </dgm:t>
    </dgm:pt>
  </dgm:ptLst>
  <dgm:cxnLst>
    <dgm:cxn modelId="{B878DD0F-2719-4874-AC0C-D6DAED9A0547}" type="presOf" srcId="{E2157C5C-6E98-4621-8811-6FD5DF08C941}" destId="{C725CA07-542D-43A3-B31D-F7D44A53874C}" srcOrd="0" destOrd="3" presId="urn:microsoft.com/office/officeart/2005/8/layout/vList5"/>
    <dgm:cxn modelId="{926B160C-7920-4F8C-8445-2402F90467E6}" type="presOf" srcId="{EBD4DC40-5BFE-4402-9331-378ED55EB995}" destId="{C725CA07-542D-43A3-B31D-F7D44A53874C}" srcOrd="0" destOrd="1" presId="urn:microsoft.com/office/officeart/2005/8/layout/vList5"/>
    <dgm:cxn modelId="{C58132D9-5E6C-45E4-986F-258D5300A20D}" srcId="{3ABC7923-6FCA-4F98-9577-45BB739CE8D7}" destId="{82D43A68-3DA6-49B3-BED7-AA5C9A6A9063}" srcOrd="2" destOrd="0" parTransId="{0ED33033-780D-4EE8-BC33-7B26A4465CFE}" sibTransId="{455E00E2-0B3F-4FC1-B3F4-B48A34F33308}"/>
    <dgm:cxn modelId="{99C70435-F2E1-4AA0-82FF-8651D63BBBAF}" srcId="{3ABC7923-6FCA-4F98-9577-45BB739CE8D7}" destId="{79C4D88A-9FFE-4BCF-B30B-1C4C674C5ADF}" srcOrd="0" destOrd="0" parTransId="{911DFA8A-5B59-4449-BFA1-E620ECCA54B7}" sibTransId="{6EFBE08F-5E9E-4744-AD55-14CEE0DD6936}"/>
    <dgm:cxn modelId="{E36F0536-06A9-4372-B7B4-DCB8176005DA}" type="presOf" srcId="{79C4D88A-9FFE-4BCF-B30B-1C4C674C5ADF}" destId="{C725CA07-542D-43A3-B31D-F7D44A53874C}" srcOrd="0" destOrd="0" presId="urn:microsoft.com/office/officeart/2005/8/layout/vList5"/>
    <dgm:cxn modelId="{ED06187C-AC4B-49CD-90C4-66B3954C97A6}" type="presOf" srcId="{3ABC7923-6FCA-4F98-9577-45BB739CE8D7}" destId="{325212F6-3176-4964-B4B0-3C6D23FCF7F2}" srcOrd="0" destOrd="0" presId="urn:microsoft.com/office/officeart/2005/8/layout/vList5"/>
    <dgm:cxn modelId="{59118190-F3CF-4EAE-85FA-F9F5D0CA1EBA}" type="presOf" srcId="{4BFEED3A-864A-4C9E-9AE2-409624B7736F}" destId="{C725CA07-542D-43A3-B31D-F7D44A53874C}" srcOrd="0" destOrd="4" presId="urn:microsoft.com/office/officeart/2005/8/layout/vList5"/>
    <dgm:cxn modelId="{79369D0B-3BE8-438F-A907-17AC5EA4A25F}" type="presOf" srcId="{C62CB6A8-347C-4C66-B848-0290A50CA0DA}" destId="{43DE773F-FF14-47B5-BB42-D7B3D33BC52E}" srcOrd="0" destOrd="0" presId="urn:microsoft.com/office/officeart/2005/8/layout/vList5"/>
    <dgm:cxn modelId="{7094370B-3CA8-4F6D-9B2A-FFB3AA5AC778}" srcId="{C62CB6A8-347C-4C66-B848-0290A50CA0DA}" destId="{3ABC7923-6FCA-4F98-9577-45BB739CE8D7}" srcOrd="0" destOrd="0" parTransId="{8546E344-C7C4-40E7-9A0B-D8AE105BB860}" sibTransId="{6707096F-B01F-4844-B579-92BA9C71C219}"/>
    <dgm:cxn modelId="{C78C2870-B3A9-4668-87A7-9CFE96D3C4D9}" srcId="{3ABC7923-6FCA-4F98-9577-45BB739CE8D7}" destId="{EBD4DC40-5BFE-4402-9331-378ED55EB995}" srcOrd="1" destOrd="0" parTransId="{6E49CEA8-5BFE-48F2-9977-FD6726483DFD}" sibTransId="{58ADE978-9A54-4891-92FF-43172418082A}"/>
    <dgm:cxn modelId="{43EAD9C8-EF1C-460D-A69E-72903E6EBA7F}" srcId="{3ABC7923-6FCA-4F98-9577-45BB739CE8D7}" destId="{4BFEED3A-864A-4C9E-9AE2-409624B7736F}" srcOrd="4" destOrd="0" parTransId="{0055A09C-F3C3-415B-B2D9-0BA1CF58E00E}" sibTransId="{D5E12443-1A27-468B-BCB4-1E8990172C68}"/>
    <dgm:cxn modelId="{C1B4CAE9-7E89-4F9D-95B2-70DDAC5BAD63}" srcId="{3ABC7923-6FCA-4F98-9577-45BB739CE8D7}" destId="{E2157C5C-6E98-4621-8811-6FD5DF08C941}" srcOrd="3" destOrd="0" parTransId="{DDF2A89C-31BC-4122-9BA6-48B7593DA16B}" sibTransId="{949F0786-40C0-44B6-A5B1-E84D7761A92E}"/>
    <dgm:cxn modelId="{5A044B78-81FE-47FA-8FA5-A4E4499E18C0}" type="presOf" srcId="{82D43A68-3DA6-49B3-BED7-AA5C9A6A9063}" destId="{C725CA07-542D-43A3-B31D-F7D44A53874C}" srcOrd="0" destOrd="2" presId="urn:microsoft.com/office/officeart/2005/8/layout/vList5"/>
    <dgm:cxn modelId="{C003F540-6FA1-4EA6-BCA1-1BFD4CD26B3C}" type="presParOf" srcId="{43DE773F-FF14-47B5-BB42-D7B3D33BC52E}" destId="{93189CC9-2870-4B0C-BC14-BE0844B1A5B8}" srcOrd="0" destOrd="0" presId="urn:microsoft.com/office/officeart/2005/8/layout/vList5"/>
    <dgm:cxn modelId="{F16965C8-E457-43EE-A6C8-55EADD4641BB}" type="presParOf" srcId="{93189CC9-2870-4B0C-BC14-BE0844B1A5B8}" destId="{325212F6-3176-4964-B4B0-3C6D23FCF7F2}" srcOrd="0" destOrd="0" presId="urn:microsoft.com/office/officeart/2005/8/layout/vList5"/>
    <dgm:cxn modelId="{680E366A-6EE2-4864-955C-5FA47E60130B}" type="presParOf" srcId="{93189CC9-2870-4B0C-BC14-BE0844B1A5B8}" destId="{C725CA07-542D-43A3-B31D-F7D44A53874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DCAC8610-767D-43E8-82A5-5AE3B25E4CCA}" type="doc">
      <dgm:prSet loTypeId="urn:microsoft.com/office/officeart/2005/8/layout/vList5" loCatId="list" qsTypeId="urn:microsoft.com/office/officeart/2005/8/quickstyle/simple1" qsCatId="simple" csTypeId="urn:microsoft.com/office/officeart/2005/8/colors/accent4_2" csCatId="accent4" phldr="1"/>
      <dgm:spPr/>
      <dgm:t>
        <a:bodyPr/>
        <a:lstStyle/>
        <a:p>
          <a:endParaRPr lang="zh-TW" altLang="en-US"/>
        </a:p>
      </dgm:t>
    </dgm:pt>
    <dgm:pt modelId="{A71CD70C-98BA-4FF7-8FD1-7A29B76272D4}">
      <dgm:prSet phldrT="[文字]" custT="1"/>
      <dgm:spPr/>
      <dgm:t>
        <a:bodyPr/>
        <a:lstStyle/>
        <a:p>
          <a:pPr algn="ctr" defTabSz="1333500">
            <a:lnSpc>
              <a:spcPct val="90000"/>
            </a:lnSpc>
            <a:spcAft>
              <a:spcPct val="35000"/>
            </a:spcAft>
            <a:defRPr/>
          </a:pPr>
          <a:r>
            <a:rPr lang="zh-TW" altLang="en-US" sz="2800" b="1" dirty="0">
              <a:latin typeface="微軟正黑體" pitchFamily="34" charset="-120"/>
              <a:ea typeface="微軟正黑體" pitchFamily="34" charset="-120"/>
            </a:rPr>
            <a:t>檢定證照</a:t>
          </a:r>
          <a:endParaRPr lang="en-US" altLang="zh-TW" sz="2800" b="1" dirty="0">
            <a:latin typeface="微軟正黑體" pitchFamily="34" charset="-120"/>
            <a:ea typeface="微軟正黑體" pitchFamily="34" charset="-120"/>
          </a:endParaRPr>
        </a:p>
        <a:p>
          <a:pPr algn="ctr" defTabSz="1333500">
            <a:lnSpc>
              <a:spcPct val="90000"/>
            </a:lnSpc>
            <a:spcAft>
              <a:spcPct val="35000"/>
            </a:spcAft>
            <a:defRPr/>
          </a:pPr>
          <a:r>
            <a:rPr lang="zh-TW" altLang="en-US" sz="2800" b="1" dirty="0">
              <a:latin typeface="微軟正黑體" pitchFamily="34" charset="-120"/>
              <a:ea typeface="微軟正黑體" pitchFamily="34" charset="-120"/>
            </a:rPr>
            <a:t>上限</a:t>
          </a:r>
          <a:r>
            <a:rPr lang="en-US" altLang="zh-TW" sz="2800" b="1" dirty="0">
              <a:latin typeface="微軟正黑體" pitchFamily="34" charset="-120"/>
              <a:ea typeface="微軟正黑體" pitchFamily="34" charset="-120"/>
            </a:rPr>
            <a:t>20</a:t>
          </a:r>
          <a:r>
            <a:rPr lang="zh-TW" altLang="en-US" sz="2800" b="1" dirty="0">
              <a:latin typeface="微軟正黑體" pitchFamily="34" charset="-120"/>
              <a:ea typeface="微軟正黑體" pitchFamily="34" charset="-120"/>
            </a:rPr>
            <a:t>分</a:t>
          </a:r>
          <a:endParaRPr lang="zh-TW" altLang="en-US" sz="2800" dirty="0"/>
        </a:p>
      </dgm:t>
    </dgm:pt>
    <dgm:pt modelId="{3AE2E21A-7194-42DB-86E1-C204279D9AF2}" type="parTrans" cxnId="{0297D799-CCFD-4DA2-81CF-BD96934F1BB9}">
      <dgm:prSet/>
      <dgm:spPr/>
      <dgm:t>
        <a:bodyPr/>
        <a:lstStyle/>
        <a:p>
          <a:endParaRPr lang="zh-TW" altLang="en-US"/>
        </a:p>
      </dgm:t>
    </dgm:pt>
    <dgm:pt modelId="{5D818CD1-4827-4D17-90F2-264C8B9C7D81}" type="sibTrans" cxnId="{0297D799-CCFD-4DA2-81CF-BD96934F1BB9}">
      <dgm:prSet/>
      <dgm:spPr/>
      <dgm:t>
        <a:bodyPr/>
        <a:lstStyle/>
        <a:p>
          <a:endParaRPr lang="zh-TW" altLang="en-US"/>
        </a:p>
      </dgm:t>
    </dgm:pt>
    <dgm:pt modelId="{5F549F4F-168D-42CE-B874-0F3B14E33F05}">
      <dgm:prSet phldrT="[文字]" custT="1"/>
      <dgm:spPr/>
      <dgm:t>
        <a:bodyPr/>
        <a:lstStyle/>
        <a:p>
          <a:pPr marL="228600" lvl="1" indent="-228600" defTabSz="1066800">
            <a:lnSpc>
              <a:spcPct val="70000"/>
            </a:lnSpc>
            <a:spcAft>
              <a:spcPts val="0"/>
            </a:spcAft>
            <a:buFontTx/>
            <a:buChar char="••"/>
            <a:defRPr/>
          </a:pPr>
          <a:r>
            <a:rPr lang="zh-TW" altLang="en-US" sz="2400" b="1" dirty="0">
              <a:latin typeface="微軟正黑體" pitchFamily="34" charset="-120"/>
              <a:ea typeface="微軟正黑體" pitchFamily="34" charset="-120"/>
            </a:rPr>
            <a:t>英語文檢定</a:t>
          </a:r>
        </a:p>
      </dgm:t>
    </dgm:pt>
    <dgm:pt modelId="{7CD856D3-8AC1-4DCE-A639-E4B8D5EE1BAF}" type="parTrans" cxnId="{364BF734-64DF-4B0C-AAD2-02D9EC7C5AEC}">
      <dgm:prSet/>
      <dgm:spPr/>
      <dgm:t>
        <a:bodyPr/>
        <a:lstStyle/>
        <a:p>
          <a:endParaRPr lang="zh-TW" altLang="en-US"/>
        </a:p>
      </dgm:t>
    </dgm:pt>
    <dgm:pt modelId="{072B339A-5F64-4F08-9AA5-66D025E8D18B}" type="sibTrans" cxnId="{364BF734-64DF-4B0C-AAD2-02D9EC7C5AEC}">
      <dgm:prSet/>
      <dgm:spPr/>
      <dgm:t>
        <a:bodyPr/>
        <a:lstStyle/>
        <a:p>
          <a:endParaRPr lang="zh-TW" altLang="en-US"/>
        </a:p>
      </dgm:t>
    </dgm:pt>
    <dgm:pt modelId="{900386A9-89DC-459B-BED5-A01C5D679E02}">
      <dgm:prSet phldrT="[文字]" custT="1"/>
      <dgm:spPr/>
      <dgm:t>
        <a:bodyPr/>
        <a:lstStyle/>
        <a:p>
          <a:pPr marL="228600" lvl="1" indent="-228600" defTabSz="1066800">
            <a:lnSpc>
              <a:spcPct val="70000"/>
            </a:lnSpc>
            <a:spcAft>
              <a:spcPts val="0"/>
            </a:spcAft>
            <a:buFontTx/>
            <a:buChar char="••"/>
            <a:defRPr/>
          </a:pPr>
          <a:r>
            <a:rPr lang="zh-TW" altLang="en-US" sz="2400" b="1" dirty="0">
              <a:latin typeface="微軟正黑體" pitchFamily="34" charset="-120"/>
              <a:ea typeface="微軟正黑體" pitchFamily="34" charset="-120"/>
            </a:rPr>
            <a:t>閩南語</a:t>
          </a:r>
          <a:r>
            <a:rPr lang="en-US" altLang="zh-TW" sz="2400" b="1" dirty="0">
              <a:latin typeface="微軟正黑體" pitchFamily="34" charset="-120"/>
              <a:ea typeface="微軟正黑體" pitchFamily="34" charset="-120"/>
            </a:rPr>
            <a:t>/</a:t>
          </a:r>
          <a:r>
            <a:rPr lang="zh-TW" altLang="en-US" sz="2400" b="1" dirty="0">
              <a:latin typeface="微軟正黑體" pitchFamily="34" charset="-120"/>
              <a:ea typeface="微軟正黑體" pitchFamily="34" charset="-120"/>
            </a:rPr>
            <a:t>台語檢定</a:t>
          </a:r>
        </a:p>
      </dgm:t>
    </dgm:pt>
    <dgm:pt modelId="{07E1552D-0C02-47F9-AB0F-7503E14715AB}" type="parTrans" cxnId="{0E45F3E4-8116-405F-8796-BB7FFEEDC1D2}">
      <dgm:prSet/>
      <dgm:spPr/>
      <dgm:t>
        <a:bodyPr/>
        <a:lstStyle/>
        <a:p>
          <a:endParaRPr lang="zh-TW" altLang="en-US"/>
        </a:p>
      </dgm:t>
    </dgm:pt>
    <dgm:pt modelId="{99C273A7-9356-4152-88EA-210961B91B8C}" type="sibTrans" cxnId="{0E45F3E4-8116-405F-8796-BB7FFEEDC1D2}">
      <dgm:prSet/>
      <dgm:spPr/>
      <dgm:t>
        <a:bodyPr/>
        <a:lstStyle/>
        <a:p>
          <a:endParaRPr lang="zh-TW" altLang="en-US"/>
        </a:p>
      </dgm:t>
    </dgm:pt>
    <dgm:pt modelId="{BA883F13-186F-41EF-9736-268BE70902F8}">
      <dgm:prSet phldrT="[文字]" custT="1"/>
      <dgm:spPr/>
      <dgm:t>
        <a:bodyPr/>
        <a:lstStyle/>
        <a:p>
          <a:pPr marL="228600" lvl="1" indent="-228600" defTabSz="1066800">
            <a:lnSpc>
              <a:spcPct val="70000"/>
            </a:lnSpc>
            <a:spcAft>
              <a:spcPts val="0"/>
            </a:spcAft>
            <a:buFontTx/>
            <a:buChar char="••"/>
            <a:defRPr/>
          </a:pPr>
          <a:r>
            <a:rPr lang="zh-TW" altLang="en-US" sz="2400" b="1">
              <a:latin typeface="微軟正黑體" pitchFamily="34" charset="-120"/>
              <a:ea typeface="微軟正黑體" pitchFamily="34" charset="-120"/>
            </a:rPr>
            <a:t>客家語檢定</a:t>
          </a:r>
          <a:endParaRPr lang="zh-TW" altLang="en-US" sz="2400" b="1" dirty="0">
            <a:latin typeface="微軟正黑體" pitchFamily="34" charset="-120"/>
            <a:ea typeface="微軟正黑體" pitchFamily="34" charset="-120"/>
          </a:endParaRPr>
        </a:p>
      </dgm:t>
    </dgm:pt>
    <dgm:pt modelId="{056A00B3-C035-44D8-B5C0-AA53A9AFBF41}" type="parTrans" cxnId="{F01D3A62-2DEA-43C9-BDE4-F7EA92BCC580}">
      <dgm:prSet/>
      <dgm:spPr/>
      <dgm:t>
        <a:bodyPr/>
        <a:lstStyle/>
        <a:p>
          <a:endParaRPr lang="zh-TW" altLang="en-US"/>
        </a:p>
      </dgm:t>
    </dgm:pt>
    <dgm:pt modelId="{6153056B-684C-4E3D-BF1F-AE995EF2E4BB}" type="sibTrans" cxnId="{F01D3A62-2DEA-43C9-BDE4-F7EA92BCC580}">
      <dgm:prSet/>
      <dgm:spPr/>
      <dgm:t>
        <a:bodyPr/>
        <a:lstStyle/>
        <a:p>
          <a:endParaRPr lang="zh-TW" altLang="en-US"/>
        </a:p>
      </dgm:t>
    </dgm:pt>
    <dgm:pt modelId="{3C1AB5FC-6100-44E0-8B06-4F13E065A2BD}">
      <dgm:prSet phldrT="[文字]" custT="1"/>
      <dgm:spPr/>
      <dgm:t>
        <a:bodyPr/>
        <a:lstStyle/>
        <a:p>
          <a:pPr marL="228600" lvl="1" indent="-228600" defTabSz="1066800">
            <a:lnSpc>
              <a:spcPct val="70000"/>
            </a:lnSpc>
            <a:spcAft>
              <a:spcPts val="0"/>
            </a:spcAft>
            <a:buFontTx/>
            <a:buChar char="••"/>
            <a:defRPr/>
          </a:pPr>
          <a:r>
            <a:rPr lang="zh-TW" altLang="en-US" sz="2400" b="1" dirty="0">
              <a:latin typeface="微軟正黑體" pitchFamily="34" charset="-120"/>
              <a:ea typeface="微軟正黑體" pitchFamily="34" charset="-120"/>
            </a:rPr>
            <a:t>技能檢定：丙級</a:t>
          </a:r>
          <a:r>
            <a:rPr lang="en-US" altLang="zh-TW" sz="2400" b="1" dirty="0">
              <a:latin typeface="微軟正黑體" pitchFamily="34" charset="-120"/>
              <a:ea typeface="微軟正黑體" pitchFamily="34" charset="-120"/>
            </a:rPr>
            <a:t>20</a:t>
          </a:r>
          <a:r>
            <a:rPr lang="zh-TW" altLang="en-US" sz="2400" b="1" dirty="0">
              <a:latin typeface="微軟正黑體" pitchFamily="34" charset="-120"/>
              <a:ea typeface="微軟正黑體" pitchFamily="34" charset="-120"/>
            </a:rPr>
            <a:t>分</a:t>
          </a:r>
          <a:r>
            <a:rPr lang="en-US" altLang="zh-TW" sz="2400" b="1" dirty="0">
              <a:latin typeface="微軟正黑體" pitchFamily="34" charset="-120"/>
              <a:ea typeface="微軟正黑體" pitchFamily="34" charset="-120"/>
            </a:rPr>
            <a:t>(</a:t>
          </a:r>
          <a:r>
            <a:rPr lang="zh-TW" altLang="en-US" sz="2400" b="1" dirty="0">
              <a:latin typeface="微軟正黑體" pitchFamily="34" charset="-120"/>
              <a:ea typeface="微軟正黑體" pitchFamily="34" charset="-120"/>
            </a:rPr>
            <a:t>限技術型高中及綜合型高中採計</a:t>
          </a:r>
          <a:r>
            <a:rPr lang="en-US" altLang="zh-TW" sz="2400" b="1" dirty="0">
              <a:latin typeface="微軟正黑體" pitchFamily="34" charset="-120"/>
              <a:ea typeface="微軟正黑體" pitchFamily="34" charset="-120"/>
            </a:rPr>
            <a:t>)</a:t>
          </a:r>
          <a:endParaRPr lang="zh-TW" altLang="en-US" sz="2400" b="1" dirty="0">
            <a:latin typeface="微軟正黑體" pitchFamily="34" charset="-120"/>
            <a:ea typeface="微軟正黑體" pitchFamily="34" charset="-120"/>
          </a:endParaRPr>
        </a:p>
      </dgm:t>
    </dgm:pt>
    <dgm:pt modelId="{75B2B990-36BC-4CD0-B5D6-DD1CD44590B0}" type="parTrans" cxnId="{53CE63AB-ADA2-462C-B1B1-02C205B195F5}">
      <dgm:prSet/>
      <dgm:spPr/>
      <dgm:t>
        <a:bodyPr/>
        <a:lstStyle/>
        <a:p>
          <a:endParaRPr lang="zh-TW" altLang="en-US"/>
        </a:p>
      </dgm:t>
    </dgm:pt>
    <dgm:pt modelId="{B0B1E03A-B4ED-4A97-80BF-78D8BA3D1993}" type="sibTrans" cxnId="{53CE63AB-ADA2-462C-B1B1-02C205B195F5}">
      <dgm:prSet/>
      <dgm:spPr/>
      <dgm:t>
        <a:bodyPr/>
        <a:lstStyle/>
        <a:p>
          <a:endParaRPr lang="zh-TW" altLang="en-US"/>
        </a:p>
      </dgm:t>
    </dgm:pt>
    <dgm:pt modelId="{2D63A26E-ACBE-4D6B-86FB-49012D077D20}">
      <dgm:prSet phldrT="[文字]" custT="1"/>
      <dgm:spPr/>
      <dgm:t>
        <a:bodyPr/>
        <a:lstStyle/>
        <a:p>
          <a:pPr marL="228600" lvl="1" indent="-228600" defTabSz="1066800">
            <a:lnSpc>
              <a:spcPct val="70000"/>
            </a:lnSpc>
            <a:spcAft>
              <a:spcPts val="0"/>
            </a:spcAft>
            <a:buFontTx/>
            <a:buChar char="••"/>
            <a:defRPr/>
          </a:pPr>
          <a:r>
            <a:rPr lang="zh-TW" altLang="en-US" sz="2400" b="1">
              <a:latin typeface="微軟正黑體" pitchFamily="34" charset="-120"/>
              <a:ea typeface="微軟正黑體" pitchFamily="34" charset="-120"/>
            </a:rPr>
            <a:t>原住民族語檢定</a:t>
          </a:r>
          <a:endParaRPr lang="zh-TW" altLang="en-US" sz="2400" b="1" dirty="0">
            <a:latin typeface="微軟正黑體" pitchFamily="34" charset="-120"/>
            <a:ea typeface="微軟正黑體" pitchFamily="34" charset="-120"/>
          </a:endParaRPr>
        </a:p>
      </dgm:t>
    </dgm:pt>
    <dgm:pt modelId="{6D08AB06-70A4-4A89-9290-376EB46D9D96}" type="parTrans" cxnId="{C0F53AA4-EC45-4F43-A251-49FCCAE1DB6B}">
      <dgm:prSet/>
      <dgm:spPr/>
      <dgm:t>
        <a:bodyPr/>
        <a:lstStyle/>
        <a:p>
          <a:endParaRPr lang="zh-TW" altLang="en-US"/>
        </a:p>
      </dgm:t>
    </dgm:pt>
    <dgm:pt modelId="{11369348-B489-4720-AEB8-D83A2CE2B9FB}" type="sibTrans" cxnId="{C0F53AA4-EC45-4F43-A251-49FCCAE1DB6B}">
      <dgm:prSet/>
      <dgm:spPr/>
      <dgm:t>
        <a:bodyPr/>
        <a:lstStyle/>
        <a:p>
          <a:endParaRPr lang="zh-TW" altLang="en-US"/>
        </a:p>
      </dgm:t>
    </dgm:pt>
    <dgm:pt modelId="{906BF755-6274-4D5C-9309-014A6B2CF07D}" type="pres">
      <dgm:prSet presAssocID="{DCAC8610-767D-43E8-82A5-5AE3B25E4CCA}" presName="Name0" presStyleCnt="0">
        <dgm:presLayoutVars>
          <dgm:dir/>
          <dgm:animLvl val="lvl"/>
          <dgm:resizeHandles val="exact"/>
        </dgm:presLayoutVars>
      </dgm:prSet>
      <dgm:spPr/>
      <dgm:t>
        <a:bodyPr/>
        <a:lstStyle/>
        <a:p>
          <a:endParaRPr lang="zh-TW" altLang="en-US"/>
        </a:p>
      </dgm:t>
    </dgm:pt>
    <dgm:pt modelId="{36ED42D0-4B89-40F8-B21F-355BE7A1784D}" type="pres">
      <dgm:prSet presAssocID="{A71CD70C-98BA-4FF7-8FD1-7A29B76272D4}" presName="linNode" presStyleCnt="0"/>
      <dgm:spPr/>
    </dgm:pt>
    <dgm:pt modelId="{B76773FE-3B21-4E54-9A82-7960D47D2001}" type="pres">
      <dgm:prSet presAssocID="{A71CD70C-98BA-4FF7-8FD1-7A29B76272D4}" presName="parentText" presStyleLbl="node1" presStyleIdx="0" presStyleCnt="1" custScaleX="75703">
        <dgm:presLayoutVars>
          <dgm:chMax val="1"/>
          <dgm:bulletEnabled val="1"/>
        </dgm:presLayoutVars>
      </dgm:prSet>
      <dgm:spPr/>
      <dgm:t>
        <a:bodyPr/>
        <a:lstStyle/>
        <a:p>
          <a:endParaRPr lang="zh-TW" altLang="en-US"/>
        </a:p>
      </dgm:t>
    </dgm:pt>
    <dgm:pt modelId="{6B16BDC5-F3E0-40F6-A0EB-6A999603E409}" type="pres">
      <dgm:prSet presAssocID="{A71CD70C-98BA-4FF7-8FD1-7A29B76272D4}" presName="descendantText" presStyleLbl="alignAccFollowNode1" presStyleIdx="0" presStyleCnt="1" custScaleX="111785" custScaleY="125122">
        <dgm:presLayoutVars>
          <dgm:bulletEnabled val="1"/>
        </dgm:presLayoutVars>
      </dgm:prSet>
      <dgm:spPr/>
      <dgm:t>
        <a:bodyPr/>
        <a:lstStyle/>
        <a:p>
          <a:endParaRPr lang="zh-TW" altLang="en-US"/>
        </a:p>
      </dgm:t>
    </dgm:pt>
  </dgm:ptLst>
  <dgm:cxnLst>
    <dgm:cxn modelId="{527DDB52-E558-47B3-A2BB-FD2C314C701D}" type="presOf" srcId="{2D63A26E-ACBE-4D6B-86FB-49012D077D20}" destId="{6B16BDC5-F3E0-40F6-A0EB-6A999603E409}" srcOrd="0" destOrd="2" presId="urn:microsoft.com/office/officeart/2005/8/layout/vList5"/>
    <dgm:cxn modelId="{53CE63AB-ADA2-462C-B1B1-02C205B195F5}" srcId="{A71CD70C-98BA-4FF7-8FD1-7A29B76272D4}" destId="{3C1AB5FC-6100-44E0-8B06-4F13E065A2BD}" srcOrd="4" destOrd="0" parTransId="{75B2B990-36BC-4CD0-B5D6-DD1CD44590B0}" sibTransId="{B0B1E03A-B4ED-4A97-80BF-78D8BA3D1993}"/>
    <dgm:cxn modelId="{540AEB77-08D4-4E8A-B416-3C20F4FA82E8}" type="presOf" srcId="{3C1AB5FC-6100-44E0-8B06-4F13E065A2BD}" destId="{6B16BDC5-F3E0-40F6-A0EB-6A999603E409}" srcOrd="0" destOrd="4" presId="urn:microsoft.com/office/officeart/2005/8/layout/vList5"/>
    <dgm:cxn modelId="{C0F53AA4-EC45-4F43-A251-49FCCAE1DB6B}" srcId="{A71CD70C-98BA-4FF7-8FD1-7A29B76272D4}" destId="{2D63A26E-ACBE-4D6B-86FB-49012D077D20}" srcOrd="2" destOrd="0" parTransId="{6D08AB06-70A4-4A89-9290-376EB46D9D96}" sibTransId="{11369348-B489-4720-AEB8-D83A2CE2B9FB}"/>
    <dgm:cxn modelId="{0297D799-CCFD-4DA2-81CF-BD96934F1BB9}" srcId="{DCAC8610-767D-43E8-82A5-5AE3B25E4CCA}" destId="{A71CD70C-98BA-4FF7-8FD1-7A29B76272D4}" srcOrd="0" destOrd="0" parTransId="{3AE2E21A-7194-42DB-86E1-C204279D9AF2}" sibTransId="{5D818CD1-4827-4D17-90F2-264C8B9C7D81}"/>
    <dgm:cxn modelId="{AE13BBC7-883A-4797-9F16-D57C4FB22FC0}" type="presOf" srcId="{BA883F13-186F-41EF-9736-268BE70902F8}" destId="{6B16BDC5-F3E0-40F6-A0EB-6A999603E409}" srcOrd="0" destOrd="1" presId="urn:microsoft.com/office/officeart/2005/8/layout/vList5"/>
    <dgm:cxn modelId="{838DB2FF-B1D4-44A8-B54F-4A874136596D}" type="presOf" srcId="{A71CD70C-98BA-4FF7-8FD1-7A29B76272D4}" destId="{B76773FE-3B21-4E54-9A82-7960D47D2001}" srcOrd="0" destOrd="0" presId="urn:microsoft.com/office/officeart/2005/8/layout/vList5"/>
    <dgm:cxn modelId="{369C1557-DB84-4501-AC00-1E0B1F7E1786}" type="presOf" srcId="{5F549F4F-168D-42CE-B874-0F3B14E33F05}" destId="{6B16BDC5-F3E0-40F6-A0EB-6A999603E409}" srcOrd="0" destOrd="3" presId="urn:microsoft.com/office/officeart/2005/8/layout/vList5"/>
    <dgm:cxn modelId="{9C857B7F-7206-4F9D-B08D-3A4974F40C54}" type="presOf" srcId="{DCAC8610-767D-43E8-82A5-5AE3B25E4CCA}" destId="{906BF755-6274-4D5C-9309-014A6B2CF07D}" srcOrd="0" destOrd="0" presId="urn:microsoft.com/office/officeart/2005/8/layout/vList5"/>
    <dgm:cxn modelId="{F01D3A62-2DEA-43C9-BDE4-F7EA92BCC580}" srcId="{A71CD70C-98BA-4FF7-8FD1-7A29B76272D4}" destId="{BA883F13-186F-41EF-9736-268BE70902F8}" srcOrd="1" destOrd="0" parTransId="{056A00B3-C035-44D8-B5C0-AA53A9AFBF41}" sibTransId="{6153056B-684C-4E3D-BF1F-AE995EF2E4BB}"/>
    <dgm:cxn modelId="{364BF734-64DF-4B0C-AAD2-02D9EC7C5AEC}" srcId="{A71CD70C-98BA-4FF7-8FD1-7A29B76272D4}" destId="{5F549F4F-168D-42CE-B874-0F3B14E33F05}" srcOrd="3" destOrd="0" parTransId="{7CD856D3-8AC1-4DCE-A639-E4B8D5EE1BAF}" sibTransId="{072B339A-5F64-4F08-9AA5-66D025E8D18B}"/>
    <dgm:cxn modelId="{0E45F3E4-8116-405F-8796-BB7FFEEDC1D2}" srcId="{A71CD70C-98BA-4FF7-8FD1-7A29B76272D4}" destId="{900386A9-89DC-459B-BED5-A01C5D679E02}" srcOrd="0" destOrd="0" parTransId="{07E1552D-0C02-47F9-AB0F-7503E14715AB}" sibTransId="{99C273A7-9356-4152-88EA-210961B91B8C}"/>
    <dgm:cxn modelId="{B0BC891A-81C8-4391-B773-BD4AE498E336}" type="presOf" srcId="{900386A9-89DC-459B-BED5-A01C5D679E02}" destId="{6B16BDC5-F3E0-40F6-A0EB-6A999603E409}" srcOrd="0" destOrd="0" presId="urn:microsoft.com/office/officeart/2005/8/layout/vList5"/>
    <dgm:cxn modelId="{D10768FE-52A2-40D8-940E-109E5E4E327A}" type="presParOf" srcId="{906BF755-6274-4D5C-9309-014A6B2CF07D}" destId="{36ED42D0-4B89-40F8-B21F-355BE7A1784D}" srcOrd="0" destOrd="0" presId="urn:microsoft.com/office/officeart/2005/8/layout/vList5"/>
    <dgm:cxn modelId="{2AD592E5-C775-468F-B195-7761350DDCA0}" type="presParOf" srcId="{36ED42D0-4B89-40F8-B21F-355BE7A1784D}" destId="{B76773FE-3B21-4E54-9A82-7960D47D2001}" srcOrd="0" destOrd="0" presId="urn:microsoft.com/office/officeart/2005/8/layout/vList5"/>
    <dgm:cxn modelId="{3B33E54B-2703-4B06-B372-0766E7B7D509}" type="presParOf" srcId="{36ED42D0-4B89-40F8-B21F-355BE7A1784D}" destId="{6B16BDC5-F3E0-40F6-A0EB-6A999603E40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012270D6-0FAE-419A-B1B3-E1163D6E30E5}" type="doc">
      <dgm:prSet loTypeId="urn:microsoft.com/office/officeart/2005/8/layout/hierarchy4" loCatId="list" qsTypeId="urn:microsoft.com/office/officeart/2005/8/quickstyle/3d1" qsCatId="3D" csTypeId="urn:microsoft.com/office/officeart/2005/8/colors/accent1_2" csCatId="accent1" phldr="1"/>
      <dgm:spPr/>
      <dgm:t>
        <a:bodyPr/>
        <a:lstStyle/>
        <a:p>
          <a:endParaRPr lang="zh-TW" altLang="en-US"/>
        </a:p>
      </dgm:t>
    </dgm:pt>
    <dgm:pt modelId="{2A97E9B3-7176-43A0-AA1D-F38713615C9F}">
      <dgm:prSet phldrT="[文字]" custT="1"/>
      <dgm:spPr>
        <a:solidFill>
          <a:srgbClr val="ABFFE3"/>
        </a:solidFill>
      </dgm:spPr>
      <dgm:t>
        <a:bodyPr/>
        <a:lstStyle/>
        <a:p>
          <a:pPr marL="0" marR="0" lvl="1" indent="0" algn="l" defTabSz="914400" eaLnBrk="1" fontAlgn="auto" latinLnBrk="0" hangingPunct="1">
            <a:lnSpc>
              <a:spcPct val="80000"/>
            </a:lnSpc>
            <a:spcBef>
              <a:spcPts val="0"/>
            </a:spcBef>
            <a:spcAft>
              <a:spcPts val="0"/>
            </a:spcAft>
            <a:buClrTx/>
            <a:buSzTx/>
            <a:buFontTx/>
            <a:buNone/>
            <a:tabLst/>
            <a:defRPr/>
          </a:pPr>
          <a:r>
            <a:rPr lang="zh-TW" altLang="en-US" sz="2200" b="1" dirty="0">
              <a:solidFill>
                <a:srgbClr val="C00000"/>
              </a:solidFill>
              <a:latin typeface="微軟正黑體" pitchFamily="34" charset="-120"/>
              <a:ea typeface="微軟正黑體" pitchFamily="34" charset="-120"/>
            </a:rPr>
            <a:t>語言檢定說明：</a:t>
          </a:r>
          <a:r>
            <a:rPr lang="zh-TW" altLang="en-US" sz="2200" b="1" dirty="0">
              <a:solidFill>
                <a:srgbClr val="660066"/>
              </a:solidFill>
              <a:latin typeface="微軟正黑體" pitchFamily="34" charset="-120"/>
              <a:ea typeface="微軟正黑體" pitchFamily="34" charset="-120"/>
            </a:rPr>
            <a:t>同一檢定工具計分方式為</a:t>
          </a:r>
          <a:endParaRPr lang="en-US" altLang="zh-TW" sz="2200" b="1" dirty="0">
            <a:solidFill>
              <a:srgbClr val="660066"/>
            </a:solidFill>
            <a:latin typeface="微軟正黑體" pitchFamily="34" charset="-120"/>
            <a:ea typeface="微軟正黑體" pitchFamily="34" charset="-120"/>
          </a:endParaRPr>
        </a:p>
        <a:p>
          <a:pPr marL="0" marR="0" lvl="1" indent="0" algn="l" defTabSz="914400" eaLnBrk="1" fontAlgn="auto" latinLnBrk="0" hangingPunct="1">
            <a:lnSpc>
              <a:spcPct val="80000"/>
            </a:lnSpc>
            <a:spcBef>
              <a:spcPts val="0"/>
            </a:spcBef>
            <a:spcAft>
              <a:spcPts val="0"/>
            </a:spcAft>
            <a:buClrTx/>
            <a:buSzTx/>
            <a:buFontTx/>
            <a:buNone/>
            <a:tabLst/>
            <a:defRPr/>
          </a:pPr>
          <a:r>
            <a:rPr lang="zh-TW" altLang="en-US" sz="2200" b="1" dirty="0">
              <a:solidFill>
                <a:srgbClr val="660066"/>
              </a:solidFill>
              <a:latin typeface="微軟正黑體" pitchFamily="34" charset="-120"/>
              <a:ea typeface="微軟正黑體" pitchFamily="34" charset="-120"/>
            </a:rPr>
            <a:t>        通過聽、讀能力者或通過說、寫能力者給</a:t>
          </a:r>
          <a:r>
            <a:rPr lang="en-US" altLang="zh-TW" sz="2200" b="1" dirty="0">
              <a:solidFill>
                <a:srgbClr val="660066"/>
              </a:solidFill>
              <a:latin typeface="微軟正黑體" pitchFamily="34" charset="-120"/>
              <a:ea typeface="微軟正黑體" pitchFamily="34" charset="-120"/>
            </a:rPr>
            <a:t>10</a:t>
          </a:r>
          <a:r>
            <a:rPr lang="zh-TW" altLang="en-US" sz="2200" b="1" dirty="0">
              <a:solidFill>
                <a:srgbClr val="660066"/>
              </a:solidFill>
              <a:latin typeface="微軟正黑體" pitchFamily="34" charset="-120"/>
              <a:ea typeface="微軟正黑體" pitchFamily="34" charset="-120"/>
            </a:rPr>
            <a:t>分</a:t>
          </a:r>
          <a:endParaRPr lang="en-US" altLang="zh-TW" sz="2200" b="1" dirty="0">
            <a:solidFill>
              <a:srgbClr val="660066"/>
            </a:solidFill>
            <a:latin typeface="微軟正黑體" pitchFamily="34" charset="-120"/>
            <a:ea typeface="微軟正黑體" pitchFamily="34" charset="-120"/>
          </a:endParaRPr>
        </a:p>
        <a:p>
          <a:pPr marL="0" marR="0" lvl="1" indent="0" algn="l" defTabSz="914400" eaLnBrk="1" fontAlgn="auto" latinLnBrk="0" hangingPunct="1">
            <a:lnSpc>
              <a:spcPct val="80000"/>
            </a:lnSpc>
            <a:spcBef>
              <a:spcPts val="0"/>
            </a:spcBef>
            <a:spcAft>
              <a:spcPts val="0"/>
            </a:spcAft>
            <a:buClrTx/>
            <a:buSzTx/>
            <a:buFontTx/>
            <a:buNone/>
            <a:tabLst/>
            <a:defRPr/>
          </a:pPr>
          <a:r>
            <a:rPr lang="zh-TW" altLang="en-US" sz="2200" b="1" dirty="0">
              <a:solidFill>
                <a:srgbClr val="660066"/>
              </a:solidFill>
              <a:latin typeface="微軟正黑體" pitchFamily="34" charset="-120"/>
              <a:ea typeface="微軟正黑體" pitchFamily="34" charset="-120"/>
            </a:rPr>
            <a:t>        聽、讀、說、寫四項能力皆通過者給</a:t>
          </a:r>
          <a:r>
            <a:rPr lang="en-US" altLang="zh-TW" sz="2200" b="1" dirty="0">
              <a:solidFill>
                <a:srgbClr val="660066"/>
              </a:solidFill>
              <a:latin typeface="微軟正黑體" pitchFamily="34" charset="-120"/>
              <a:ea typeface="微軟正黑體" pitchFamily="34" charset="-120"/>
            </a:rPr>
            <a:t>20</a:t>
          </a:r>
          <a:r>
            <a:rPr lang="zh-TW" altLang="en-US" sz="2200" b="1" dirty="0">
              <a:solidFill>
                <a:srgbClr val="660066"/>
              </a:solidFill>
              <a:latin typeface="微軟正黑體" pitchFamily="34" charset="-120"/>
              <a:ea typeface="微軟正黑體" pitchFamily="34" charset="-120"/>
            </a:rPr>
            <a:t>分</a:t>
          </a:r>
          <a:endParaRPr lang="zh-TW" altLang="en-US" sz="2400" dirty="0">
            <a:solidFill>
              <a:srgbClr val="660066"/>
            </a:solidFill>
          </a:endParaRPr>
        </a:p>
      </dgm:t>
    </dgm:pt>
    <dgm:pt modelId="{CA3FF77D-9D56-4F70-941C-26442BA10716}" type="parTrans" cxnId="{4D7DD7FD-91DD-4DA1-BC33-9AE7321ECE43}">
      <dgm:prSet/>
      <dgm:spPr/>
      <dgm:t>
        <a:bodyPr/>
        <a:lstStyle/>
        <a:p>
          <a:endParaRPr lang="zh-TW" altLang="en-US"/>
        </a:p>
      </dgm:t>
    </dgm:pt>
    <dgm:pt modelId="{51008234-D2F4-450E-BB6A-2BD524078961}" type="sibTrans" cxnId="{4D7DD7FD-91DD-4DA1-BC33-9AE7321ECE43}">
      <dgm:prSet/>
      <dgm:spPr/>
      <dgm:t>
        <a:bodyPr/>
        <a:lstStyle/>
        <a:p>
          <a:endParaRPr lang="zh-TW" altLang="en-US"/>
        </a:p>
      </dgm:t>
    </dgm:pt>
    <dgm:pt modelId="{5CE0AD89-3274-4FED-A214-C4EF54E849C8}" type="pres">
      <dgm:prSet presAssocID="{012270D6-0FAE-419A-B1B3-E1163D6E30E5}" presName="Name0" presStyleCnt="0">
        <dgm:presLayoutVars>
          <dgm:chPref val="1"/>
          <dgm:dir/>
          <dgm:animOne val="branch"/>
          <dgm:animLvl val="lvl"/>
          <dgm:resizeHandles/>
        </dgm:presLayoutVars>
      </dgm:prSet>
      <dgm:spPr/>
      <dgm:t>
        <a:bodyPr/>
        <a:lstStyle/>
        <a:p>
          <a:endParaRPr lang="zh-TW" altLang="en-US"/>
        </a:p>
      </dgm:t>
    </dgm:pt>
    <dgm:pt modelId="{4E72EC29-1695-45FD-966D-D82EE4D05E84}" type="pres">
      <dgm:prSet presAssocID="{2A97E9B3-7176-43A0-AA1D-F38713615C9F}" presName="vertOne" presStyleCnt="0"/>
      <dgm:spPr/>
    </dgm:pt>
    <dgm:pt modelId="{66530869-9808-4330-BE7A-6533AF9C74F5}" type="pres">
      <dgm:prSet presAssocID="{2A97E9B3-7176-43A0-AA1D-F38713615C9F}" presName="txOne" presStyleLbl="node0" presStyleIdx="0" presStyleCnt="1">
        <dgm:presLayoutVars>
          <dgm:chPref val="3"/>
        </dgm:presLayoutVars>
      </dgm:prSet>
      <dgm:spPr/>
      <dgm:t>
        <a:bodyPr/>
        <a:lstStyle/>
        <a:p>
          <a:endParaRPr lang="zh-TW" altLang="en-US"/>
        </a:p>
      </dgm:t>
    </dgm:pt>
    <dgm:pt modelId="{72D2F36B-9CD8-4271-A390-577D11E46340}" type="pres">
      <dgm:prSet presAssocID="{2A97E9B3-7176-43A0-AA1D-F38713615C9F}" presName="horzOne" presStyleCnt="0"/>
      <dgm:spPr/>
    </dgm:pt>
  </dgm:ptLst>
  <dgm:cxnLst>
    <dgm:cxn modelId="{87A73D39-9456-40EF-B817-72A4047A80B8}" type="presOf" srcId="{2A97E9B3-7176-43A0-AA1D-F38713615C9F}" destId="{66530869-9808-4330-BE7A-6533AF9C74F5}" srcOrd="0" destOrd="0" presId="urn:microsoft.com/office/officeart/2005/8/layout/hierarchy4"/>
    <dgm:cxn modelId="{76EA0315-4CFB-4EE1-9368-A0ED4FCAC8B6}" type="presOf" srcId="{012270D6-0FAE-419A-B1B3-E1163D6E30E5}" destId="{5CE0AD89-3274-4FED-A214-C4EF54E849C8}" srcOrd="0" destOrd="0" presId="urn:microsoft.com/office/officeart/2005/8/layout/hierarchy4"/>
    <dgm:cxn modelId="{4D7DD7FD-91DD-4DA1-BC33-9AE7321ECE43}" srcId="{012270D6-0FAE-419A-B1B3-E1163D6E30E5}" destId="{2A97E9B3-7176-43A0-AA1D-F38713615C9F}" srcOrd="0" destOrd="0" parTransId="{CA3FF77D-9D56-4F70-941C-26442BA10716}" sibTransId="{51008234-D2F4-450E-BB6A-2BD524078961}"/>
    <dgm:cxn modelId="{008D1BB8-C5D8-455A-8B6E-874794261144}" type="presParOf" srcId="{5CE0AD89-3274-4FED-A214-C4EF54E849C8}" destId="{4E72EC29-1695-45FD-966D-D82EE4D05E84}" srcOrd="0" destOrd="0" presId="urn:microsoft.com/office/officeart/2005/8/layout/hierarchy4"/>
    <dgm:cxn modelId="{B86EA3B0-95BC-43AE-B372-EC5A66F3F60A}" type="presParOf" srcId="{4E72EC29-1695-45FD-966D-D82EE4D05E84}" destId="{66530869-9808-4330-BE7A-6533AF9C74F5}" srcOrd="0" destOrd="0" presId="urn:microsoft.com/office/officeart/2005/8/layout/hierarchy4"/>
    <dgm:cxn modelId="{613129BF-9232-45DD-B94A-F682C18A302F}" type="presParOf" srcId="{4E72EC29-1695-45FD-966D-D82EE4D05E84}" destId="{72D2F36B-9CD8-4271-A390-577D11E46340}" srcOrd="1" destOrd="0" presId="urn:microsoft.com/office/officeart/2005/8/layout/hierarchy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5717704-ACC8-4493-BE3C-81EA7DEAAFA1}" type="doc">
      <dgm:prSet loTypeId="urn:microsoft.com/office/officeart/2005/8/layout/vList2#2" loCatId="list" qsTypeId="urn:microsoft.com/office/officeart/2005/8/quickstyle/3d1#1" qsCatId="3D" csTypeId="urn:microsoft.com/office/officeart/2005/8/colors/accent6_4#2" csCatId="accent6" phldr="1"/>
      <dgm:spPr/>
      <dgm:t>
        <a:bodyPr/>
        <a:lstStyle/>
        <a:p>
          <a:endParaRPr lang="zh-TW" altLang="en-US"/>
        </a:p>
      </dgm:t>
    </dgm:pt>
    <dgm:pt modelId="{A7CFF0A9-7AC0-4873-8FB4-0557C73D79FA}" type="pres">
      <dgm:prSet presAssocID="{E5717704-ACC8-4493-BE3C-81EA7DEAAFA1}" presName="linear" presStyleCnt="0">
        <dgm:presLayoutVars>
          <dgm:animLvl val="lvl"/>
          <dgm:resizeHandles val="exact"/>
        </dgm:presLayoutVars>
      </dgm:prSet>
      <dgm:spPr/>
      <dgm:t>
        <a:bodyPr/>
        <a:lstStyle/>
        <a:p>
          <a:endParaRPr lang="zh-TW" altLang="en-US"/>
        </a:p>
      </dgm:t>
    </dgm:pt>
  </dgm:ptLst>
  <dgm:cxnLst>
    <dgm:cxn modelId="{FB513B6B-1B98-4BF4-AF01-41BD7B53FC65}" type="presOf" srcId="{E5717704-ACC8-4493-BE3C-81EA7DEAAFA1}" destId="{A7CFF0A9-7AC0-4873-8FB4-0557C73D79FA}" srcOrd="0" destOrd="0" presId="urn:microsoft.com/office/officeart/2005/8/layout/vList2#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C62CB6A8-347C-4C66-B848-0290A50CA0DA}" type="doc">
      <dgm:prSet loTypeId="urn:microsoft.com/office/officeart/2005/8/layout/vList5" loCatId="list" qsTypeId="urn:microsoft.com/office/officeart/2005/8/quickstyle/3d1" qsCatId="3D" csTypeId="urn:microsoft.com/office/officeart/2005/8/colors/colorful1#40" csCatId="colorful" phldr="1"/>
      <dgm:spPr/>
      <dgm:t>
        <a:bodyPr/>
        <a:lstStyle/>
        <a:p>
          <a:endParaRPr lang="zh-TW" altLang="en-US"/>
        </a:p>
      </dgm:t>
    </dgm:pt>
    <dgm:pt modelId="{3ABC7923-6FCA-4F98-9577-45BB739CE8D7}">
      <dgm:prSet phldrT="[文字]" custT="1"/>
      <dgm:spPr>
        <a:solidFill>
          <a:srgbClr val="003300"/>
        </a:solidFill>
      </dgm:spPr>
      <dgm:t>
        <a:bodyPr/>
        <a:lstStyle/>
        <a:p>
          <a:r>
            <a:rPr lang="zh-TW" altLang="en-US" sz="2800" b="1" u="none">
              <a:latin typeface="微軟正黑體" pitchFamily="34" charset="-120"/>
              <a:ea typeface="微軟正黑體" pitchFamily="34" charset="-120"/>
            </a:rPr>
            <a:t>幹部任期</a:t>
          </a:r>
          <a:endParaRPr lang="en-US" altLang="zh-TW" sz="2800" b="1" u="none">
            <a:latin typeface="微軟正黑體" pitchFamily="34" charset="-120"/>
            <a:ea typeface="微軟正黑體" pitchFamily="34" charset="-120"/>
          </a:endParaRPr>
        </a:p>
        <a:p>
          <a:r>
            <a:rPr lang="zh-TW" altLang="en-US" sz="2800" b="1" u="none">
              <a:latin typeface="微軟正黑體" pitchFamily="34" charset="-120"/>
              <a:ea typeface="微軟正黑體" pitchFamily="34" charset="-120"/>
            </a:rPr>
            <a:t>上限</a:t>
          </a:r>
          <a:r>
            <a:rPr lang="en-US" altLang="zh-TW" sz="2800" b="1" u="none">
              <a:latin typeface="微軟正黑體" pitchFamily="34" charset="-120"/>
              <a:ea typeface="微軟正黑體" pitchFamily="34" charset="-120"/>
            </a:rPr>
            <a:t>10</a:t>
          </a:r>
          <a:r>
            <a:rPr lang="zh-TW" altLang="en-US" sz="2800" b="1" u="none">
              <a:latin typeface="微軟正黑體" pitchFamily="34" charset="-120"/>
              <a:ea typeface="微軟正黑體" pitchFamily="34" charset="-120"/>
            </a:rPr>
            <a:t>分</a:t>
          </a:r>
          <a:endParaRPr lang="zh-TW" altLang="en-US" sz="2800" b="1" dirty="0">
            <a:latin typeface="微軟正黑體" pitchFamily="34" charset="-120"/>
            <a:ea typeface="微軟正黑體" pitchFamily="34" charset="-120"/>
          </a:endParaRPr>
        </a:p>
      </dgm:t>
    </dgm:pt>
    <dgm:pt modelId="{8546E344-C7C4-40E7-9A0B-D8AE105BB860}" type="parTrans" cxnId="{7094370B-3CA8-4F6D-9B2A-FFB3AA5AC778}">
      <dgm:prSet/>
      <dgm:spPr/>
      <dgm:t>
        <a:bodyPr/>
        <a:lstStyle/>
        <a:p>
          <a:endParaRPr lang="zh-TW" altLang="en-US" b="1">
            <a:latin typeface="微軟正黑體" pitchFamily="34" charset="-120"/>
            <a:ea typeface="微軟正黑體" pitchFamily="34" charset="-120"/>
          </a:endParaRPr>
        </a:p>
      </dgm:t>
    </dgm:pt>
    <dgm:pt modelId="{6707096F-B01F-4844-B579-92BA9C71C219}" type="sibTrans" cxnId="{7094370B-3CA8-4F6D-9B2A-FFB3AA5AC778}">
      <dgm:prSet/>
      <dgm:spPr/>
      <dgm:t>
        <a:bodyPr/>
        <a:lstStyle/>
        <a:p>
          <a:endParaRPr lang="zh-TW" altLang="en-US" b="1">
            <a:latin typeface="微軟正黑體" pitchFamily="34" charset="-120"/>
            <a:ea typeface="微軟正黑體" pitchFamily="34" charset="-120"/>
          </a:endParaRPr>
        </a:p>
      </dgm:t>
    </dgm:pt>
    <dgm:pt modelId="{79C4D88A-9FFE-4BCF-B30B-1C4C674C5ADF}">
      <dgm:prSet phldrT="[文字]" custT="1"/>
      <dgm:spPr/>
      <dgm:t>
        <a:bodyPr/>
        <a:lstStyle/>
        <a:p>
          <a:pPr>
            <a:spcAft>
              <a:spcPts val="0"/>
            </a:spcAft>
          </a:pPr>
          <a:r>
            <a:rPr lang="zh-TW" altLang="en-US" sz="2400" b="1" dirty="0">
              <a:solidFill>
                <a:srgbClr val="660066"/>
              </a:solidFill>
              <a:latin typeface="微軟正黑體" pitchFamily="34" charset="-120"/>
              <a:ea typeface="微軟正黑體" pitchFamily="34" charset="-120"/>
            </a:rPr>
            <a:t>班級幹部：須經由班級民主程序產生</a:t>
          </a:r>
        </a:p>
      </dgm:t>
    </dgm:pt>
    <dgm:pt modelId="{911DFA8A-5B59-4449-BFA1-E620ECCA54B7}" type="parTrans" cxnId="{99C70435-F2E1-4AA0-82FF-8651D63BBBAF}">
      <dgm:prSet/>
      <dgm:spPr/>
      <dgm:t>
        <a:bodyPr/>
        <a:lstStyle/>
        <a:p>
          <a:endParaRPr lang="zh-TW" altLang="en-US" b="1">
            <a:latin typeface="微軟正黑體" pitchFamily="34" charset="-120"/>
            <a:ea typeface="微軟正黑體" pitchFamily="34" charset="-120"/>
          </a:endParaRPr>
        </a:p>
      </dgm:t>
    </dgm:pt>
    <dgm:pt modelId="{6EFBE08F-5E9E-4744-AD55-14CEE0DD6936}" type="sibTrans" cxnId="{99C70435-F2E1-4AA0-82FF-8651D63BBBAF}">
      <dgm:prSet/>
      <dgm:spPr/>
      <dgm:t>
        <a:bodyPr/>
        <a:lstStyle/>
        <a:p>
          <a:endParaRPr lang="zh-TW" altLang="en-US" b="1">
            <a:latin typeface="微軟正黑體" pitchFamily="34" charset="-120"/>
            <a:ea typeface="微軟正黑體" pitchFamily="34" charset="-120"/>
          </a:endParaRPr>
        </a:p>
      </dgm:t>
    </dgm:pt>
    <dgm:pt modelId="{A52A3AA6-78E7-4195-AEA3-E7C012C2B686}">
      <dgm:prSet phldrT="[文字]" custT="1"/>
      <dgm:spPr/>
      <dgm:t>
        <a:bodyPr/>
        <a:lstStyle/>
        <a:p>
          <a:pPr>
            <a:spcAft>
              <a:spcPct val="15000"/>
            </a:spcAft>
          </a:pPr>
          <a:r>
            <a:rPr lang="zh-TW" altLang="en-US" sz="2400" b="1">
              <a:solidFill>
                <a:srgbClr val="660066"/>
              </a:solidFill>
              <a:latin typeface="微軟正黑體" pitchFamily="34" charset="-120"/>
              <a:ea typeface="微軟正黑體" pitchFamily="34" charset="-120"/>
            </a:rPr>
            <a:t>學校幹部：學校委員會代表及社團社長</a:t>
          </a:r>
          <a:endParaRPr lang="zh-TW" altLang="en-US" sz="2400" b="1" dirty="0">
            <a:solidFill>
              <a:srgbClr val="660066"/>
            </a:solidFill>
            <a:latin typeface="微軟正黑體" pitchFamily="34" charset="-120"/>
            <a:ea typeface="微軟正黑體" pitchFamily="34" charset="-120"/>
          </a:endParaRPr>
        </a:p>
      </dgm:t>
    </dgm:pt>
    <dgm:pt modelId="{911A0273-F03A-4DBE-8BDE-8438BD7DBA95}" type="parTrans" cxnId="{70425DD0-1249-4F1F-AB2E-1FA17305DCAE}">
      <dgm:prSet/>
      <dgm:spPr/>
      <dgm:t>
        <a:bodyPr/>
        <a:lstStyle/>
        <a:p>
          <a:endParaRPr lang="zh-TW" altLang="en-US" b="1">
            <a:latin typeface="微軟正黑體" pitchFamily="34" charset="-120"/>
            <a:ea typeface="微軟正黑體" pitchFamily="34" charset="-120"/>
          </a:endParaRPr>
        </a:p>
      </dgm:t>
    </dgm:pt>
    <dgm:pt modelId="{053043FC-F5E7-4C57-ABFF-78DADCC342FE}" type="sibTrans" cxnId="{70425DD0-1249-4F1F-AB2E-1FA17305DCAE}">
      <dgm:prSet/>
      <dgm:spPr/>
      <dgm:t>
        <a:bodyPr/>
        <a:lstStyle/>
        <a:p>
          <a:endParaRPr lang="zh-TW" altLang="en-US" b="1">
            <a:latin typeface="微軟正黑體" pitchFamily="34" charset="-120"/>
            <a:ea typeface="微軟正黑體" pitchFamily="34" charset="-120"/>
          </a:endParaRPr>
        </a:p>
      </dgm:t>
    </dgm:pt>
    <dgm:pt modelId="{E3BE81E1-E1B4-4F25-84B8-7F15ABD04B45}">
      <dgm:prSet phldrT="[文字]" custT="1"/>
      <dgm:spPr/>
      <dgm:t>
        <a:bodyPr/>
        <a:lstStyle/>
        <a:p>
          <a:pPr>
            <a:spcAft>
              <a:spcPct val="15000"/>
            </a:spcAft>
          </a:pPr>
          <a:r>
            <a:rPr lang="zh-TW" altLang="en-US" sz="2400" b="1">
              <a:solidFill>
                <a:srgbClr val="660066"/>
              </a:solidFill>
              <a:latin typeface="微軟正黑體" pitchFamily="34" charset="-120"/>
              <a:ea typeface="微軟正黑體" pitchFamily="34" charset="-120"/>
            </a:rPr>
            <a:t>擔</a:t>
          </a:r>
          <a:r>
            <a:rPr lang="zh-TW" altLang="en-US" sz="2400" b="1" u="none">
              <a:solidFill>
                <a:srgbClr val="660066"/>
              </a:solidFill>
              <a:latin typeface="微軟正黑體" pitchFamily="34" charset="-120"/>
              <a:ea typeface="微軟正黑體" pitchFamily="34" charset="-120"/>
            </a:rPr>
            <a:t>任學校或班級幹部：每滿</a:t>
          </a:r>
          <a:r>
            <a:rPr lang="en-US" altLang="zh-TW" sz="2400" b="1" u="none">
              <a:solidFill>
                <a:srgbClr val="660066"/>
              </a:solidFill>
              <a:latin typeface="微軟正黑體" pitchFamily="34" charset="-120"/>
              <a:ea typeface="微軟正黑體" pitchFamily="34" charset="-120"/>
            </a:rPr>
            <a:t>1</a:t>
          </a:r>
          <a:r>
            <a:rPr lang="zh-TW" altLang="en-US" sz="2400" b="1" u="none">
              <a:solidFill>
                <a:srgbClr val="660066"/>
              </a:solidFill>
              <a:latin typeface="微軟正黑體" pitchFamily="34" charset="-120"/>
              <a:ea typeface="微軟正黑體" pitchFamily="34" charset="-120"/>
            </a:rPr>
            <a:t>學期</a:t>
          </a:r>
          <a:r>
            <a:rPr lang="en-US" altLang="zh-TW" sz="2400" b="1" u="none">
              <a:solidFill>
                <a:srgbClr val="660066"/>
              </a:solidFill>
              <a:latin typeface="微軟正黑體" pitchFamily="34" charset="-120"/>
              <a:ea typeface="微軟正黑體" pitchFamily="34" charset="-120"/>
            </a:rPr>
            <a:t>2</a:t>
          </a:r>
          <a:r>
            <a:rPr lang="zh-TW" altLang="en-US" sz="2400" b="1" u="none">
              <a:solidFill>
                <a:srgbClr val="660066"/>
              </a:solidFill>
              <a:latin typeface="微軟正黑體" pitchFamily="34" charset="-120"/>
              <a:ea typeface="微軟正黑體" pitchFamily="34" charset="-120"/>
            </a:rPr>
            <a:t>分</a:t>
          </a:r>
          <a:endParaRPr lang="zh-TW" altLang="en-US" sz="2400" b="1" dirty="0">
            <a:solidFill>
              <a:srgbClr val="660066"/>
            </a:solidFill>
            <a:latin typeface="微軟正黑體" pitchFamily="34" charset="-120"/>
            <a:ea typeface="微軟正黑體" pitchFamily="34" charset="-120"/>
          </a:endParaRPr>
        </a:p>
      </dgm:t>
    </dgm:pt>
    <dgm:pt modelId="{FFFEC9B2-0425-4663-B65B-FE287894646C}" type="parTrans" cxnId="{464525FA-78CA-4643-9908-F5093298B24B}">
      <dgm:prSet/>
      <dgm:spPr/>
      <dgm:t>
        <a:bodyPr/>
        <a:lstStyle/>
        <a:p>
          <a:endParaRPr lang="zh-TW" altLang="en-US" b="1">
            <a:latin typeface="微軟正黑體" pitchFamily="34" charset="-120"/>
            <a:ea typeface="微軟正黑體" pitchFamily="34" charset="-120"/>
          </a:endParaRPr>
        </a:p>
      </dgm:t>
    </dgm:pt>
    <dgm:pt modelId="{7E2136DB-812C-4BE5-9E21-B1D263C47E15}" type="sibTrans" cxnId="{464525FA-78CA-4643-9908-F5093298B24B}">
      <dgm:prSet/>
      <dgm:spPr/>
      <dgm:t>
        <a:bodyPr/>
        <a:lstStyle/>
        <a:p>
          <a:endParaRPr lang="zh-TW" altLang="en-US" b="1">
            <a:latin typeface="微軟正黑體" pitchFamily="34" charset="-120"/>
            <a:ea typeface="微軟正黑體" pitchFamily="34" charset="-120"/>
          </a:endParaRPr>
        </a:p>
      </dgm:t>
    </dgm:pt>
    <dgm:pt modelId="{27F90DFD-C6C4-4579-B22E-D5DDE077DF06}">
      <dgm:prSet phldrT="[文字]" custT="1"/>
      <dgm:spPr>
        <a:solidFill>
          <a:srgbClr val="A50021"/>
        </a:solidFill>
      </dgm:spPr>
      <dgm:t>
        <a:bodyPr/>
        <a:lstStyle/>
        <a:p>
          <a:r>
            <a:rPr lang="zh-TW" altLang="en-US" sz="2800" b="1">
              <a:solidFill>
                <a:srgbClr val="FFFFFF"/>
              </a:solidFill>
              <a:latin typeface="微軟正黑體" pitchFamily="34" charset="-120"/>
              <a:ea typeface="微軟正黑體" pitchFamily="34" charset="-120"/>
            </a:rPr>
            <a:t>獎勵紀錄</a:t>
          </a:r>
          <a:endParaRPr lang="en-US" altLang="zh-TW" sz="2800" b="1">
            <a:solidFill>
              <a:srgbClr val="FFFFFF"/>
            </a:solidFill>
            <a:latin typeface="微軟正黑體" pitchFamily="34" charset="-120"/>
            <a:ea typeface="微軟正黑體" pitchFamily="34" charset="-120"/>
          </a:endParaRPr>
        </a:p>
        <a:p>
          <a:r>
            <a:rPr lang="zh-TW" altLang="en-US" sz="2800" b="1">
              <a:solidFill>
                <a:srgbClr val="FFFFFF"/>
              </a:solidFill>
              <a:latin typeface="微軟正黑體" pitchFamily="34" charset="-120"/>
              <a:ea typeface="微軟正黑體" pitchFamily="34" charset="-120"/>
            </a:rPr>
            <a:t>上限</a:t>
          </a:r>
          <a:r>
            <a:rPr lang="en-US" altLang="zh-TW" sz="2800" b="1">
              <a:solidFill>
                <a:srgbClr val="FFFFFF"/>
              </a:solidFill>
              <a:latin typeface="微軟正黑體" pitchFamily="34" charset="-120"/>
              <a:ea typeface="微軟正黑體" pitchFamily="34" charset="-120"/>
            </a:rPr>
            <a:t>10</a:t>
          </a:r>
          <a:r>
            <a:rPr lang="zh-TW" altLang="en-US" sz="2800" b="1">
              <a:solidFill>
                <a:srgbClr val="FFFFFF"/>
              </a:solidFill>
              <a:latin typeface="微軟正黑體" pitchFamily="34" charset="-120"/>
              <a:ea typeface="微軟正黑體" pitchFamily="34" charset="-120"/>
            </a:rPr>
            <a:t>分</a:t>
          </a:r>
          <a:endParaRPr lang="zh-TW" altLang="en-US" sz="2800" b="1" dirty="0">
            <a:solidFill>
              <a:srgbClr val="FFFFFF"/>
            </a:solidFill>
            <a:latin typeface="微軟正黑體" pitchFamily="34" charset="-120"/>
            <a:ea typeface="微軟正黑體" pitchFamily="34" charset="-120"/>
          </a:endParaRPr>
        </a:p>
      </dgm:t>
    </dgm:pt>
    <dgm:pt modelId="{550D5363-DBF4-4C56-8130-A86B259D8E04}" type="parTrans" cxnId="{67B1FBBA-879E-4BEF-A893-2852706FB0BC}">
      <dgm:prSet/>
      <dgm:spPr/>
      <dgm:t>
        <a:bodyPr/>
        <a:lstStyle/>
        <a:p>
          <a:endParaRPr lang="zh-TW" altLang="en-US" b="1">
            <a:latin typeface="微軟正黑體" pitchFamily="34" charset="-120"/>
            <a:ea typeface="微軟正黑體" pitchFamily="34" charset="-120"/>
          </a:endParaRPr>
        </a:p>
      </dgm:t>
    </dgm:pt>
    <dgm:pt modelId="{5C6D0963-20B8-49B4-A20D-CD1E511A44AF}" type="sibTrans" cxnId="{67B1FBBA-879E-4BEF-A893-2852706FB0BC}">
      <dgm:prSet/>
      <dgm:spPr/>
      <dgm:t>
        <a:bodyPr/>
        <a:lstStyle/>
        <a:p>
          <a:endParaRPr lang="zh-TW" altLang="en-US" b="1">
            <a:latin typeface="微軟正黑體" pitchFamily="34" charset="-120"/>
            <a:ea typeface="微軟正黑體" pitchFamily="34" charset="-120"/>
          </a:endParaRPr>
        </a:p>
      </dgm:t>
    </dgm:pt>
    <dgm:pt modelId="{DB302CE4-1791-4327-9EF4-D964D0B5ECEE}">
      <dgm:prSet phldrT="[文字]" custT="1"/>
      <dgm:spPr/>
      <dgm:t>
        <a:bodyPr/>
        <a:lstStyle/>
        <a:p>
          <a:r>
            <a:rPr lang="zh-TW" altLang="en-US" sz="2400" b="1" dirty="0">
              <a:solidFill>
                <a:srgbClr val="003366"/>
              </a:solidFill>
              <a:latin typeface="微軟正黑體" pitchFamily="34" charset="-120"/>
              <a:ea typeface="微軟正黑體" pitchFamily="34" charset="-120"/>
            </a:rPr>
            <a:t>大功</a:t>
          </a:r>
          <a:r>
            <a:rPr lang="en-US" altLang="zh-TW" sz="2400" b="1" dirty="0">
              <a:solidFill>
                <a:srgbClr val="FF0000"/>
              </a:solidFill>
              <a:latin typeface="微軟正黑體" pitchFamily="34" charset="-120"/>
              <a:ea typeface="微軟正黑體" pitchFamily="34" charset="-120"/>
            </a:rPr>
            <a:t>4.5</a:t>
          </a:r>
          <a:r>
            <a:rPr lang="zh-TW" altLang="en-US" sz="2400" b="1" dirty="0">
              <a:solidFill>
                <a:srgbClr val="003366"/>
              </a:solidFill>
              <a:latin typeface="微軟正黑體" pitchFamily="34" charset="-120"/>
              <a:ea typeface="微軟正黑體" pitchFamily="34" charset="-120"/>
            </a:rPr>
            <a:t>分、小功</a:t>
          </a:r>
          <a:r>
            <a:rPr lang="en-US" altLang="zh-TW" sz="2400" b="1" strike="noStrike" dirty="0">
              <a:solidFill>
                <a:srgbClr val="FF0000"/>
              </a:solidFill>
              <a:latin typeface="微軟正黑體" pitchFamily="34" charset="-120"/>
              <a:ea typeface="微軟正黑體" pitchFamily="34" charset="-120"/>
            </a:rPr>
            <a:t>1.5</a:t>
          </a:r>
          <a:r>
            <a:rPr lang="zh-TW" altLang="en-US" sz="2400" b="1" dirty="0">
              <a:solidFill>
                <a:srgbClr val="003366"/>
              </a:solidFill>
              <a:latin typeface="微軟正黑體" pitchFamily="34" charset="-120"/>
              <a:ea typeface="微軟正黑體" pitchFamily="34" charset="-120"/>
            </a:rPr>
            <a:t>分、嘉獎</a:t>
          </a:r>
          <a:r>
            <a:rPr lang="en-US" altLang="zh-TW" sz="2400" b="1" strike="noStrike" dirty="0">
              <a:solidFill>
                <a:srgbClr val="FF0000"/>
              </a:solidFill>
              <a:latin typeface="微軟正黑體" pitchFamily="34" charset="-120"/>
              <a:ea typeface="微軟正黑體" pitchFamily="34" charset="-120"/>
            </a:rPr>
            <a:t>0.5</a:t>
          </a:r>
          <a:r>
            <a:rPr lang="zh-TW" altLang="en-US" sz="2400" b="1" dirty="0">
              <a:solidFill>
                <a:srgbClr val="003366"/>
              </a:solidFill>
              <a:latin typeface="微軟正黑體" pitchFamily="34" charset="-120"/>
              <a:ea typeface="微軟正黑體" pitchFamily="34" charset="-120"/>
            </a:rPr>
            <a:t>分</a:t>
          </a:r>
        </a:p>
      </dgm:t>
    </dgm:pt>
    <dgm:pt modelId="{9CB13711-11F8-44EB-9D23-AF6002755F14}" type="parTrans" cxnId="{AFD8EAEE-6E32-4E4B-AD38-FC99FEE65B44}">
      <dgm:prSet/>
      <dgm:spPr/>
      <dgm:t>
        <a:bodyPr/>
        <a:lstStyle/>
        <a:p>
          <a:endParaRPr lang="zh-TW" altLang="en-US" b="1">
            <a:latin typeface="微軟正黑體" pitchFamily="34" charset="-120"/>
            <a:ea typeface="微軟正黑體" pitchFamily="34" charset="-120"/>
          </a:endParaRPr>
        </a:p>
      </dgm:t>
    </dgm:pt>
    <dgm:pt modelId="{1FA26304-39DD-44D2-A4BE-995B706BD85D}" type="sibTrans" cxnId="{AFD8EAEE-6E32-4E4B-AD38-FC99FEE65B44}">
      <dgm:prSet/>
      <dgm:spPr/>
      <dgm:t>
        <a:bodyPr/>
        <a:lstStyle/>
        <a:p>
          <a:endParaRPr lang="zh-TW" altLang="en-US" b="1">
            <a:latin typeface="微軟正黑體" pitchFamily="34" charset="-120"/>
            <a:ea typeface="微軟正黑體" pitchFamily="34" charset="-120"/>
          </a:endParaRPr>
        </a:p>
      </dgm:t>
    </dgm:pt>
    <dgm:pt modelId="{BA170B26-FF4D-4A0B-A9D1-1B788EA008E8}">
      <dgm:prSet phldrT="[文字]" custT="1"/>
      <dgm:spPr/>
      <dgm:t>
        <a:bodyPr/>
        <a:lstStyle/>
        <a:p>
          <a:r>
            <a:rPr lang="zh-TW" altLang="en-US" sz="2400" b="1" dirty="0">
              <a:solidFill>
                <a:srgbClr val="003366"/>
              </a:solidFill>
              <a:latin typeface="微軟正黑體" pitchFamily="34" charset="-120"/>
              <a:ea typeface="微軟正黑體" pitchFamily="34" charset="-120"/>
            </a:rPr>
            <a:t>各項優良事蹟僅能擇一多元發展項目採計，不得重複計分</a:t>
          </a:r>
        </a:p>
      </dgm:t>
    </dgm:pt>
    <dgm:pt modelId="{7F05DA09-18F4-4E3C-9FC7-B1DA94336BE7}" type="parTrans" cxnId="{09127830-6B44-411A-AC9E-01A681CDF43C}">
      <dgm:prSet/>
      <dgm:spPr/>
      <dgm:t>
        <a:bodyPr/>
        <a:lstStyle/>
        <a:p>
          <a:endParaRPr lang="zh-TW" altLang="en-US" b="1">
            <a:latin typeface="微軟正黑體" pitchFamily="34" charset="-120"/>
            <a:ea typeface="微軟正黑體" pitchFamily="34" charset="-120"/>
          </a:endParaRPr>
        </a:p>
      </dgm:t>
    </dgm:pt>
    <dgm:pt modelId="{8AC91AE2-F73F-4C16-89C3-47AAA71B9BA5}" type="sibTrans" cxnId="{09127830-6B44-411A-AC9E-01A681CDF43C}">
      <dgm:prSet/>
      <dgm:spPr/>
      <dgm:t>
        <a:bodyPr/>
        <a:lstStyle/>
        <a:p>
          <a:endParaRPr lang="zh-TW" altLang="en-US" b="1">
            <a:latin typeface="微軟正黑體" pitchFamily="34" charset="-120"/>
            <a:ea typeface="微軟正黑體" pitchFamily="34" charset="-120"/>
          </a:endParaRPr>
        </a:p>
      </dgm:t>
    </dgm:pt>
    <dgm:pt modelId="{43DE773F-FF14-47B5-BB42-D7B3D33BC52E}" type="pres">
      <dgm:prSet presAssocID="{C62CB6A8-347C-4C66-B848-0290A50CA0DA}" presName="Name0" presStyleCnt="0">
        <dgm:presLayoutVars>
          <dgm:dir/>
          <dgm:animLvl val="lvl"/>
          <dgm:resizeHandles val="exact"/>
        </dgm:presLayoutVars>
      </dgm:prSet>
      <dgm:spPr/>
      <dgm:t>
        <a:bodyPr/>
        <a:lstStyle/>
        <a:p>
          <a:endParaRPr lang="zh-TW" altLang="en-US"/>
        </a:p>
      </dgm:t>
    </dgm:pt>
    <dgm:pt modelId="{B9FC7074-60A9-4F3F-8633-61C58AE7D623}" type="pres">
      <dgm:prSet presAssocID="{27F90DFD-C6C4-4579-B22E-D5DDE077DF06}" presName="linNode" presStyleCnt="0"/>
      <dgm:spPr/>
    </dgm:pt>
    <dgm:pt modelId="{1C481A69-2BDD-41F1-AEC5-CD8E5921A2C8}" type="pres">
      <dgm:prSet presAssocID="{27F90DFD-C6C4-4579-B22E-D5DDE077DF06}" presName="parentText" presStyleLbl="node1" presStyleIdx="0" presStyleCnt="2" custScaleY="45977">
        <dgm:presLayoutVars>
          <dgm:chMax val="1"/>
          <dgm:bulletEnabled val="1"/>
        </dgm:presLayoutVars>
      </dgm:prSet>
      <dgm:spPr/>
      <dgm:t>
        <a:bodyPr/>
        <a:lstStyle/>
        <a:p>
          <a:endParaRPr lang="zh-TW" altLang="en-US"/>
        </a:p>
      </dgm:t>
    </dgm:pt>
    <dgm:pt modelId="{BD5D0C4F-E368-4377-923C-CF5EE41AECE6}" type="pres">
      <dgm:prSet presAssocID="{27F90DFD-C6C4-4579-B22E-D5DDE077DF06}" presName="descendantText" presStyleLbl="alignAccFollowNode1" presStyleIdx="0" presStyleCnt="2" custScaleX="170355" custScaleY="48332" custLinFactNeighborX="-4332">
        <dgm:presLayoutVars>
          <dgm:bulletEnabled val="1"/>
        </dgm:presLayoutVars>
      </dgm:prSet>
      <dgm:spPr/>
      <dgm:t>
        <a:bodyPr/>
        <a:lstStyle/>
        <a:p>
          <a:endParaRPr lang="zh-TW" altLang="en-US"/>
        </a:p>
      </dgm:t>
    </dgm:pt>
    <dgm:pt modelId="{DFA40060-F381-4E90-9B6C-B2D2876ABF47}" type="pres">
      <dgm:prSet presAssocID="{5C6D0963-20B8-49B4-A20D-CD1E511A44AF}" presName="sp" presStyleCnt="0"/>
      <dgm:spPr/>
    </dgm:pt>
    <dgm:pt modelId="{93189CC9-2870-4B0C-BC14-BE0844B1A5B8}" type="pres">
      <dgm:prSet presAssocID="{3ABC7923-6FCA-4F98-9577-45BB739CE8D7}" presName="linNode" presStyleCnt="0"/>
      <dgm:spPr/>
    </dgm:pt>
    <dgm:pt modelId="{325212F6-3176-4964-B4B0-3C6D23FCF7F2}" type="pres">
      <dgm:prSet presAssocID="{3ABC7923-6FCA-4F98-9577-45BB739CE8D7}" presName="parentText" presStyleLbl="node1" presStyleIdx="1" presStyleCnt="2" custScaleY="57031" custLinFactNeighborY="-2695">
        <dgm:presLayoutVars>
          <dgm:chMax val="1"/>
          <dgm:bulletEnabled val="1"/>
        </dgm:presLayoutVars>
      </dgm:prSet>
      <dgm:spPr/>
      <dgm:t>
        <a:bodyPr/>
        <a:lstStyle/>
        <a:p>
          <a:endParaRPr lang="zh-TW" altLang="en-US"/>
        </a:p>
      </dgm:t>
    </dgm:pt>
    <dgm:pt modelId="{C725CA07-542D-43A3-B31D-F7D44A53874C}" type="pres">
      <dgm:prSet presAssocID="{3ABC7923-6FCA-4F98-9577-45BB739CE8D7}" presName="descendantText" presStyleLbl="alignAccFollowNode1" presStyleIdx="1" presStyleCnt="2" custScaleX="169693" custScaleY="64891" custLinFactNeighborX="-3960" custLinFactNeighborY="-3871">
        <dgm:presLayoutVars>
          <dgm:bulletEnabled val="1"/>
        </dgm:presLayoutVars>
      </dgm:prSet>
      <dgm:spPr/>
      <dgm:t>
        <a:bodyPr/>
        <a:lstStyle/>
        <a:p>
          <a:endParaRPr lang="zh-TW" altLang="en-US"/>
        </a:p>
      </dgm:t>
    </dgm:pt>
  </dgm:ptLst>
  <dgm:cxnLst>
    <dgm:cxn modelId="{99C70435-F2E1-4AA0-82FF-8651D63BBBAF}" srcId="{3ABC7923-6FCA-4F98-9577-45BB739CE8D7}" destId="{79C4D88A-9FFE-4BCF-B30B-1C4C674C5ADF}" srcOrd="0" destOrd="0" parTransId="{911DFA8A-5B59-4449-BFA1-E620ECCA54B7}" sibTransId="{6EFBE08F-5E9E-4744-AD55-14CEE0DD6936}"/>
    <dgm:cxn modelId="{A201932C-DF6C-4BBD-9086-7CD9D152BA57}" type="presOf" srcId="{79C4D88A-9FFE-4BCF-B30B-1C4C674C5ADF}" destId="{C725CA07-542D-43A3-B31D-F7D44A53874C}" srcOrd="0" destOrd="0" presId="urn:microsoft.com/office/officeart/2005/8/layout/vList5"/>
    <dgm:cxn modelId="{AFD8EAEE-6E32-4E4B-AD38-FC99FEE65B44}" srcId="{27F90DFD-C6C4-4579-B22E-D5DDE077DF06}" destId="{DB302CE4-1791-4327-9EF4-D964D0B5ECEE}" srcOrd="0" destOrd="0" parTransId="{9CB13711-11F8-44EB-9D23-AF6002755F14}" sibTransId="{1FA26304-39DD-44D2-A4BE-995B706BD85D}"/>
    <dgm:cxn modelId="{0FC14133-CF65-4D88-8547-087DB565BC48}" type="presOf" srcId="{3ABC7923-6FCA-4F98-9577-45BB739CE8D7}" destId="{325212F6-3176-4964-B4B0-3C6D23FCF7F2}" srcOrd="0" destOrd="0" presId="urn:microsoft.com/office/officeart/2005/8/layout/vList5"/>
    <dgm:cxn modelId="{254A9995-3EDF-4B44-9222-A2D0335F06D6}" type="presOf" srcId="{BA170B26-FF4D-4A0B-A9D1-1B788EA008E8}" destId="{BD5D0C4F-E368-4377-923C-CF5EE41AECE6}" srcOrd="0" destOrd="1" presId="urn:microsoft.com/office/officeart/2005/8/layout/vList5"/>
    <dgm:cxn modelId="{B07639CF-1E2F-40B5-8A93-0BB241F50C7D}" type="presOf" srcId="{DB302CE4-1791-4327-9EF4-D964D0B5ECEE}" destId="{BD5D0C4F-E368-4377-923C-CF5EE41AECE6}" srcOrd="0" destOrd="0" presId="urn:microsoft.com/office/officeart/2005/8/layout/vList5"/>
    <dgm:cxn modelId="{464525FA-78CA-4643-9908-F5093298B24B}" srcId="{3ABC7923-6FCA-4F98-9577-45BB739CE8D7}" destId="{E3BE81E1-E1B4-4F25-84B8-7F15ABD04B45}" srcOrd="2" destOrd="0" parTransId="{FFFEC9B2-0425-4663-B65B-FE287894646C}" sibTransId="{7E2136DB-812C-4BE5-9E21-B1D263C47E15}"/>
    <dgm:cxn modelId="{09127830-6B44-411A-AC9E-01A681CDF43C}" srcId="{27F90DFD-C6C4-4579-B22E-D5DDE077DF06}" destId="{BA170B26-FF4D-4A0B-A9D1-1B788EA008E8}" srcOrd="1" destOrd="0" parTransId="{7F05DA09-18F4-4E3C-9FC7-B1DA94336BE7}" sibTransId="{8AC91AE2-F73F-4C16-89C3-47AAA71B9BA5}"/>
    <dgm:cxn modelId="{7094370B-3CA8-4F6D-9B2A-FFB3AA5AC778}" srcId="{C62CB6A8-347C-4C66-B848-0290A50CA0DA}" destId="{3ABC7923-6FCA-4F98-9577-45BB739CE8D7}" srcOrd="1" destOrd="0" parTransId="{8546E344-C7C4-40E7-9A0B-D8AE105BB860}" sibTransId="{6707096F-B01F-4844-B579-92BA9C71C219}"/>
    <dgm:cxn modelId="{15E8D378-ABF1-4296-8AE2-594361B158A7}" type="presOf" srcId="{E3BE81E1-E1B4-4F25-84B8-7F15ABD04B45}" destId="{C725CA07-542D-43A3-B31D-F7D44A53874C}" srcOrd="0" destOrd="2" presId="urn:microsoft.com/office/officeart/2005/8/layout/vList5"/>
    <dgm:cxn modelId="{BCE9BECE-CD85-4A88-BCA2-74A707596F62}" type="presOf" srcId="{C62CB6A8-347C-4C66-B848-0290A50CA0DA}" destId="{43DE773F-FF14-47B5-BB42-D7B3D33BC52E}" srcOrd="0" destOrd="0" presId="urn:microsoft.com/office/officeart/2005/8/layout/vList5"/>
    <dgm:cxn modelId="{84BF4C81-45D9-401D-A1C5-703CD14B12CC}" type="presOf" srcId="{27F90DFD-C6C4-4579-B22E-D5DDE077DF06}" destId="{1C481A69-2BDD-41F1-AEC5-CD8E5921A2C8}" srcOrd="0" destOrd="0" presId="urn:microsoft.com/office/officeart/2005/8/layout/vList5"/>
    <dgm:cxn modelId="{85BA30BF-0804-43BA-A8D9-4BF4B192AD9B}" type="presOf" srcId="{A52A3AA6-78E7-4195-AEA3-E7C012C2B686}" destId="{C725CA07-542D-43A3-B31D-F7D44A53874C}" srcOrd="0" destOrd="1" presId="urn:microsoft.com/office/officeart/2005/8/layout/vList5"/>
    <dgm:cxn modelId="{70425DD0-1249-4F1F-AB2E-1FA17305DCAE}" srcId="{3ABC7923-6FCA-4F98-9577-45BB739CE8D7}" destId="{A52A3AA6-78E7-4195-AEA3-E7C012C2B686}" srcOrd="1" destOrd="0" parTransId="{911A0273-F03A-4DBE-8BDE-8438BD7DBA95}" sibTransId="{053043FC-F5E7-4C57-ABFF-78DADCC342FE}"/>
    <dgm:cxn modelId="{67B1FBBA-879E-4BEF-A893-2852706FB0BC}" srcId="{C62CB6A8-347C-4C66-B848-0290A50CA0DA}" destId="{27F90DFD-C6C4-4579-B22E-D5DDE077DF06}" srcOrd="0" destOrd="0" parTransId="{550D5363-DBF4-4C56-8130-A86B259D8E04}" sibTransId="{5C6D0963-20B8-49B4-A20D-CD1E511A44AF}"/>
    <dgm:cxn modelId="{6AE3164A-BEC8-4288-BA32-C83DC45A0942}" type="presParOf" srcId="{43DE773F-FF14-47B5-BB42-D7B3D33BC52E}" destId="{B9FC7074-60A9-4F3F-8633-61C58AE7D623}" srcOrd="0" destOrd="0" presId="urn:microsoft.com/office/officeart/2005/8/layout/vList5"/>
    <dgm:cxn modelId="{BCE958C9-4105-49EC-8F0C-D6FAA727C876}" type="presParOf" srcId="{B9FC7074-60A9-4F3F-8633-61C58AE7D623}" destId="{1C481A69-2BDD-41F1-AEC5-CD8E5921A2C8}" srcOrd="0" destOrd="0" presId="urn:microsoft.com/office/officeart/2005/8/layout/vList5"/>
    <dgm:cxn modelId="{C7010899-D3E2-4CDD-A948-C0A517F38B10}" type="presParOf" srcId="{B9FC7074-60A9-4F3F-8633-61C58AE7D623}" destId="{BD5D0C4F-E368-4377-923C-CF5EE41AECE6}" srcOrd="1" destOrd="0" presId="urn:microsoft.com/office/officeart/2005/8/layout/vList5"/>
    <dgm:cxn modelId="{952F6593-916E-41E9-9760-CA347F68594F}" type="presParOf" srcId="{43DE773F-FF14-47B5-BB42-D7B3D33BC52E}" destId="{DFA40060-F381-4E90-9B6C-B2D2876ABF47}" srcOrd="1" destOrd="0" presId="urn:microsoft.com/office/officeart/2005/8/layout/vList5"/>
    <dgm:cxn modelId="{CDA6BC3C-A63C-4FC2-9C12-7F9FB2B0E326}" type="presParOf" srcId="{43DE773F-FF14-47B5-BB42-D7B3D33BC52E}" destId="{93189CC9-2870-4B0C-BC14-BE0844B1A5B8}" srcOrd="2" destOrd="0" presId="urn:microsoft.com/office/officeart/2005/8/layout/vList5"/>
    <dgm:cxn modelId="{5A1D72D1-74A0-4F79-BEA9-2FF58450EE2D}" type="presParOf" srcId="{93189CC9-2870-4B0C-BC14-BE0844B1A5B8}" destId="{325212F6-3176-4964-B4B0-3C6D23FCF7F2}" srcOrd="0" destOrd="0" presId="urn:microsoft.com/office/officeart/2005/8/layout/vList5"/>
    <dgm:cxn modelId="{C63DECCA-5D6E-4CBA-BFE8-9B4F22B97C02}" type="presParOf" srcId="{93189CC9-2870-4B0C-BC14-BE0844B1A5B8}" destId="{C725CA07-542D-43A3-B31D-F7D44A53874C}" srcOrd="1" destOrd="0" presId="urn:microsoft.com/office/officeart/2005/8/layout/vList5"/>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B06ADC0B-CE67-4554-80A6-269F3901A660}" type="doc">
      <dgm:prSet loTypeId="urn:microsoft.com/office/officeart/2005/8/layout/default#3" loCatId="list" qsTypeId="urn:microsoft.com/office/officeart/2005/8/quickstyle/simple4" qsCatId="simple" csTypeId="urn:microsoft.com/office/officeart/2005/8/colors/accent1_2" csCatId="accent1" phldr="1"/>
      <dgm:spPr/>
      <dgm:t>
        <a:bodyPr/>
        <a:lstStyle/>
        <a:p>
          <a:endParaRPr lang="zh-TW" altLang="en-US"/>
        </a:p>
      </dgm:t>
    </dgm:pt>
    <dgm:pt modelId="{7B41672E-13BC-45CA-A8C0-DFEE7E66FFFD}">
      <dgm:prSet phldrT="[文字]"/>
      <dgm:spPr/>
      <dgm:t>
        <a:bodyPr/>
        <a:lstStyle/>
        <a:p>
          <a:r>
            <a:rPr lang="zh-TW" altLang="en-US" dirty="0">
              <a:latin typeface="微軟正黑體" panose="020B0604030504040204" pitchFamily="34" charset="-120"/>
              <a:ea typeface="微軟正黑體" panose="020B0604030504040204" pitchFamily="34" charset="-120"/>
            </a:rPr>
            <a:t>體育班</a:t>
          </a:r>
        </a:p>
      </dgm:t>
    </dgm:pt>
    <dgm:pt modelId="{CF9D157B-0F3E-45AA-8345-21652A6B01F9}" type="parTrans" cxnId="{C3D080BA-E044-4A12-B87A-8A51DDE98C13}">
      <dgm:prSet/>
      <dgm:spPr/>
      <dgm:t>
        <a:bodyPr/>
        <a:lstStyle/>
        <a:p>
          <a:endParaRPr lang="zh-TW" altLang="en-US"/>
        </a:p>
      </dgm:t>
    </dgm:pt>
    <dgm:pt modelId="{398EAAE6-B451-472A-B032-FE9E81BD4844}" type="sibTrans" cxnId="{C3D080BA-E044-4A12-B87A-8A51DDE98C13}">
      <dgm:prSet/>
      <dgm:spPr/>
      <dgm:t>
        <a:bodyPr/>
        <a:lstStyle/>
        <a:p>
          <a:endParaRPr lang="zh-TW" altLang="en-US"/>
        </a:p>
      </dgm:t>
    </dgm:pt>
    <dgm:pt modelId="{A97A58C7-93F8-4992-A2D2-816919293D65}">
      <dgm:prSet phldrT="[文字]"/>
      <dgm:spPr/>
      <dgm:t>
        <a:bodyPr/>
        <a:lstStyle/>
        <a:p>
          <a:r>
            <a:rPr lang="zh-TW" altLang="en-US" dirty="0">
              <a:latin typeface="微軟正黑體" panose="020B0604030504040204" pitchFamily="34" charset="-120"/>
              <a:ea typeface="微軟正黑體" panose="020B0604030504040204" pitchFamily="34" charset="-120"/>
            </a:rPr>
            <a:t>音樂班</a:t>
          </a:r>
        </a:p>
      </dgm:t>
    </dgm:pt>
    <dgm:pt modelId="{0C7FBFC5-84E7-4AC6-A6F6-DA2E1B50804E}" type="parTrans" cxnId="{87E54BC6-DDBF-4DB2-9F15-33A13A21CD48}">
      <dgm:prSet/>
      <dgm:spPr/>
      <dgm:t>
        <a:bodyPr/>
        <a:lstStyle/>
        <a:p>
          <a:endParaRPr lang="zh-TW" altLang="en-US"/>
        </a:p>
      </dgm:t>
    </dgm:pt>
    <dgm:pt modelId="{122FA07B-007F-44C5-BF62-BCCD13452882}" type="sibTrans" cxnId="{87E54BC6-DDBF-4DB2-9F15-33A13A21CD48}">
      <dgm:prSet/>
      <dgm:spPr/>
      <dgm:t>
        <a:bodyPr/>
        <a:lstStyle/>
        <a:p>
          <a:endParaRPr lang="zh-TW" altLang="en-US"/>
        </a:p>
      </dgm:t>
    </dgm:pt>
    <dgm:pt modelId="{F65EECDC-887E-4794-A737-F45F4593D3ED}">
      <dgm:prSet phldrT="[文字]"/>
      <dgm:spPr/>
      <dgm:t>
        <a:bodyPr/>
        <a:lstStyle/>
        <a:p>
          <a:r>
            <a:rPr lang="zh-TW" altLang="en-US" dirty="0">
              <a:latin typeface="微軟正黑體" panose="020B0604030504040204" pitchFamily="34" charset="-120"/>
              <a:ea typeface="微軟正黑體" panose="020B0604030504040204" pitchFamily="34" charset="-120"/>
            </a:rPr>
            <a:t>美術班</a:t>
          </a:r>
        </a:p>
      </dgm:t>
    </dgm:pt>
    <dgm:pt modelId="{222D85BC-A6FD-451D-BECE-8634587CBBE1}" type="parTrans" cxnId="{D762BDD8-DAE8-4AA6-9DB9-48C10424EB77}">
      <dgm:prSet/>
      <dgm:spPr/>
      <dgm:t>
        <a:bodyPr/>
        <a:lstStyle/>
        <a:p>
          <a:endParaRPr lang="zh-TW" altLang="en-US"/>
        </a:p>
      </dgm:t>
    </dgm:pt>
    <dgm:pt modelId="{FDC73A00-BFE7-43C9-8412-5C299AAA8395}" type="sibTrans" cxnId="{D762BDD8-DAE8-4AA6-9DB9-48C10424EB77}">
      <dgm:prSet/>
      <dgm:spPr/>
      <dgm:t>
        <a:bodyPr/>
        <a:lstStyle/>
        <a:p>
          <a:endParaRPr lang="zh-TW" altLang="en-US"/>
        </a:p>
      </dgm:t>
    </dgm:pt>
    <dgm:pt modelId="{1613F6BD-4843-4AB6-8D30-34319E5FB951}" type="pres">
      <dgm:prSet presAssocID="{B06ADC0B-CE67-4554-80A6-269F3901A660}" presName="diagram" presStyleCnt="0">
        <dgm:presLayoutVars>
          <dgm:dir/>
          <dgm:resizeHandles val="exact"/>
        </dgm:presLayoutVars>
      </dgm:prSet>
      <dgm:spPr/>
      <dgm:t>
        <a:bodyPr/>
        <a:lstStyle/>
        <a:p>
          <a:endParaRPr lang="zh-TW" altLang="en-US"/>
        </a:p>
      </dgm:t>
    </dgm:pt>
    <dgm:pt modelId="{BC5F3506-B0B0-4D4D-92A0-A0325D311C2B}" type="pres">
      <dgm:prSet presAssocID="{7B41672E-13BC-45CA-A8C0-DFEE7E66FFFD}" presName="node" presStyleLbl="node1" presStyleIdx="0" presStyleCnt="3">
        <dgm:presLayoutVars>
          <dgm:bulletEnabled val="1"/>
        </dgm:presLayoutVars>
      </dgm:prSet>
      <dgm:spPr/>
      <dgm:t>
        <a:bodyPr/>
        <a:lstStyle/>
        <a:p>
          <a:endParaRPr lang="zh-TW" altLang="en-US"/>
        </a:p>
      </dgm:t>
    </dgm:pt>
    <dgm:pt modelId="{5A40B1C0-B66A-47B9-BFEE-C2C9AE02CDFE}" type="pres">
      <dgm:prSet presAssocID="{398EAAE6-B451-472A-B032-FE9E81BD4844}" presName="sibTrans" presStyleCnt="0"/>
      <dgm:spPr/>
    </dgm:pt>
    <dgm:pt modelId="{ED9595D8-CF84-442F-A796-F95CB2A66DB3}" type="pres">
      <dgm:prSet presAssocID="{A97A58C7-93F8-4992-A2D2-816919293D65}" presName="node" presStyleLbl="node1" presStyleIdx="1" presStyleCnt="3">
        <dgm:presLayoutVars>
          <dgm:bulletEnabled val="1"/>
        </dgm:presLayoutVars>
      </dgm:prSet>
      <dgm:spPr/>
      <dgm:t>
        <a:bodyPr/>
        <a:lstStyle/>
        <a:p>
          <a:endParaRPr lang="zh-TW" altLang="en-US"/>
        </a:p>
      </dgm:t>
    </dgm:pt>
    <dgm:pt modelId="{0B8489BC-FC8A-4376-9081-441D4A4EFB13}" type="pres">
      <dgm:prSet presAssocID="{122FA07B-007F-44C5-BF62-BCCD13452882}" presName="sibTrans" presStyleCnt="0"/>
      <dgm:spPr/>
    </dgm:pt>
    <dgm:pt modelId="{5307D0F3-DAEB-453A-8F77-B62AFD0EE8B1}" type="pres">
      <dgm:prSet presAssocID="{F65EECDC-887E-4794-A737-F45F4593D3ED}" presName="node" presStyleLbl="node1" presStyleIdx="2" presStyleCnt="3">
        <dgm:presLayoutVars>
          <dgm:bulletEnabled val="1"/>
        </dgm:presLayoutVars>
      </dgm:prSet>
      <dgm:spPr/>
      <dgm:t>
        <a:bodyPr/>
        <a:lstStyle/>
        <a:p>
          <a:endParaRPr lang="zh-TW" altLang="en-US"/>
        </a:p>
      </dgm:t>
    </dgm:pt>
  </dgm:ptLst>
  <dgm:cxnLst>
    <dgm:cxn modelId="{0E62595D-15A1-4B0E-A6A2-13826D40E1C0}" type="presOf" srcId="{7B41672E-13BC-45CA-A8C0-DFEE7E66FFFD}" destId="{BC5F3506-B0B0-4D4D-92A0-A0325D311C2B}" srcOrd="0" destOrd="0" presId="urn:microsoft.com/office/officeart/2005/8/layout/default#3"/>
    <dgm:cxn modelId="{726262C8-B69E-4CDA-8E96-512B8835046E}" type="presOf" srcId="{F65EECDC-887E-4794-A737-F45F4593D3ED}" destId="{5307D0F3-DAEB-453A-8F77-B62AFD0EE8B1}" srcOrd="0" destOrd="0" presId="urn:microsoft.com/office/officeart/2005/8/layout/default#3"/>
    <dgm:cxn modelId="{C3D080BA-E044-4A12-B87A-8A51DDE98C13}" srcId="{B06ADC0B-CE67-4554-80A6-269F3901A660}" destId="{7B41672E-13BC-45CA-A8C0-DFEE7E66FFFD}" srcOrd="0" destOrd="0" parTransId="{CF9D157B-0F3E-45AA-8345-21652A6B01F9}" sibTransId="{398EAAE6-B451-472A-B032-FE9E81BD4844}"/>
    <dgm:cxn modelId="{D5097A11-1514-40D9-9FA5-BDD460AC42BE}" type="presOf" srcId="{A97A58C7-93F8-4992-A2D2-816919293D65}" destId="{ED9595D8-CF84-442F-A796-F95CB2A66DB3}" srcOrd="0" destOrd="0" presId="urn:microsoft.com/office/officeart/2005/8/layout/default#3"/>
    <dgm:cxn modelId="{87E54BC6-DDBF-4DB2-9F15-33A13A21CD48}" srcId="{B06ADC0B-CE67-4554-80A6-269F3901A660}" destId="{A97A58C7-93F8-4992-A2D2-816919293D65}" srcOrd="1" destOrd="0" parTransId="{0C7FBFC5-84E7-4AC6-A6F6-DA2E1B50804E}" sibTransId="{122FA07B-007F-44C5-BF62-BCCD13452882}"/>
    <dgm:cxn modelId="{D762BDD8-DAE8-4AA6-9DB9-48C10424EB77}" srcId="{B06ADC0B-CE67-4554-80A6-269F3901A660}" destId="{F65EECDC-887E-4794-A737-F45F4593D3ED}" srcOrd="2" destOrd="0" parTransId="{222D85BC-A6FD-451D-BECE-8634587CBBE1}" sibTransId="{FDC73A00-BFE7-43C9-8412-5C299AAA8395}"/>
    <dgm:cxn modelId="{298252DE-D50C-4535-AC76-8FA51F643EB3}" type="presOf" srcId="{B06ADC0B-CE67-4554-80A6-269F3901A660}" destId="{1613F6BD-4843-4AB6-8D30-34319E5FB951}" srcOrd="0" destOrd="0" presId="urn:microsoft.com/office/officeart/2005/8/layout/default#3"/>
    <dgm:cxn modelId="{F9F9D5A2-379B-43E8-AA5D-804CEC7223B2}" type="presParOf" srcId="{1613F6BD-4843-4AB6-8D30-34319E5FB951}" destId="{BC5F3506-B0B0-4D4D-92A0-A0325D311C2B}" srcOrd="0" destOrd="0" presId="urn:microsoft.com/office/officeart/2005/8/layout/default#3"/>
    <dgm:cxn modelId="{5C473F08-E2ED-4EBC-86D8-BFCC3859954F}" type="presParOf" srcId="{1613F6BD-4843-4AB6-8D30-34319E5FB951}" destId="{5A40B1C0-B66A-47B9-BFEE-C2C9AE02CDFE}" srcOrd="1" destOrd="0" presId="urn:microsoft.com/office/officeart/2005/8/layout/default#3"/>
    <dgm:cxn modelId="{43CA56C0-8EEB-4A3E-864B-07E8B8AFD9B0}" type="presParOf" srcId="{1613F6BD-4843-4AB6-8D30-34319E5FB951}" destId="{ED9595D8-CF84-442F-A796-F95CB2A66DB3}" srcOrd="2" destOrd="0" presId="urn:microsoft.com/office/officeart/2005/8/layout/default#3"/>
    <dgm:cxn modelId="{C97EC461-2E91-448B-9D9E-93618AD05B9B}" type="presParOf" srcId="{1613F6BD-4843-4AB6-8D30-34319E5FB951}" destId="{0B8489BC-FC8A-4376-9081-441D4A4EFB13}" srcOrd="3" destOrd="0" presId="urn:microsoft.com/office/officeart/2005/8/layout/default#3"/>
    <dgm:cxn modelId="{9975CA91-C373-44BD-90B5-509263F191D4}" type="presParOf" srcId="{1613F6BD-4843-4AB6-8D30-34319E5FB951}" destId="{5307D0F3-DAEB-453A-8F77-B62AFD0EE8B1}" srcOrd="4" destOrd="0" presId="urn:microsoft.com/office/officeart/2005/8/layout/defaul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7" csCatId="colorful" phldr="1"/>
      <dgm:spPr/>
      <dgm:t>
        <a:bodyPr/>
        <a:lstStyle/>
        <a:p>
          <a:endParaRPr lang="zh-TW" altLang="en-US"/>
        </a:p>
      </dgm:t>
    </dgm:pt>
    <dgm:pt modelId="{56467849-D623-4DB4-8142-1F2A193F0A51}">
      <dgm:prSet phldrT="[文字]"/>
      <dgm:spPr>
        <a:xfrm>
          <a:off x="944" y="958"/>
          <a:ext cx="8227711"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機械群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8C90850C-139B-41F6-9F5F-E05665809784}">
      <dgm:prSet phldrT="[文字]"/>
      <dgm:spPr>
        <a:xfrm>
          <a:off x="5596630" y="1556904"/>
          <a:ext cx="2632025"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製圖科</a:t>
          </a:r>
        </a:p>
      </dgm:t>
    </dgm:pt>
    <dgm:pt modelId="{CD887F31-2C3D-4D4F-AE11-38A1C97719DF}" type="par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4BBF0DF-94FB-4B66-B80C-98D9F0FDF61E}" type="sib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2743514" y="3112851"/>
          <a:ext cx="263202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944" y="1556904"/>
          <a:ext cx="5374595"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機械科</a:t>
          </a: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0FA41F4-2DFB-4468-9E88-AB22453E1AD3}">
      <dgm:prSet phldrT="[文字]"/>
      <dgm:spPr>
        <a:xfrm>
          <a:off x="5596630" y="3112851"/>
          <a:ext cx="263202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a:t>
          </a:r>
        </a:p>
      </dgm:t>
    </dgm:pt>
    <dgm:pt modelId="{26A08708-7697-40CA-98D5-C9DF4FC92BB5}" type="parTrans" cxnId="{F25D9BB9-7D3F-4EE5-BE7C-ADB49F1BB74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E10C33D-323B-4ACF-A536-078EAE75C15C}" type="sibTrans" cxnId="{F25D9BB9-7D3F-4EE5-BE7C-ADB49F1BB74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EAEE04B-8DA1-4114-B4D7-3236D65DC530}">
      <dgm:prSet phldrT="[文字]"/>
      <dgm:spPr>
        <a:xfrm>
          <a:off x="944" y="3112851"/>
          <a:ext cx="263202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內埔農工</a:t>
          </a:r>
        </a:p>
      </dgm:t>
    </dgm:pt>
    <dgm:pt modelId="{DDC520E8-739E-487B-A1F3-0ED081BF0477}" type="parTrans" cxnId="{442C6975-D8D7-4CA1-9EB2-42F2DD082B3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7228D2B-AE44-4412-BC2F-B868F75E2783}" type="sibTrans" cxnId="{442C6975-D8D7-4CA1-9EB2-42F2DD082B3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9C5B98E-7F30-413F-9416-4ACF99CB4FD6}">
      <dgm:prSet phldrT="[文字]"/>
      <dgm:spPr>
        <a:xfrm>
          <a:off x="5596630" y="3112851"/>
          <a:ext cx="263202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屏東高工進修部</a:t>
          </a:r>
        </a:p>
      </dgm:t>
    </dgm:pt>
    <dgm:pt modelId="{52800E71-2DE2-4EB3-A7D3-4472744C34A3}" type="parTrans" cxnId="{D4B8B9DA-59C6-4630-8D2D-4DC4539590FD}">
      <dgm:prSet/>
      <dgm:spPr/>
      <dgm:t>
        <a:bodyPr/>
        <a:lstStyle/>
        <a:p>
          <a:endParaRPr lang="zh-TW" altLang="en-US"/>
        </a:p>
      </dgm:t>
    </dgm:pt>
    <dgm:pt modelId="{0077C21D-D0AC-4EFB-8F6F-BC58CA592D7A}" type="sibTrans" cxnId="{D4B8B9DA-59C6-4630-8D2D-4DC4539590FD}">
      <dgm:prSet/>
      <dgm:spPr/>
      <dgm:t>
        <a:bodyPr/>
        <a:lstStyle/>
        <a:p>
          <a:endParaRPr lang="zh-TW" altLang="en-US"/>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2">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9303E030-9150-4480-BDE1-8DD8F16FA33D}" type="pres">
      <dgm:prSet presAssocID="{1EAEE04B-8DA1-4114-B4D7-3236D65DC530}" presName="vertThree" presStyleCnt="0"/>
      <dgm:spPr/>
    </dgm:pt>
    <dgm:pt modelId="{5543D343-4708-45E2-A51E-DDD121011E7E}" type="pres">
      <dgm:prSet presAssocID="{1EAEE04B-8DA1-4114-B4D7-3236D65DC530}" presName="txThree" presStyleLbl="node3" presStyleIdx="0" presStyleCnt="4">
        <dgm:presLayoutVars>
          <dgm:chPref val="3"/>
        </dgm:presLayoutVars>
      </dgm:prSet>
      <dgm:spPr>
        <a:prstGeom prst="roundRect">
          <a:avLst>
            <a:gd name="adj" fmla="val 10000"/>
          </a:avLst>
        </a:prstGeom>
      </dgm:spPr>
      <dgm:t>
        <a:bodyPr/>
        <a:lstStyle/>
        <a:p>
          <a:endParaRPr lang="zh-TW" altLang="en-US"/>
        </a:p>
      </dgm:t>
    </dgm:pt>
    <dgm:pt modelId="{DEB94A13-DAB8-4E24-86B2-2C68A5D10A66}" type="pres">
      <dgm:prSet presAssocID="{1EAEE04B-8DA1-4114-B4D7-3236D65DC530}" presName="horzThree" presStyleCnt="0"/>
      <dgm:spPr/>
    </dgm:pt>
    <dgm:pt modelId="{2C5B33CA-F9F7-4335-A920-0D7456850162}" type="pres">
      <dgm:prSet presAssocID="{F7228D2B-AE44-4412-BC2F-B868F75E2783}" presName="sibSpaceThree"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1" presStyleCnt="4">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 modelId="{8021CA7B-7E08-45CF-9EC9-BD3FFFAB780D}" type="pres">
      <dgm:prSet presAssocID="{1DA7A632-5B46-4562-AE49-A2AFE0CA0077}" presName="sibSpaceTwo" presStyleCnt="0"/>
      <dgm:spPr/>
    </dgm:pt>
    <dgm:pt modelId="{FC3AE580-B1F5-4DAA-AE2E-2E1531997B50}" type="pres">
      <dgm:prSet presAssocID="{8C90850C-139B-41F6-9F5F-E05665809784}" presName="vertTwo" presStyleCnt="0"/>
      <dgm:spPr/>
    </dgm:pt>
    <dgm:pt modelId="{2F3D05CC-8C79-4771-B0AD-0F9A3D932842}" type="pres">
      <dgm:prSet presAssocID="{8C90850C-139B-41F6-9F5F-E05665809784}" presName="txTwo" presStyleLbl="node2" presStyleIdx="1" presStyleCnt="2">
        <dgm:presLayoutVars>
          <dgm:chPref val="3"/>
        </dgm:presLayoutVars>
      </dgm:prSet>
      <dgm:spPr>
        <a:prstGeom prst="roundRect">
          <a:avLst>
            <a:gd name="adj" fmla="val 10000"/>
          </a:avLst>
        </a:prstGeom>
      </dgm:spPr>
      <dgm:t>
        <a:bodyPr/>
        <a:lstStyle/>
        <a:p>
          <a:endParaRPr lang="zh-TW" altLang="en-US"/>
        </a:p>
      </dgm:t>
    </dgm:pt>
    <dgm:pt modelId="{0352DF79-9578-46BC-80FB-A3ACD6B97AF4}" type="pres">
      <dgm:prSet presAssocID="{8C90850C-139B-41F6-9F5F-E05665809784}" presName="parTransTwo" presStyleCnt="0"/>
      <dgm:spPr/>
    </dgm:pt>
    <dgm:pt modelId="{BA2BE233-A5E0-489D-9D1B-CB9A8AE8FEE9}" type="pres">
      <dgm:prSet presAssocID="{8C90850C-139B-41F6-9F5F-E05665809784}" presName="horzTwo" presStyleCnt="0"/>
      <dgm:spPr/>
    </dgm:pt>
    <dgm:pt modelId="{F94E82EF-FAB1-4374-A7D8-592F14EB86B5}" type="pres">
      <dgm:prSet presAssocID="{70FA41F4-2DFB-4468-9E88-AB22453E1AD3}" presName="vertThree" presStyleCnt="0"/>
      <dgm:spPr/>
    </dgm:pt>
    <dgm:pt modelId="{777C5A76-6BFF-46B7-B0D3-F77C3EBDBD69}" type="pres">
      <dgm:prSet presAssocID="{70FA41F4-2DFB-4468-9E88-AB22453E1AD3}" presName="txThree" presStyleLbl="node3" presStyleIdx="2" presStyleCnt="4">
        <dgm:presLayoutVars>
          <dgm:chPref val="3"/>
        </dgm:presLayoutVars>
      </dgm:prSet>
      <dgm:spPr>
        <a:prstGeom prst="roundRect">
          <a:avLst>
            <a:gd name="adj" fmla="val 10000"/>
          </a:avLst>
        </a:prstGeom>
      </dgm:spPr>
      <dgm:t>
        <a:bodyPr/>
        <a:lstStyle/>
        <a:p>
          <a:endParaRPr lang="zh-TW" altLang="en-US"/>
        </a:p>
      </dgm:t>
    </dgm:pt>
    <dgm:pt modelId="{FF9936E4-F2A2-4852-B779-BBB75545C02A}" type="pres">
      <dgm:prSet presAssocID="{70FA41F4-2DFB-4468-9E88-AB22453E1AD3}" presName="horzThree" presStyleCnt="0"/>
      <dgm:spPr/>
    </dgm:pt>
    <dgm:pt modelId="{A4F28777-2FC4-48B1-945D-22FE0E4494AB}" type="pres">
      <dgm:prSet presAssocID="{7E10C33D-323B-4ACF-A536-078EAE75C15C}" presName="sibSpaceThree" presStyleCnt="0"/>
      <dgm:spPr/>
    </dgm:pt>
    <dgm:pt modelId="{3C2D577B-05DA-4BF5-8455-70C7A12B8697}" type="pres">
      <dgm:prSet presAssocID="{E9C5B98E-7F30-413F-9416-4ACF99CB4FD6}" presName="vertThree" presStyleCnt="0"/>
      <dgm:spPr/>
    </dgm:pt>
    <dgm:pt modelId="{9577A2D9-5B89-4737-9D8D-36C6A97C2E77}" type="pres">
      <dgm:prSet presAssocID="{E9C5B98E-7F30-413F-9416-4ACF99CB4FD6}" presName="txThree" presStyleLbl="node3" presStyleIdx="3" presStyleCnt="4">
        <dgm:presLayoutVars>
          <dgm:chPref val="3"/>
        </dgm:presLayoutVars>
      </dgm:prSet>
      <dgm:spPr/>
      <dgm:t>
        <a:bodyPr/>
        <a:lstStyle/>
        <a:p>
          <a:endParaRPr lang="zh-TW" altLang="en-US"/>
        </a:p>
      </dgm:t>
    </dgm:pt>
    <dgm:pt modelId="{FF32D016-0057-4170-BA6D-793EE15285EE}" type="pres">
      <dgm:prSet presAssocID="{E9C5B98E-7F30-413F-9416-4ACF99CB4FD6}" presName="horzThree" presStyleCnt="0"/>
      <dgm:spPr/>
    </dgm:pt>
  </dgm:ptLst>
  <dgm:cxnLst>
    <dgm:cxn modelId="{445D1AB6-413A-4C15-AA60-165C0250A49A}" srcId="{56467849-D623-4DB4-8142-1F2A193F0A51}" destId="{7CB2CD1A-D604-4885-9DF4-4895E15BD372}" srcOrd="0" destOrd="0" parTransId="{F6D08762-2098-4A09-AEC7-58D68C6F942C}" sibTransId="{1DA7A632-5B46-4562-AE49-A2AFE0CA0077}"/>
    <dgm:cxn modelId="{A010EF3E-9B52-4094-B99A-A0AC732C3EA6}" type="presOf" srcId="{1EAEE04B-8DA1-4114-B4D7-3236D65DC530}" destId="{5543D343-4708-45E2-A51E-DDD121011E7E}" srcOrd="0" destOrd="0" presId="urn:microsoft.com/office/officeart/2005/8/layout/hierarchy4"/>
    <dgm:cxn modelId="{9363A1F4-22CD-4144-9D43-90A7E50087A6}" type="presOf" srcId="{8C90850C-139B-41F6-9F5F-E05665809784}" destId="{2F3D05CC-8C79-4771-B0AD-0F9A3D932842}" srcOrd="0" destOrd="0" presId="urn:microsoft.com/office/officeart/2005/8/layout/hierarchy4"/>
    <dgm:cxn modelId="{419EDFA8-2429-4AF0-8149-BF10F704F954}" type="presOf" srcId="{ACE837FE-9745-45F9-AB8B-8F5A05145C67}" destId="{EBA89E28-252F-4683-90FB-3304FB69E308}" srcOrd="0" destOrd="0" presId="urn:microsoft.com/office/officeart/2005/8/layout/hierarchy4"/>
    <dgm:cxn modelId="{D4B8B9DA-59C6-4630-8D2D-4DC4539590FD}" srcId="{8C90850C-139B-41F6-9F5F-E05665809784}" destId="{E9C5B98E-7F30-413F-9416-4ACF99CB4FD6}" srcOrd="1" destOrd="0" parTransId="{52800E71-2DE2-4EB3-A7D3-4472744C34A3}" sibTransId="{0077C21D-D0AC-4EFB-8F6F-BC58CA592D7A}"/>
    <dgm:cxn modelId="{442C6975-D8D7-4CA1-9EB2-42F2DD082B30}" srcId="{7CB2CD1A-D604-4885-9DF4-4895E15BD372}" destId="{1EAEE04B-8DA1-4114-B4D7-3236D65DC530}" srcOrd="0" destOrd="0" parTransId="{DDC520E8-739E-487B-A1F3-0ED081BF0477}" sibTransId="{F7228D2B-AE44-4412-BC2F-B868F75E2783}"/>
    <dgm:cxn modelId="{C851C766-AF1D-4EAB-A341-8689FF466A0B}" type="presOf" srcId="{66A6E281-6970-42F9-A999-54972EFC029D}" destId="{C38DAA83-CB65-49AC-8567-ACFF5C4BA856}" srcOrd="0" destOrd="0" presId="urn:microsoft.com/office/officeart/2005/8/layout/hierarchy4"/>
    <dgm:cxn modelId="{065883ED-0917-441D-A119-390B39C534D1}" type="presOf" srcId="{E9C5B98E-7F30-413F-9416-4ACF99CB4FD6}" destId="{9577A2D9-5B89-4737-9D8D-36C6A97C2E77}" srcOrd="0" destOrd="0" presId="urn:microsoft.com/office/officeart/2005/8/layout/hierarchy4"/>
    <dgm:cxn modelId="{A7EAE71E-C188-49F7-A82C-C8C5E9F8B76B}" srcId="{56467849-D623-4DB4-8142-1F2A193F0A51}" destId="{8C90850C-139B-41F6-9F5F-E05665809784}" srcOrd="1" destOrd="0" parTransId="{CD887F31-2C3D-4D4F-AE11-38A1C97719DF}" sibTransId="{64BBF0DF-94FB-4B66-B80C-98D9F0FDF61E}"/>
    <dgm:cxn modelId="{A80963F4-8EEA-420E-B8B6-4D2DE1CB7397}" type="presOf" srcId="{56467849-D623-4DB4-8142-1F2A193F0A51}" destId="{B93D7E45-04DD-42AF-A980-F70567FBEDDF}" srcOrd="0" destOrd="0" presId="urn:microsoft.com/office/officeart/2005/8/layout/hierarchy4"/>
    <dgm:cxn modelId="{F25D9BB9-7D3F-4EE5-BE7C-ADB49F1BB745}" srcId="{8C90850C-139B-41F6-9F5F-E05665809784}" destId="{70FA41F4-2DFB-4468-9E88-AB22453E1AD3}" srcOrd="0" destOrd="0" parTransId="{26A08708-7697-40CA-98D5-C9DF4FC92BB5}" sibTransId="{7E10C33D-323B-4ACF-A536-078EAE75C15C}"/>
    <dgm:cxn modelId="{CA900A94-477E-46D4-950D-71B48C055B7C}" type="presOf" srcId="{70FA41F4-2DFB-4468-9E88-AB22453E1AD3}" destId="{777C5A76-6BFF-46B7-B0D3-F77C3EBDBD69}" srcOrd="0" destOrd="0" presId="urn:microsoft.com/office/officeart/2005/8/layout/hierarchy4"/>
    <dgm:cxn modelId="{FF767F35-B7BB-4E15-9220-C5FB37FE7905}" srcId="{7CB2CD1A-D604-4885-9DF4-4895E15BD372}" destId="{66A6E281-6970-42F9-A999-54972EFC029D}" srcOrd="1" destOrd="0" parTransId="{81F86871-D3C1-47BF-B0B4-BA979B877A2D}" sibTransId="{F04A9A3C-0863-488B-8954-D0A72D364715}"/>
    <dgm:cxn modelId="{74CE3B03-5C34-46BD-A213-F74C49C7B5EF}" srcId="{ACE837FE-9745-45F9-AB8B-8F5A05145C67}" destId="{56467849-D623-4DB4-8142-1F2A193F0A51}" srcOrd="0" destOrd="0" parTransId="{B8263297-371A-4141-8511-C8D3757CC1C6}" sibTransId="{1B806640-92DC-4A0C-B488-A1EF5D38FA63}"/>
    <dgm:cxn modelId="{8BE15071-C9B3-45B8-9FBA-51D21FC6BAF8}" type="presOf" srcId="{7CB2CD1A-D604-4885-9DF4-4895E15BD372}" destId="{DA6F3BDF-444E-4FBD-8E85-368607583A8F}" srcOrd="0" destOrd="0" presId="urn:microsoft.com/office/officeart/2005/8/layout/hierarchy4"/>
    <dgm:cxn modelId="{F4E9DDF8-8791-47FD-8840-3D72D7DD2A46}" type="presParOf" srcId="{EBA89E28-252F-4683-90FB-3304FB69E308}" destId="{D775CAE9-44D1-4885-8767-BE88FB3A7765}" srcOrd="0" destOrd="0" presId="urn:microsoft.com/office/officeart/2005/8/layout/hierarchy4"/>
    <dgm:cxn modelId="{B5DFBA42-CD0C-43DF-9810-644CFF248BA1}" type="presParOf" srcId="{D775CAE9-44D1-4885-8767-BE88FB3A7765}" destId="{B93D7E45-04DD-42AF-A980-F70567FBEDDF}" srcOrd="0" destOrd="0" presId="urn:microsoft.com/office/officeart/2005/8/layout/hierarchy4"/>
    <dgm:cxn modelId="{C925B3AA-4023-4ECF-9348-802408F4C9F7}" type="presParOf" srcId="{D775CAE9-44D1-4885-8767-BE88FB3A7765}" destId="{A34F34B9-142E-48A4-B8B2-BF10AD2C5228}" srcOrd="1" destOrd="0" presId="urn:microsoft.com/office/officeart/2005/8/layout/hierarchy4"/>
    <dgm:cxn modelId="{DCC50CDB-FA95-4E7E-8FB8-0A37C27E9034}" type="presParOf" srcId="{D775CAE9-44D1-4885-8767-BE88FB3A7765}" destId="{866FD093-0E6F-4568-9536-B518F59A9978}" srcOrd="2" destOrd="0" presId="urn:microsoft.com/office/officeart/2005/8/layout/hierarchy4"/>
    <dgm:cxn modelId="{6C34774C-D8B8-466E-8A1F-D1D8E0423A47}" type="presParOf" srcId="{866FD093-0E6F-4568-9536-B518F59A9978}" destId="{FC99C107-A5D5-4EDF-A905-731855EC4DD1}" srcOrd="0" destOrd="0" presId="urn:microsoft.com/office/officeart/2005/8/layout/hierarchy4"/>
    <dgm:cxn modelId="{6619CAE9-7F49-44C2-8C75-B9BB04E12044}" type="presParOf" srcId="{FC99C107-A5D5-4EDF-A905-731855EC4DD1}" destId="{DA6F3BDF-444E-4FBD-8E85-368607583A8F}" srcOrd="0" destOrd="0" presId="urn:microsoft.com/office/officeart/2005/8/layout/hierarchy4"/>
    <dgm:cxn modelId="{0C27F078-AAEA-4588-B193-FECD21D3C5B6}" type="presParOf" srcId="{FC99C107-A5D5-4EDF-A905-731855EC4DD1}" destId="{C9AF3B95-12B0-4CB5-A65A-249107B319F1}" srcOrd="1" destOrd="0" presId="urn:microsoft.com/office/officeart/2005/8/layout/hierarchy4"/>
    <dgm:cxn modelId="{1E732620-950C-40A5-980E-68DE7CA14F6D}" type="presParOf" srcId="{FC99C107-A5D5-4EDF-A905-731855EC4DD1}" destId="{F427C717-1490-4FB7-8929-517D8903080C}" srcOrd="2" destOrd="0" presId="urn:microsoft.com/office/officeart/2005/8/layout/hierarchy4"/>
    <dgm:cxn modelId="{23B71B08-3BCD-4E57-ABC6-C81913BC8167}" type="presParOf" srcId="{F427C717-1490-4FB7-8929-517D8903080C}" destId="{9303E030-9150-4480-BDE1-8DD8F16FA33D}" srcOrd="0" destOrd="0" presId="urn:microsoft.com/office/officeart/2005/8/layout/hierarchy4"/>
    <dgm:cxn modelId="{77494C12-FEE8-465E-91D5-4E037398BF78}" type="presParOf" srcId="{9303E030-9150-4480-BDE1-8DD8F16FA33D}" destId="{5543D343-4708-45E2-A51E-DDD121011E7E}" srcOrd="0" destOrd="0" presId="urn:microsoft.com/office/officeart/2005/8/layout/hierarchy4"/>
    <dgm:cxn modelId="{AF5256E1-E5DE-4366-94A1-4E3DA10C1015}" type="presParOf" srcId="{9303E030-9150-4480-BDE1-8DD8F16FA33D}" destId="{DEB94A13-DAB8-4E24-86B2-2C68A5D10A66}" srcOrd="1" destOrd="0" presId="urn:microsoft.com/office/officeart/2005/8/layout/hierarchy4"/>
    <dgm:cxn modelId="{74A8A480-B6CC-4171-8727-8FAAE8FB6508}" type="presParOf" srcId="{F427C717-1490-4FB7-8929-517D8903080C}" destId="{2C5B33CA-F9F7-4335-A920-0D7456850162}" srcOrd="1" destOrd="0" presId="urn:microsoft.com/office/officeart/2005/8/layout/hierarchy4"/>
    <dgm:cxn modelId="{9F0C7909-A708-4946-A029-D7CE5E0A8884}" type="presParOf" srcId="{F427C717-1490-4FB7-8929-517D8903080C}" destId="{F8C65545-9FFD-4F25-98FD-141DD87EC5E7}" srcOrd="2" destOrd="0" presId="urn:microsoft.com/office/officeart/2005/8/layout/hierarchy4"/>
    <dgm:cxn modelId="{64DAC8E9-4B6B-4E3E-A96E-104DA0E24514}" type="presParOf" srcId="{F8C65545-9FFD-4F25-98FD-141DD87EC5E7}" destId="{C38DAA83-CB65-49AC-8567-ACFF5C4BA856}" srcOrd="0" destOrd="0" presId="urn:microsoft.com/office/officeart/2005/8/layout/hierarchy4"/>
    <dgm:cxn modelId="{E84C469A-E9FD-4BC6-9DFA-305496113C29}" type="presParOf" srcId="{F8C65545-9FFD-4F25-98FD-141DD87EC5E7}" destId="{B871D3CC-F3FC-4C37-9E95-DD098D1AC821}" srcOrd="1" destOrd="0" presId="urn:microsoft.com/office/officeart/2005/8/layout/hierarchy4"/>
    <dgm:cxn modelId="{24707580-BEE4-4E93-ACEB-1A7105341F11}" type="presParOf" srcId="{866FD093-0E6F-4568-9536-B518F59A9978}" destId="{8021CA7B-7E08-45CF-9EC9-BD3FFFAB780D}" srcOrd="1" destOrd="0" presId="urn:microsoft.com/office/officeart/2005/8/layout/hierarchy4"/>
    <dgm:cxn modelId="{FBDC277A-362E-4B82-9EB6-01DF724D8907}" type="presParOf" srcId="{866FD093-0E6F-4568-9536-B518F59A9978}" destId="{FC3AE580-B1F5-4DAA-AE2E-2E1531997B50}" srcOrd="2" destOrd="0" presId="urn:microsoft.com/office/officeart/2005/8/layout/hierarchy4"/>
    <dgm:cxn modelId="{2EEE41E1-A6A1-4F2B-80AB-40B552FFB3EC}" type="presParOf" srcId="{FC3AE580-B1F5-4DAA-AE2E-2E1531997B50}" destId="{2F3D05CC-8C79-4771-B0AD-0F9A3D932842}" srcOrd="0" destOrd="0" presId="urn:microsoft.com/office/officeart/2005/8/layout/hierarchy4"/>
    <dgm:cxn modelId="{B622A0F6-A293-43F4-8787-6CBA44AC5015}" type="presParOf" srcId="{FC3AE580-B1F5-4DAA-AE2E-2E1531997B50}" destId="{0352DF79-9578-46BC-80FB-A3ACD6B97AF4}" srcOrd="1" destOrd="0" presId="urn:microsoft.com/office/officeart/2005/8/layout/hierarchy4"/>
    <dgm:cxn modelId="{066820F4-326A-4A23-A833-59FEC25CFA04}" type="presParOf" srcId="{FC3AE580-B1F5-4DAA-AE2E-2E1531997B50}" destId="{BA2BE233-A5E0-489D-9D1B-CB9A8AE8FEE9}" srcOrd="2" destOrd="0" presId="urn:microsoft.com/office/officeart/2005/8/layout/hierarchy4"/>
    <dgm:cxn modelId="{502791CF-2AE3-4500-B308-4C9586DF49E0}" type="presParOf" srcId="{BA2BE233-A5E0-489D-9D1B-CB9A8AE8FEE9}" destId="{F94E82EF-FAB1-4374-A7D8-592F14EB86B5}" srcOrd="0" destOrd="0" presId="urn:microsoft.com/office/officeart/2005/8/layout/hierarchy4"/>
    <dgm:cxn modelId="{9860A68C-9A6A-4C8D-BA43-C88B329AFB51}" type="presParOf" srcId="{F94E82EF-FAB1-4374-A7D8-592F14EB86B5}" destId="{777C5A76-6BFF-46B7-B0D3-F77C3EBDBD69}" srcOrd="0" destOrd="0" presId="urn:microsoft.com/office/officeart/2005/8/layout/hierarchy4"/>
    <dgm:cxn modelId="{6AA783F7-BB14-4541-9083-270CF4B1C0CE}" type="presParOf" srcId="{F94E82EF-FAB1-4374-A7D8-592F14EB86B5}" destId="{FF9936E4-F2A2-4852-B779-BBB75545C02A}" srcOrd="1" destOrd="0" presId="urn:microsoft.com/office/officeart/2005/8/layout/hierarchy4"/>
    <dgm:cxn modelId="{2A7805AA-D599-433D-B07E-62EEBC4B0BC5}" type="presParOf" srcId="{BA2BE233-A5E0-489D-9D1B-CB9A8AE8FEE9}" destId="{A4F28777-2FC4-48B1-945D-22FE0E4494AB}" srcOrd="1" destOrd="0" presId="urn:microsoft.com/office/officeart/2005/8/layout/hierarchy4"/>
    <dgm:cxn modelId="{361ADA7D-2117-4F21-9CFD-AB9F647A3D19}" type="presParOf" srcId="{BA2BE233-A5E0-489D-9D1B-CB9A8AE8FEE9}" destId="{3C2D577B-05DA-4BF5-8455-70C7A12B8697}" srcOrd="2" destOrd="0" presId="urn:microsoft.com/office/officeart/2005/8/layout/hierarchy4"/>
    <dgm:cxn modelId="{022AA1E4-3AB8-408E-ADEF-F8F6BC5D8165}" type="presParOf" srcId="{3C2D577B-05DA-4BF5-8455-70C7A12B8697}" destId="{9577A2D9-5B89-4737-9D8D-36C6A97C2E77}" srcOrd="0" destOrd="0" presId="urn:microsoft.com/office/officeart/2005/8/layout/hierarchy4"/>
    <dgm:cxn modelId="{786C52F4-5CB1-4BD1-B52A-49C7BD88FCFC}" type="presParOf" srcId="{3C2D577B-05DA-4BF5-8455-70C7A12B8697}" destId="{FF32D016-0057-4170-BA6D-793EE15285EE}"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8" csCatId="colorful" phldr="1"/>
      <dgm:spPr/>
      <dgm:t>
        <a:bodyPr/>
        <a:lstStyle/>
        <a:p>
          <a:endParaRPr lang="zh-TW" altLang="en-US"/>
        </a:p>
      </dgm:t>
    </dgm:pt>
    <dgm:pt modelId="{56467849-D623-4DB4-8142-1F2A193F0A51}">
      <dgm:prSet phldrT="[文字]"/>
      <dgm:spPr>
        <a:xfrm>
          <a:off x="944" y="958"/>
          <a:ext cx="8227711"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動力機械群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8C90850C-139B-41F6-9F5F-E05665809784}">
      <dgm:prSet phldrT="[文字]"/>
      <dgm:spPr>
        <a:xfrm>
          <a:off x="5541357" y="1556904"/>
          <a:ext cx="2687297"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農業機械科</a:t>
          </a:r>
          <a:endParaRPr lang="en-US" altLang="zh-TW" b="1" dirty="0">
            <a:solidFill>
              <a:sysClr val="window" lastClr="FFFFFF"/>
            </a:solidFill>
            <a:latin typeface="微軟正黑體" panose="020B0604030504040204" pitchFamily="34" charset="-120"/>
            <a:ea typeface="微軟正黑體" panose="020B0604030504040204" pitchFamily="34" charset="-120"/>
            <a:cs typeface="+mn-cs"/>
          </a:endParaRPr>
        </a:p>
        <a:p>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CD887F31-2C3D-4D4F-AE11-38A1C97719DF}" type="par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4BBF0DF-94FB-4B66-B80C-98D9F0FDF61E}" type="sib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1372229" y="3112851"/>
          <a:ext cx="1316012"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a:t>
          </a:r>
          <a:endParaRPr lang="en-US" altLang="zh-TW" b="1" dirty="0">
            <a:solidFill>
              <a:sysClr val="window" lastClr="FFFFFF"/>
            </a:solidFill>
            <a:latin typeface="微軟正黑體" panose="020B0604030504040204" pitchFamily="34" charset="-120"/>
            <a:ea typeface="微軟正黑體" panose="020B0604030504040204" pitchFamily="34" charset="-120"/>
            <a:cs typeface="+mn-cs"/>
          </a:endParaRPr>
        </a:p>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高工</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944" y="1556904"/>
          <a:ext cx="5429868"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汽車科</a:t>
          </a: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0FA41F4-2DFB-4468-9E88-AB22453E1AD3}">
      <dgm:prSet phldrT="[文字]"/>
      <dgm:spPr>
        <a:xfrm>
          <a:off x="5541357" y="3112851"/>
          <a:ext cx="1316012"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內埔</a:t>
          </a:r>
          <a:endParaRPr lang="en-US" altLang="zh-TW" b="1" dirty="0">
            <a:solidFill>
              <a:sysClr val="window" lastClr="FFFFFF"/>
            </a:solidFill>
            <a:latin typeface="微軟正黑體" panose="020B0604030504040204" pitchFamily="34" charset="-120"/>
            <a:ea typeface="微軟正黑體" panose="020B0604030504040204" pitchFamily="34" charset="-120"/>
            <a:cs typeface="+mn-cs"/>
          </a:endParaRPr>
        </a:p>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農工</a:t>
          </a:r>
        </a:p>
      </dgm:t>
    </dgm:pt>
    <dgm:pt modelId="{26A08708-7697-40CA-98D5-C9DF4FC92BB5}" type="parTrans" cxnId="{F25D9BB9-7D3F-4EE5-BE7C-ADB49F1BB74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E10C33D-323B-4ACF-A536-078EAE75C15C}" type="sibTrans" cxnId="{F25D9BB9-7D3F-4EE5-BE7C-ADB49F1BB74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EAEE04B-8DA1-4114-B4D7-3236D65DC530}">
      <dgm:prSet phldrT="[文字]"/>
      <dgm:spPr>
        <a:xfrm>
          <a:off x="944" y="3112851"/>
          <a:ext cx="1316012"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內埔</a:t>
          </a:r>
          <a:endParaRPr lang="en-US" altLang="zh-TW" b="1" dirty="0">
            <a:solidFill>
              <a:sysClr val="window" lastClr="FFFFFF"/>
            </a:solidFill>
            <a:latin typeface="微軟正黑體" panose="020B0604030504040204" pitchFamily="34" charset="-120"/>
            <a:ea typeface="微軟正黑體" panose="020B0604030504040204" pitchFamily="34" charset="-120"/>
            <a:cs typeface="+mn-cs"/>
          </a:endParaRPr>
        </a:p>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農工</a:t>
          </a:r>
        </a:p>
      </dgm:t>
    </dgm:pt>
    <dgm:pt modelId="{DDC520E8-739E-487B-A1F3-0ED081BF0477}" type="parTrans" cxnId="{442C6975-D8D7-4CA1-9EB2-42F2DD082B3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7228D2B-AE44-4412-BC2F-B868F75E2783}" type="sibTrans" cxnId="{442C6975-D8D7-4CA1-9EB2-42F2DD082B3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B29A53E-BABB-4B6B-BC4C-5E3EE8C5C371}">
      <dgm:prSet phldrT="[文字]"/>
      <dgm:spPr>
        <a:xfrm>
          <a:off x="6912642" y="3112851"/>
          <a:ext cx="1316012"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佳冬</a:t>
          </a:r>
          <a:endParaRPr lang="en-US" altLang="zh-TW" b="1" dirty="0">
            <a:solidFill>
              <a:sysClr val="window" lastClr="FFFFFF"/>
            </a:solidFill>
            <a:latin typeface="微軟正黑體" panose="020B0604030504040204" pitchFamily="34" charset="-120"/>
            <a:ea typeface="微軟正黑體" panose="020B0604030504040204" pitchFamily="34" charset="-120"/>
            <a:cs typeface="+mn-cs"/>
          </a:endParaRPr>
        </a:p>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高農</a:t>
          </a:r>
        </a:p>
      </dgm:t>
    </dgm:pt>
    <dgm:pt modelId="{381D0ECA-D7B8-44E1-B665-FAA4FA0B5408}" type="parTrans" cxnId="{80220783-3EA0-4416-B603-DBFC7AB35518}">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27757F8-1338-44F7-AAE0-28E8D069F2D2}" type="sibTrans" cxnId="{80220783-3EA0-4416-B603-DBFC7AB35518}">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C03CA1F2-5D8E-48D8-9A4D-F97AE1F06EB6}">
      <dgm:prSet phldrT="[文字]"/>
      <dgm:spPr>
        <a:xfrm>
          <a:off x="944" y="3112851"/>
          <a:ext cx="1316012"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屏工</a:t>
          </a:r>
          <a:endParaRPr lang="en-US" altLang="zh-TW" b="1" dirty="0">
            <a:solidFill>
              <a:sysClr val="window" lastClr="FFFFFF"/>
            </a:solidFill>
            <a:latin typeface="微軟正黑體" panose="020B0604030504040204" pitchFamily="34" charset="-120"/>
            <a:ea typeface="微軟正黑體" panose="020B0604030504040204" pitchFamily="34" charset="-120"/>
            <a:cs typeface="+mn-cs"/>
          </a:endParaRPr>
        </a:p>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進修部</a:t>
          </a:r>
        </a:p>
      </dgm:t>
    </dgm:pt>
    <dgm:pt modelId="{4A710E6D-CF56-4D11-9F78-068CA43B41AB}" type="parTrans" cxnId="{9DB617C5-C528-47B3-8238-C371BAC73549}">
      <dgm:prSet/>
      <dgm:spPr/>
      <dgm:t>
        <a:bodyPr/>
        <a:lstStyle/>
        <a:p>
          <a:endParaRPr lang="zh-TW" altLang="en-US"/>
        </a:p>
      </dgm:t>
    </dgm:pt>
    <dgm:pt modelId="{5857C2A0-4B3D-410D-8CE7-E11CEF1FBDD4}" type="sibTrans" cxnId="{9DB617C5-C528-47B3-8238-C371BAC73549}">
      <dgm:prSet/>
      <dgm:spPr/>
      <dgm:t>
        <a:bodyPr/>
        <a:lstStyle/>
        <a:p>
          <a:endParaRPr lang="zh-TW" altLang="en-US"/>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2">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9303E030-9150-4480-BDE1-8DD8F16FA33D}" type="pres">
      <dgm:prSet presAssocID="{1EAEE04B-8DA1-4114-B4D7-3236D65DC530}" presName="vertThree" presStyleCnt="0"/>
      <dgm:spPr/>
    </dgm:pt>
    <dgm:pt modelId="{5543D343-4708-45E2-A51E-DDD121011E7E}" type="pres">
      <dgm:prSet presAssocID="{1EAEE04B-8DA1-4114-B4D7-3236D65DC530}" presName="txThree" presStyleLbl="node3" presStyleIdx="0" presStyleCnt="5">
        <dgm:presLayoutVars>
          <dgm:chPref val="3"/>
        </dgm:presLayoutVars>
      </dgm:prSet>
      <dgm:spPr>
        <a:prstGeom prst="roundRect">
          <a:avLst>
            <a:gd name="adj" fmla="val 10000"/>
          </a:avLst>
        </a:prstGeom>
      </dgm:spPr>
      <dgm:t>
        <a:bodyPr/>
        <a:lstStyle/>
        <a:p>
          <a:endParaRPr lang="zh-TW" altLang="en-US"/>
        </a:p>
      </dgm:t>
    </dgm:pt>
    <dgm:pt modelId="{DEB94A13-DAB8-4E24-86B2-2C68A5D10A66}" type="pres">
      <dgm:prSet presAssocID="{1EAEE04B-8DA1-4114-B4D7-3236D65DC530}" presName="horzThree" presStyleCnt="0"/>
      <dgm:spPr/>
    </dgm:pt>
    <dgm:pt modelId="{2C5B33CA-F9F7-4335-A920-0D7456850162}" type="pres">
      <dgm:prSet presAssocID="{F7228D2B-AE44-4412-BC2F-B868F75E2783}" presName="sibSpaceThree" presStyleCnt="0"/>
      <dgm:spPr/>
    </dgm:pt>
    <dgm:pt modelId="{92E4E472-C438-432F-A638-7399A7DE2060}" type="pres">
      <dgm:prSet presAssocID="{C03CA1F2-5D8E-48D8-9A4D-F97AE1F06EB6}" presName="vertThree" presStyleCnt="0"/>
      <dgm:spPr/>
    </dgm:pt>
    <dgm:pt modelId="{7D4C979D-1DDC-47BB-849A-B5BFECD94F8C}" type="pres">
      <dgm:prSet presAssocID="{C03CA1F2-5D8E-48D8-9A4D-F97AE1F06EB6}" presName="txThree" presStyleLbl="node3" presStyleIdx="1" presStyleCnt="5">
        <dgm:presLayoutVars>
          <dgm:chPref val="3"/>
        </dgm:presLayoutVars>
      </dgm:prSet>
      <dgm:spPr/>
      <dgm:t>
        <a:bodyPr/>
        <a:lstStyle/>
        <a:p>
          <a:endParaRPr lang="zh-TW" altLang="en-US"/>
        </a:p>
      </dgm:t>
    </dgm:pt>
    <dgm:pt modelId="{377641E7-EDB3-4FC4-A9C4-227583D1623E}" type="pres">
      <dgm:prSet presAssocID="{C03CA1F2-5D8E-48D8-9A4D-F97AE1F06EB6}" presName="horzThree" presStyleCnt="0"/>
      <dgm:spPr/>
    </dgm:pt>
    <dgm:pt modelId="{3CB35EBE-7D09-44FA-AEE2-395E564ABDD2}" type="pres">
      <dgm:prSet presAssocID="{5857C2A0-4B3D-410D-8CE7-E11CEF1FBDD4}" presName="sibSpaceThree"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2" presStyleCnt="5">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 modelId="{8021CA7B-7E08-45CF-9EC9-BD3FFFAB780D}" type="pres">
      <dgm:prSet presAssocID="{1DA7A632-5B46-4562-AE49-A2AFE0CA0077}" presName="sibSpaceTwo" presStyleCnt="0"/>
      <dgm:spPr/>
    </dgm:pt>
    <dgm:pt modelId="{FC3AE580-B1F5-4DAA-AE2E-2E1531997B50}" type="pres">
      <dgm:prSet presAssocID="{8C90850C-139B-41F6-9F5F-E05665809784}" presName="vertTwo" presStyleCnt="0"/>
      <dgm:spPr/>
    </dgm:pt>
    <dgm:pt modelId="{2F3D05CC-8C79-4771-B0AD-0F9A3D932842}" type="pres">
      <dgm:prSet presAssocID="{8C90850C-139B-41F6-9F5F-E05665809784}" presName="txTwo" presStyleLbl="node2" presStyleIdx="1" presStyleCnt="2">
        <dgm:presLayoutVars>
          <dgm:chPref val="3"/>
        </dgm:presLayoutVars>
      </dgm:prSet>
      <dgm:spPr>
        <a:prstGeom prst="roundRect">
          <a:avLst>
            <a:gd name="adj" fmla="val 10000"/>
          </a:avLst>
        </a:prstGeom>
      </dgm:spPr>
      <dgm:t>
        <a:bodyPr/>
        <a:lstStyle/>
        <a:p>
          <a:endParaRPr lang="zh-TW" altLang="en-US"/>
        </a:p>
      </dgm:t>
    </dgm:pt>
    <dgm:pt modelId="{0352DF79-9578-46BC-80FB-A3ACD6B97AF4}" type="pres">
      <dgm:prSet presAssocID="{8C90850C-139B-41F6-9F5F-E05665809784}" presName="parTransTwo" presStyleCnt="0"/>
      <dgm:spPr/>
    </dgm:pt>
    <dgm:pt modelId="{BA2BE233-A5E0-489D-9D1B-CB9A8AE8FEE9}" type="pres">
      <dgm:prSet presAssocID="{8C90850C-139B-41F6-9F5F-E05665809784}" presName="horzTwo" presStyleCnt="0"/>
      <dgm:spPr/>
    </dgm:pt>
    <dgm:pt modelId="{F94E82EF-FAB1-4374-A7D8-592F14EB86B5}" type="pres">
      <dgm:prSet presAssocID="{70FA41F4-2DFB-4468-9E88-AB22453E1AD3}" presName="vertThree" presStyleCnt="0"/>
      <dgm:spPr/>
    </dgm:pt>
    <dgm:pt modelId="{777C5A76-6BFF-46B7-B0D3-F77C3EBDBD69}" type="pres">
      <dgm:prSet presAssocID="{70FA41F4-2DFB-4468-9E88-AB22453E1AD3}" presName="txThree" presStyleLbl="node3" presStyleIdx="3" presStyleCnt="5">
        <dgm:presLayoutVars>
          <dgm:chPref val="3"/>
        </dgm:presLayoutVars>
      </dgm:prSet>
      <dgm:spPr>
        <a:prstGeom prst="roundRect">
          <a:avLst>
            <a:gd name="adj" fmla="val 10000"/>
          </a:avLst>
        </a:prstGeom>
      </dgm:spPr>
      <dgm:t>
        <a:bodyPr/>
        <a:lstStyle/>
        <a:p>
          <a:endParaRPr lang="zh-TW" altLang="en-US"/>
        </a:p>
      </dgm:t>
    </dgm:pt>
    <dgm:pt modelId="{FF9936E4-F2A2-4852-B779-BBB75545C02A}" type="pres">
      <dgm:prSet presAssocID="{70FA41F4-2DFB-4468-9E88-AB22453E1AD3}" presName="horzThree" presStyleCnt="0"/>
      <dgm:spPr/>
    </dgm:pt>
    <dgm:pt modelId="{D376108B-0D31-4F36-B199-0953DEDF2C03}" type="pres">
      <dgm:prSet presAssocID="{7E10C33D-323B-4ACF-A536-078EAE75C15C}" presName="sibSpaceThree" presStyleCnt="0"/>
      <dgm:spPr/>
    </dgm:pt>
    <dgm:pt modelId="{73DA5A81-7D37-4E1B-AA06-CB37EFE5511A}" type="pres">
      <dgm:prSet presAssocID="{3B29A53E-BABB-4B6B-BC4C-5E3EE8C5C371}" presName="vertThree" presStyleCnt="0"/>
      <dgm:spPr/>
    </dgm:pt>
    <dgm:pt modelId="{36E90AA4-0860-4846-B851-669594965428}" type="pres">
      <dgm:prSet presAssocID="{3B29A53E-BABB-4B6B-BC4C-5E3EE8C5C371}" presName="txThree" presStyleLbl="node3" presStyleIdx="4" presStyleCnt="5">
        <dgm:presLayoutVars>
          <dgm:chPref val="3"/>
        </dgm:presLayoutVars>
      </dgm:prSet>
      <dgm:spPr>
        <a:prstGeom prst="roundRect">
          <a:avLst>
            <a:gd name="adj" fmla="val 10000"/>
          </a:avLst>
        </a:prstGeom>
      </dgm:spPr>
      <dgm:t>
        <a:bodyPr/>
        <a:lstStyle/>
        <a:p>
          <a:endParaRPr lang="zh-TW" altLang="en-US"/>
        </a:p>
      </dgm:t>
    </dgm:pt>
    <dgm:pt modelId="{95BF005F-5DF0-42C6-896E-44DA6ACCBEEC}" type="pres">
      <dgm:prSet presAssocID="{3B29A53E-BABB-4B6B-BC4C-5E3EE8C5C371}" presName="horzThree" presStyleCnt="0"/>
      <dgm:spPr/>
    </dgm:pt>
  </dgm:ptLst>
  <dgm:cxnLst>
    <dgm:cxn modelId="{74CE3B03-5C34-46BD-A213-F74C49C7B5EF}" srcId="{ACE837FE-9745-45F9-AB8B-8F5A05145C67}" destId="{56467849-D623-4DB4-8142-1F2A193F0A51}" srcOrd="0" destOrd="0" parTransId="{B8263297-371A-4141-8511-C8D3757CC1C6}" sibTransId="{1B806640-92DC-4A0C-B488-A1EF5D38FA63}"/>
    <dgm:cxn modelId="{80220783-3EA0-4416-B603-DBFC7AB35518}" srcId="{8C90850C-139B-41F6-9F5F-E05665809784}" destId="{3B29A53E-BABB-4B6B-BC4C-5E3EE8C5C371}" srcOrd="1" destOrd="0" parTransId="{381D0ECA-D7B8-44E1-B665-FAA4FA0B5408}" sibTransId="{B27757F8-1338-44F7-AAE0-28E8D069F2D2}"/>
    <dgm:cxn modelId="{25EC4A6E-9D18-4057-9CF8-EFC13C90159E}" type="presOf" srcId="{3B29A53E-BABB-4B6B-BC4C-5E3EE8C5C371}" destId="{36E90AA4-0860-4846-B851-669594965428}" srcOrd="0" destOrd="0" presId="urn:microsoft.com/office/officeart/2005/8/layout/hierarchy4"/>
    <dgm:cxn modelId="{FE0E4213-578A-422E-8339-0A44A2791142}" type="presOf" srcId="{56467849-D623-4DB4-8142-1F2A193F0A51}" destId="{B93D7E45-04DD-42AF-A980-F70567FBEDDF}" srcOrd="0" destOrd="0" presId="urn:microsoft.com/office/officeart/2005/8/layout/hierarchy4"/>
    <dgm:cxn modelId="{E7AC32A2-3CC7-44DF-88CD-CF64DCDCA829}" type="presOf" srcId="{8C90850C-139B-41F6-9F5F-E05665809784}" destId="{2F3D05CC-8C79-4771-B0AD-0F9A3D932842}" srcOrd="0" destOrd="0" presId="urn:microsoft.com/office/officeart/2005/8/layout/hierarchy4"/>
    <dgm:cxn modelId="{510388F8-41A8-4D5B-A463-C40C6B18028F}" type="presOf" srcId="{7CB2CD1A-D604-4885-9DF4-4895E15BD372}" destId="{DA6F3BDF-444E-4FBD-8E85-368607583A8F}" srcOrd="0" destOrd="0" presId="urn:microsoft.com/office/officeart/2005/8/layout/hierarchy4"/>
    <dgm:cxn modelId="{E54815D7-5AD5-4DF8-85D8-C97F5BC68E4E}" type="presOf" srcId="{66A6E281-6970-42F9-A999-54972EFC029D}" destId="{C38DAA83-CB65-49AC-8567-ACFF5C4BA856}" srcOrd="0" destOrd="0" presId="urn:microsoft.com/office/officeart/2005/8/layout/hierarchy4"/>
    <dgm:cxn modelId="{FF767F35-B7BB-4E15-9220-C5FB37FE7905}" srcId="{7CB2CD1A-D604-4885-9DF4-4895E15BD372}" destId="{66A6E281-6970-42F9-A999-54972EFC029D}" srcOrd="2" destOrd="0" parTransId="{81F86871-D3C1-47BF-B0B4-BA979B877A2D}" sibTransId="{F04A9A3C-0863-488B-8954-D0A72D364715}"/>
    <dgm:cxn modelId="{C12D5834-9B2A-4ACF-A98A-1CED37D96E3A}" type="presOf" srcId="{ACE837FE-9745-45F9-AB8B-8F5A05145C67}" destId="{EBA89E28-252F-4683-90FB-3304FB69E308}" srcOrd="0" destOrd="0" presId="urn:microsoft.com/office/officeart/2005/8/layout/hierarchy4"/>
    <dgm:cxn modelId="{7CA6089C-CACF-4A6C-B9A8-586071048CDC}" type="presOf" srcId="{1EAEE04B-8DA1-4114-B4D7-3236D65DC530}" destId="{5543D343-4708-45E2-A51E-DDD121011E7E}" srcOrd="0" destOrd="0" presId="urn:microsoft.com/office/officeart/2005/8/layout/hierarchy4"/>
    <dgm:cxn modelId="{445D1AB6-413A-4C15-AA60-165C0250A49A}" srcId="{56467849-D623-4DB4-8142-1F2A193F0A51}" destId="{7CB2CD1A-D604-4885-9DF4-4895E15BD372}" srcOrd="0" destOrd="0" parTransId="{F6D08762-2098-4A09-AEC7-58D68C6F942C}" sibTransId="{1DA7A632-5B46-4562-AE49-A2AFE0CA0077}"/>
    <dgm:cxn modelId="{9A367683-5820-47E6-8C48-562C1760A20A}" type="presOf" srcId="{70FA41F4-2DFB-4468-9E88-AB22453E1AD3}" destId="{777C5A76-6BFF-46B7-B0D3-F77C3EBDBD69}" srcOrd="0" destOrd="0" presId="urn:microsoft.com/office/officeart/2005/8/layout/hierarchy4"/>
    <dgm:cxn modelId="{A7EAE71E-C188-49F7-A82C-C8C5E9F8B76B}" srcId="{56467849-D623-4DB4-8142-1F2A193F0A51}" destId="{8C90850C-139B-41F6-9F5F-E05665809784}" srcOrd="1" destOrd="0" parTransId="{CD887F31-2C3D-4D4F-AE11-38A1C97719DF}" sibTransId="{64BBF0DF-94FB-4B66-B80C-98D9F0FDF61E}"/>
    <dgm:cxn modelId="{F25D9BB9-7D3F-4EE5-BE7C-ADB49F1BB745}" srcId="{8C90850C-139B-41F6-9F5F-E05665809784}" destId="{70FA41F4-2DFB-4468-9E88-AB22453E1AD3}" srcOrd="0" destOrd="0" parTransId="{26A08708-7697-40CA-98D5-C9DF4FC92BB5}" sibTransId="{7E10C33D-323B-4ACF-A536-078EAE75C15C}"/>
    <dgm:cxn modelId="{442C6975-D8D7-4CA1-9EB2-42F2DD082B30}" srcId="{7CB2CD1A-D604-4885-9DF4-4895E15BD372}" destId="{1EAEE04B-8DA1-4114-B4D7-3236D65DC530}" srcOrd="0" destOrd="0" parTransId="{DDC520E8-739E-487B-A1F3-0ED081BF0477}" sibTransId="{F7228D2B-AE44-4412-BC2F-B868F75E2783}"/>
    <dgm:cxn modelId="{9DB617C5-C528-47B3-8238-C371BAC73549}" srcId="{7CB2CD1A-D604-4885-9DF4-4895E15BD372}" destId="{C03CA1F2-5D8E-48D8-9A4D-F97AE1F06EB6}" srcOrd="1" destOrd="0" parTransId="{4A710E6D-CF56-4D11-9F78-068CA43B41AB}" sibTransId="{5857C2A0-4B3D-410D-8CE7-E11CEF1FBDD4}"/>
    <dgm:cxn modelId="{524EF3CC-DD58-492F-80E5-5AD8B8F8D0B8}" type="presOf" srcId="{C03CA1F2-5D8E-48D8-9A4D-F97AE1F06EB6}" destId="{7D4C979D-1DDC-47BB-849A-B5BFECD94F8C}" srcOrd="0" destOrd="0" presId="urn:microsoft.com/office/officeart/2005/8/layout/hierarchy4"/>
    <dgm:cxn modelId="{B457D837-FADC-4569-9342-BA9F9CFDD807}" type="presParOf" srcId="{EBA89E28-252F-4683-90FB-3304FB69E308}" destId="{D775CAE9-44D1-4885-8767-BE88FB3A7765}" srcOrd="0" destOrd="0" presId="urn:microsoft.com/office/officeart/2005/8/layout/hierarchy4"/>
    <dgm:cxn modelId="{096568BB-46B2-4C2A-90F2-743E0AE05ADA}" type="presParOf" srcId="{D775CAE9-44D1-4885-8767-BE88FB3A7765}" destId="{B93D7E45-04DD-42AF-A980-F70567FBEDDF}" srcOrd="0" destOrd="0" presId="urn:microsoft.com/office/officeart/2005/8/layout/hierarchy4"/>
    <dgm:cxn modelId="{5F61D8CD-BF67-41BB-B149-00A8C8D6AC7C}" type="presParOf" srcId="{D775CAE9-44D1-4885-8767-BE88FB3A7765}" destId="{A34F34B9-142E-48A4-B8B2-BF10AD2C5228}" srcOrd="1" destOrd="0" presId="urn:microsoft.com/office/officeart/2005/8/layout/hierarchy4"/>
    <dgm:cxn modelId="{9144249C-A140-4C7C-BF10-FE79F942A984}" type="presParOf" srcId="{D775CAE9-44D1-4885-8767-BE88FB3A7765}" destId="{866FD093-0E6F-4568-9536-B518F59A9978}" srcOrd="2" destOrd="0" presId="urn:microsoft.com/office/officeart/2005/8/layout/hierarchy4"/>
    <dgm:cxn modelId="{28379647-AEAB-4C4C-AC60-AF9A2574E2EE}" type="presParOf" srcId="{866FD093-0E6F-4568-9536-B518F59A9978}" destId="{FC99C107-A5D5-4EDF-A905-731855EC4DD1}" srcOrd="0" destOrd="0" presId="urn:microsoft.com/office/officeart/2005/8/layout/hierarchy4"/>
    <dgm:cxn modelId="{AB2EFA23-01AB-4250-B760-9C628A74A24C}" type="presParOf" srcId="{FC99C107-A5D5-4EDF-A905-731855EC4DD1}" destId="{DA6F3BDF-444E-4FBD-8E85-368607583A8F}" srcOrd="0" destOrd="0" presId="urn:microsoft.com/office/officeart/2005/8/layout/hierarchy4"/>
    <dgm:cxn modelId="{E8AE9BCF-E2DB-4805-ADB6-EFB823860345}" type="presParOf" srcId="{FC99C107-A5D5-4EDF-A905-731855EC4DD1}" destId="{C9AF3B95-12B0-4CB5-A65A-249107B319F1}" srcOrd="1" destOrd="0" presId="urn:microsoft.com/office/officeart/2005/8/layout/hierarchy4"/>
    <dgm:cxn modelId="{337811F1-91B0-409D-9BA6-A6C53D89327B}" type="presParOf" srcId="{FC99C107-A5D5-4EDF-A905-731855EC4DD1}" destId="{F427C717-1490-4FB7-8929-517D8903080C}" srcOrd="2" destOrd="0" presId="urn:microsoft.com/office/officeart/2005/8/layout/hierarchy4"/>
    <dgm:cxn modelId="{7A39BA06-9FC1-4AF7-AA54-4FDAE5375621}" type="presParOf" srcId="{F427C717-1490-4FB7-8929-517D8903080C}" destId="{9303E030-9150-4480-BDE1-8DD8F16FA33D}" srcOrd="0" destOrd="0" presId="urn:microsoft.com/office/officeart/2005/8/layout/hierarchy4"/>
    <dgm:cxn modelId="{19240024-DE1A-475F-8B03-97ECFC2691BB}" type="presParOf" srcId="{9303E030-9150-4480-BDE1-8DD8F16FA33D}" destId="{5543D343-4708-45E2-A51E-DDD121011E7E}" srcOrd="0" destOrd="0" presId="urn:microsoft.com/office/officeart/2005/8/layout/hierarchy4"/>
    <dgm:cxn modelId="{C5F29136-6522-448A-8309-4DE27560EF02}" type="presParOf" srcId="{9303E030-9150-4480-BDE1-8DD8F16FA33D}" destId="{DEB94A13-DAB8-4E24-86B2-2C68A5D10A66}" srcOrd="1" destOrd="0" presId="urn:microsoft.com/office/officeart/2005/8/layout/hierarchy4"/>
    <dgm:cxn modelId="{5CECA65D-5235-46C6-92B8-854F5F84E279}" type="presParOf" srcId="{F427C717-1490-4FB7-8929-517D8903080C}" destId="{2C5B33CA-F9F7-4335-A920-0D7456850162}" srcOrd="1" destOrd="0" presId="urn:microsoft.com/office/officeart/2005/8/layout/hierarchy4"/>
    <dgm:cxn modelId="{7CC3C90D-2D71-47BB-82CF-7B4D07BC890E}" type="presParOf" srcId="{F427C717-1490-4FB7-8929-517D8903080C}" destId="{92E4E472-C438-432F-A638-7399A7DE2060}" srcOrd="2" destOrd="0" presId="urn:microsoft.com/office/officeart/2005/8/layout/hierarchy4"/>
    <dgm:cxn modelId="{98F62D6E-699E-4DAB-8E76-774CE8B1A9B2}" type="presParOf" srcId="{92E4E472-C438-432F-A638-7399A7DE2060}" destId="{7D4C979D-1DDC-47BB-849A-B5BFECD94F8C}" srcOrd="0" destOrd="0" presId="urn:microsoft.com/office/officeart/2005/8/layout/hierarchy4"/>
    <dgm:cxn modelId="{E100EE89-11E8-4145-A66C-CCB3888F8A88}" type="presParOf" srcId="{92E4E472-C438-432F-A638-7399A7DE2060}" destId="{377641E7-EDB3-4FC4-A9C4-227583D1623E}" srcOrd="1" destOrd="0" presId="urn:microsoft.com/office/officeart/2005/8/layout/hierarchy4"/>
    <dgm:cxn modelId="{DA476C8B-C6FA-4271-834D-D4ADC918AD0F}" type="presParOf" srcId="{F427C717-1490-4FB7-8929-517D8903080C}" destId="{3CB35EBE-7D09-44FA-AEE2-395E564ABDD2}" srcOrd="3" destOrd="0" presId="urn:microsoft.com/office/officeart/2005/8/layout/hierarchy4"/>
    <dgm:cxn modelId="{533C2A22-33EC-47CC-A8BA-09D0FA50F777}" type="presParOf" srcId="{F427C717-1490-4FB7-8929-517D8903080C}" destId="{F8C65545-9FFD-4F25-98FD-141DD87EC5E7}" srcOrd="4" destOrd="0" presId="urn:microsoft.com/office/officeart/2005/8/layout/hierarchy4"/>
    <dgm:cxn modelId="{ADF3AA6D-9BD1-4218-BA5D-BAE2C844F717}" type="presParOf" srcId="{F8C65545-9FFD-4F25-98FD-141DD87EC5E7}" destId="{C38DAA83-CB65-49AC-8567-ACFF5C4BA856}" srcOrd="0" destOrd="0" presId="urn:microsoft.com/office/officeart/2005/8/layout/hierarchy4"/>
    <dgm:cxn modelId="{30C2CA94-3AFB-4C72-9521-7C6CD8532E25}" type="presParOf" srcId="{F8C65545-9FFD-4F25-98FD-141DD87EC5E7}" destId="{B871D3CC-F3FC-4C37-9E95-DD098D1AC821}" srcOrd="1" destOrd="0" presId="urn:microsoft.com/office/officeart/2005/8/layout/hierarchy4"/>
    <dgm:cxn modelId="{895B13A7-38BC-4ADD-875A-80B805CA5421}" type="presParOf" srcId="{866FD093-0E6F-4568-9536-B518F59A9978}" destId="{8021CA7B-7E08-45CF-9EC9-BD3FFFAB780D}" srcOrd="1" destOrd="0" presId="urn:microsoft.com/office/officeart/2005/8/layout/hierarchy4"/>
    <dgm:cxn modelId="{F92FC2B2-E1D4-423A-90E8-E977759460F6}" type="presParOf" srcId="{866FD093-0E6F-4568-9536-B518F59A9978}" destId="{FC3AE580-B1F5-4DAA-AE2E-2E1531997B50}" srcOrd="2" destOrd="0" presId="urn:microsoft.com/office/officeart/2005/8/layout/hierarchy4"/>
    <dgm:cxn modelId="{F2552F64-FA55-4064-8C5F-C5647D7AB454}" type="presParOf" srcId="{FC3AE580-B1F5-4DAA-AE2E-2E1531997B50}" destId="{2F3D05CC-8C79-4771-B0AD-0F9A3D932842}" srcOrd="0" destOrd="0" presId="urn:microsoft.com/office/officeart/2005/8/layout/hierarchy4"/>
    <dgm:cxn modelId="{0AC7408C-069B-4099-A07B-A1CC30A8337A}" type="presParOf" srcId="{FC3AE580-B1F5-4DAA-AE2E-2E1531997B50}" destId="{0352DF79-9578-46BC-80FB-A3ACD6B97AF4}" srcOrd="1" destOrd="0" presId="urn:microsoft.com/office/officeart/2005/8/layout/hierarchy4"/>
    <dgm:cxn modelId="{60E47AF3-0AD7-4791-AE7C-3432A8F44E13}" type="presParOf" srcId="{FC3AE580-B1F5-4DAA-AE2E-2E1531997B50}" destId="{BA2BE233-A5E0-489D-9D1B-CB9A8AE8FEE9}" srcOrd="2" destOrd="0" presId="urn:microsoft.com/office/officeart/2005/8/layout/hierarchy4"/>
    <dgm:cxn modelId="{BED1CEEB-A005-4174-B84D-E955326C431F}" type="presParOf" srcId="{BA2BE233-A5E0-489D-9D1B-CB9A8AE8FEE9}" destId="{F94E82EF-FAB1-4374-A7D8-592F14EB86B5}" srcOrd="0" destOrd="0" presId="urn:microsoft.com/office/officeart/2005/8/layout/hierarchy4"/>
    <dgm:cxn modelId="{E02364BC-D686-4597-8F09-6FEAE5BDC507}" type="presParOf" srcId="{F94E82EF-FAB1-4374-A7D8-592F14EB86B5}" destId="{777C5A76-6BFF-46B7-B0D3-F77C3EBDBD69}" srcOrd="0" destOrd="0" presId="urn:microsoft.com/office/officeart/2005/8/layout/hierarchy4"/>
    <dgm:cxn modelId="{BAF7A7A3-B3A3-4EF9-91E8-BF30B3E4D487}" type="presParOf" srcId="{F94E82EF-FAB1-4374-A7D8-592F14EB86B5}" destId="{FF9936E4-F2A2-4852-B779-BBB75545C02A}" srcOrd="1" destOrd="0" presId="urn:microsoft.com/office/officeart/2005/8/layout/hierarchy4"/>
    <dgm:cxn modelId="{ECAAA390-68B3-473E-B304-FF6C2A788BCC}" type="presParOf" srcId="{BA2BE233-A5E0-489D-9D1B-CB9A8AE8FEE9}" destId="{D376108B-0D31-4F36-B199-0953DEDF2C03}" srcOrd="1" destOrd="0" presId="urn:microsoft.com/office/officeart/2005/8/layout/hierarchy4"/>
    <dgm:cxn modelId="{4259B7AE-EF77-4419-B482-F1C7C38DB73A}" type="presParOf" srcId="{BA2BE233-A5E0-489D-9D1B-CB9A8AE8FEE9}" destId="{73DA5A81-7D37-4E1B-AA06-CB37EFE5511A}" srcOrd="2" destOrd="0" presId="urn:microsoft.com/office/officeart/2005/8/layout/hierarchy4"/>
    <dgm:cxn modelId="{20785913-7D40-4C44-8E42-D8B5CB264F5F}" type="presParOf" srcId="{73DA5A81-7D37-4E1B-AA06-CB37EFE5511A}" destId="{36E90AA4-0860-4846-B851-669594965428}" srcOrd="0" destOrd="0" presId="urn:microsoft.com/office/officeart/2005/8/layout/hierarchy4"/>
    <dgm:cxn modelId="{6CD83A86-FA4D-4F6F-BF32-1247500A993C}" type="presParOf" srcId="{73DA5A81-7D37-4E1B-AA06-CB37EFE5511A}" destId="{95BF005F-5DF0-42C6-896E-44DA6ACCBEEC}"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9" csCatId="colorful" phldr="1"/>
      <dgm:spPr/>
      <dgm:t>
        <a:bodyPr/>
        <a:lstStyle/>
        <a:p>
          <a:endParaRPr lang="zh-TW" altLang="en-US"/>
        </a:p>
      </dgm:t>
    </dgm:pt>
    <dgm:pt modelId="{56467849-D623-4DB4-8142-1F2A193F0A51}">
      <dgm:prSet phldrT="[文字]"/>
      <dgm:spPr>
        <a:xfrm>
          <a:off x="6039" y="958"/>
          <a:ext cx="8217520"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電機與電子群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8C90850C-139B-41F6-9F5F-E05665809784}">
      <dgm:prSet phldrT="[文字]"/>
      <dgm:spPr>
        <a:xfrm>
          <a:off x="2552092" y="1556904"/>
          <a:ext cx="2495252"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電機科</a:t>
          </a:r>
        </a:p>
      </dgm:t>
    </dgm:pt>
    <dgm:pt modelId="{CD887F31-2C3D-4D4F-AE11-38A1C97719DF}" type="par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4BBF0DF-94FB-4B66-B80C-98D9F0FDF61E}" type="sib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636202"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6039" y="1556904"/>
          <a:ext cx="2495252"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電子科</a:t>
          </a: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0FA41F4-2DFB-4468-9E88-AB22453E1AD3}">
      <dgm:prSet phldrT="[文字]"/>
      <dgm:spPr>
        <a:xfrm>
          <a:off x="2552092"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內埔農工</a:t>
          </a:r>
        </a:p>
      </dgm:t>
    </dgm:pt>
    <dgm:pt modelId="{26A08708-7697-40CA-98D5-C9DF4FC92BB5}" type="parTrans" cxnId="{F25D9BB9-7D3F-4EE5-BE7C-ADB49F1BB74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E10C33D-323B-4ACF-A536-078EAE75C15C}" type="sibTrans" cxnId="{F25D9BB9-7D3F-4EE5-BE7C-ADB49F1BB74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EAEE04B-8DA1-4114-B4D7-3236D65DC530}">
      <dgm:prSet phldrT="[文字]"/>
      <dgm:spPr>
        <a:xfrm>
          <a:off x="6039"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屏榮高中</a:t>
          </a:r>
        </a:p>
      </dgm:t>
    </dgm:pt>
    <dgm:pt modelId="{DDC520E8-739E-487B-A1F3-0ED081BF0477}" type="parTrans" cxnId="{442C6975-D8D7-4CA1-9EB2-42F2DD082B3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7228D2B-AE44-4412-BC2F-B868F75E2783}" type="sibTrans" cxnId="{442C6975-D8D7-4CA1-9EB2-42F2DD082B3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A6AD6D43-94D6-4036-8971-1E934FB82DF3}">
      <dgm:prSet phldrT="[文字]"/>
      <dgm:spPr>
        <a:xfrm>
          <a:off x="1266365"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東港海事</a:t>
          </a:r>
        </a:p>
      </dgm:t>
    </dgm:pt>
    <dgm:pt modelId="{3ACD272F-D226-4138-82CB-E770ED1F149B}" type="parTrans" cxnId="{2EF99CF0-29A3-4FAB-846D-1D93729833B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2E914CDD-9BF7-42F9-850C-42CF614B0E4D}" type="sibTrans" cxnId="{2EF99CF0-29A3-4FAB-846D-1D93729833B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4AC8AAF-B700-4F45-8CB6-D9D2344800BF}">
      <dgm:prSet phldrT="[文字]"/>
      <dgm:spPr>
        <a:xfrm>
          <a:off x="1896529"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恆春工商</a:t>
          </a:r>
        </a:p>
      </dgm:t>
    </dgm:pt>
    <dgm:pt modelId="{DDD3CFB2-B4A8-4E99-8D5D-CE4AF1919926}" type="parTrans" cxnId="{2B08C100-1485-4924-92CE-BB85AB8042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52B5DB9A-63A5-450B-9B09-CD3CDE29DBBF}" type="sibTrans" cxnId="{2B08C100-1485-4924-92CE-BB85AB8042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B29A53E-BABB-4B6B-BC4C-5E3EE8C5C371}">
      <dgm:prSet phldrT="[文字]"/>
      <dgm:spPr>
        <a:xfrm>
          <a:off x="3182255"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a:t>
          </a:r>
        </a:p>
      </dgm:t>
    </dgm:pt>
    <dgm:pt modelId="{381D0ECA-D7B8-44E1-B665-FAA4FA0B5408}" type="parTrans" cxnId="{80220783-3EA0-4416-B603-DBFC7AB35518}">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27757F8-1338-44F7-AAE0-28E8D069F2D2}" type="sibTrans" cxnId="{80220783-3EA0-4416-B603-DBFC7AB35518}">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56CC06AF-AE52-47A6-8770-9DB7AE7D4C46}">
      <dgm:prSet phldrT="[文字]"/>
      <dgm:spPr>
        <a:xfrm>
          <a:off x="5098144" y="1556904"/>
          <a:ext cx="3125415"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資訊科</a:t>
          </a:r>
        </a:p>
      </dgm:t>
    </dgm:pt>
    <dgm:pt modelId="{8DD3DE19-7170-48C9-A291-B6A030E31458}" type="parTrans" cxnId="{F6873738-1485-430E-A1BA-D39FB228101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A723EEA-067E-4264-A553-2D799DCD00E9}" type="sibTrans" cxnId="{F6873738-1485-430E-A1BA-D39FB228101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C3AD8F5D-0612-4CFE-9856-AA21DB3CF358}">
      <dgm:prSet phldrT="[文字]"/>
      <dgm:spPr>
        <a:xfrm>
          <a:off x="3812418"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恆春工商</a:t>
          </a:r>
        </a:p>
      </dgm:t>
    </dgm:pt>
    <dgm:pt modelId="{A05DB620-FD49-4074-B4B4-47A530D3B41F}" type="parTrans" cxnId="{7C04B2F3-3B82-40B6-9E26-76115E08F21E}">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26222321-686A-4161-9F16-E42ABB4FBF6B}" type="sibTrans" cxnId="{7C04B2F3-3B82-40B6-9E26-76115E08F21E}">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25D64FD-B24D-4D00-8180-45D0F801CFBA}">
      <dgm:prSet phldrT="[文字]"/>
      <dgm:spPr>
        <a:xfrm>
          <a:off x="5098144"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屏榮高中</a:t>
          </a:r>
        </a:p>
      </dgm:t>
    </dgm:pt>
    <dgm:pt modelId="{8D28DC7D-F749-4BB8-9FA7-EFA691B7866C}" type="parTrans" cxnId="{0B9041A9-825F-45BC-B90C-9E4DBF8A3EE6}">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9D04470E-BFA3-40AB-94CC-E95359CD322C}" type="sibTrans" cxnId="{0B9041A9-825F-45BC-B90C-9E4DBF8A3EE6}">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5BA4FAF2-7746-4DF6-AC1A-61FF3369F096}">
      <dgm:prSet phldrT="[文字]"/>
      <dgm:spPr>
        <a:xfrm>
          <a:off x="5728307"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恆春工商</a:t>
          </a:r>
        </a:p>
      </dgm:t>
    </dgm:pt>
    <dgm:pt modelId="{8750922A-8FEA-49D0-9EE8-CE2EBA761A96}" type="parTrans" cxnId="{04FFD952-457A-44A2-83CE-27A6C4D022EC}">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951F0E09-B4C3-47E1-9ED2-2EC727F68BE0}" type="sibTrans" cxnId="{04FFD952-457A-44A2-83CE-27A6C4D022EC}">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0FD752A-C142-4741-8860-6AEC841AEDD4}">
      <dgm:prSet phldrT="[文字]"/>
      <dgm:spPr>
        <a:xfrm>
          <a:off x="636202"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屏工進修部</a:t>
          </a:r>
        </a:p>
      </dgm:t>
    </dgm:pt>
    <dgm:pt modelId="{D8A06134-B57A-4995-9202-430714D000E7}" type="parTrans" cxnId="{D826E362-57AA-4BA4-BCF5-9B2C3E5E47C3}">
      <dgm:prSet/>
      <dgm:spPr/>
      <dgm:t>
        <a:bodyPr/>
        <a:lstStyle/>
        <a:p>
          <a:endParaRPr lang="zh-TW" altLang="en-US"/>
        </a:p>
      </dgm:t>
    </dgm:pt>
    <dgm:pt modelId="{CC8DC05F-01E8-430E-9D7F-095962BAC0C4}" type="sibTrans" cxnId="{D826E362-57AA-4BA4-BCF5-9B2C3E5E47C3}">
      <dgm:prSet/>
      <dgm:spPr/>
      <dgm:t>
        <a:bodyPr/>
        <a:lstStyle/>
        <a:p>
          <a:endParaRPr lang="zh-TW" altLang="en-US"/>
        </a:p>
      </dgm:t>
    </dgm:pt>
    <dgm:pt modelId="{A10A6F74-8302-4804-B527-9AE7E866315D}">
      <dgm:prSet phldrT="[文字]"/>
      <dgm:spPr>
        <a:xfrm>
          <a:off x="3182255"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屏工進修部</a:t>
          </a:r>
        </a:p>
      </dgm:t>
    </dgm:pt>
    <dgm:pt modelId="{EA925E6C-EE88-4FE1-B8F2-E0E03615B2C3}" type="parTrans" cxnId="{BD49E6A1-D217-4FC4-932C-A390BD847057}">
      <dgm:prSet/>
      <dgm:spPr/>
      <dgm:t>
        <a:bodyPr/>
        <a:lstStyle/>
        <a:p>
          <a:endParaRPr lang="zh-TW" altLang="en-US"/>
        </a:p>
      </dgm:t>
    </dgm:pt>
    <dgm:pt modelId="{A84C8E94-84E4-4E61-AEBE-E2CF4FEDFB8A}" type="sibTrans" cxnId="{BD49E6A1-D217-4FC4-932C-A390BD847057}">
      <dgm:prSet/>
      <dgm:spPr/>
      <dgm:t>
        <a:bodyPr/>
        <a:lstStyle/>
        <a:p>
          <a:endParaRPr lang="zh-TW" altLang="en-US"/>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3">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9303E030-9150-4480-BDE1-8DD8F16FA33D}" type="pres">
      <dgm:prSet presAssocID="{1EAEE04B-8DA1-4114-B4D7-3236D65DC530}" presName="vertThree" presStyleCnt="0"/>
      <dgm:spPr/>
    </dgm:pt>
    <dgm:pt modelId="{5543D343-4708-45E2-A51E-DDD121011E7E}" type="pres">
      <dgm:prSet presAssocID="{1EAEE04B-8DA1-4114-B4D7-3236D65DC530}" presName="txThree" presStyleLbl="node3" presStyleIdx="0" presStyleCnt="11">
        <dgm:presLayoutVars>
          <dgm:chPref val="3"/>
        </dgm:presLayoutVars>
      </dgm:prSet>
      <dgm:spPr>
        <a:prstGeom prst="roundRect">
          <a:avLst>
            <a:gd name="adj" fmla="val 10000"/>
          </a:avLst>
        </a:prstGeom>
      </dgm:spPr>
      <dgm:t>
        <a:bodyPr/>
        <a:lstStyle/>
        <a:p>
          <a:endParaRPr lang="zh-TW" altLang="en-US"/>
        </a:p>
      </dgm:t>
    </dgm:pt>
    <dgm:pt modelId="{DEB94A13-DAB8-4E24-86B2-2C68A5D10A66}" type="pres">
      <dgm:prSet presAssocID="{1EAEE04B-8DA1-4114-B4D7-3236D65DC530}" presName="horzThree" presStyleCnt="0"/>
      <dgm:spPr/>
    </dgm:pt>
    <dgm:pt modelId="{2C5B33CA-F9F7-4335-A920-0D7456850162}" type="pres">
      <dgm:prSet presAssocID="{F7228D2B-AE44-4412-BC2F-B868F75E2783}" presName="sibSpaceThree"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1" presStyleCnt="11">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 modelId="{16D4DE80-8924-442F-B9CD-4076F626D352}" type="pres">
      <dgm:prSet presAssocID="{F04A9A3C-0863-488B-8954-D0A72D364715}" presName="sibSpaceThree" presStyleCnt="0"/>
      <dgm:spPr/>
    </dgm:pt>
    <dgm:pt modelId="{1E351B64-9925-4AC8-8D24-769771A3235D}" type="pres">
      <dgm:prSet presAssocID="{10FD752A-C142-4741-8860-6AEC841AEDD4}" presName="vertThree" presStyleCnt="0"/>
      <dgm:spPr/>
    </dgm:pt>
    <dgm:pt modelId="{83F162AA-CF70-45BF-8D26-55D31386BE53}" type="pres">
      <dgm:prSet presAssocID="{10FD752A-C142-4741-8860-6AEC841AEDD4}" presName="txThree" presStyleLbl="node3" presStyleIdx="2" presStyleCnt="11">
        <dgm:presLayoutVars>
          <dgm:chPref val="3"/>
        </dgm:presLayoutVars>
      </dgm:prSet>
      <dgm:spPr/>
      <dgm:t>
        <a:bodyPr/>
        <a:lstStyle/>
        <a:p>
          <a:endParaRPr lang="zh-TW" altLang="en-US"/>
        </a:p>
      </dgm:t>
    </dgm:pt>
    <dgm:pt modelId="{FC5FC7B9-B103-4514-A2A9-B56C61F80957}" type="pres">
      <dgm:prSet presAssocID="{10FD752A-C142-4741-8860-6AEC841AEDD4}" presName="horzThree" presStyleCnt="0"/>
      <dgm:spPr/>
    </dgm:pt>
    <dgm:pt modelId="{7684565D-ABCA-481F-942F-A5950F039C09}" type="pres">
      <dgm:prSet presAssocID="{CC8DC05F-01E8-430E-9D7F-095962BAC0C4}" presName="sibSpaceThree" presStyleCnt="0"/>
      <dgm:spPr/>
    </dgm:pt>
    <dgm:pt modelId="{243AC6E9-CEA2-4849-840F-A44C502B1A26}" type="pres">
      <dgm:prSet presAssocID="{A6AD6D43-94D6-4036-8971-1E934FB82DF3}" presName="vertThree" presStyleCnt="0"/>
      <dgm:spPr/>
    </dgm:pt>
    <dgm:pt modelId="{9E768EE9-8BF5-4A0E-B8A9-BF9022BA491F}" type="pres">
      <dgm:prSet presAssocID="{A6AD6D43-94D6-4036-8971-1E934FB82DF3}" presName="txThree" presStyleLbl="node3" presStyleIdx="3" presStyleCnt="11">
        <dgm:presLayoutVars>
          <dgm:chPref val="3"/>
        </dgm:presLayoutVars>
      </dgm:prSet>
      <dgm:spPr>
        <a:prstGeom prst="roundRect">
          <a:avLst>
            <a:gd name="adj" fmla="val 10000"/>
          </a:avLst>
        </a:prstGeom>
      </dgm:spPr>
      <dgm:t>
        <a:bodyPr/>
        <a:lstStyle/>
        <a:p>
          <a:endParaRPr lang="zh-TW" altLang="en-US"/>
        </a:p>
      </dgm:t>
    </dgm:pt>
    <dgm:pt modelId="{733E00C2-502A-49E2-83AA-65FD8889106B}" type="pres">
      <dgm:prSet presAssocID="{A6AD6D43-94D6-4036-8971-1E934FB82DF3}" presName="horzThree" presStyleCnt="0"/>
      <dgm:spPr/>
    </dgm:pt>
    <dgm:pt modelId="{445EC474-7638-4B6F-B9E9-8F031C3E83F6}" type="pres">
      <dgm:prSet presAssocID="{2E914CDD-9BF7-42F9-850C-42CF614B0E4D}" presName="sibSpaceThree" presStyleCnt="0"/>
      <dgm:spPr/>
    </dgm:pt>
    <dgm:pt modelId="{52B14E2E-30F8-4713-92D1-5D76112E39EB}" type="pres">
      <dgm:prSet presAssocID="{74AC8AAF-B700-4F45-8CB6-D9D2344800BF}" presName="vertThree" presStyleCnt="0"/>
      <dgm:spPr/>
    </dgm:pt>
    <dgm:pt modelId="{955F57DA-1751-4755-97D2-7B59058A6063}" type="pres">
      <dgm:prSet presAssocID="{74AC8AAF-B700-4F45-8CB6-D9D2344800BF}" presName="txThree" presStyleLbl="node3" presStyleIdx="4" presStyleCnt="11">
        <dgm:presLayoutVars>
          <dgm:chPref val="3"/>
        </dgm:presLayoutVars>
      </dgm:prSet>
      <dgm:spPr>
        <a:prstGeom prst="roundRect">
          <a:avLst>
            <a:gd name="adj" fmla="val 10000"/>
          </a:avLst>
        </a:prstGeom>
      </dgm:spPr>
      <dgm:t>
        <a:bodyPr/>
        <a:lstStyle/>
        <a:p>
          <a:endParaRPr lang="zh-TW" altLang="en-US"/>
        </a:p>
      </dgm:t>
    </dgm:pt>
    <dgm:pt modelId="{2D906777-C047-483C-A657-D94EFEA03F01}" type="pres">
      <dgm:prSet presAssocID="{74AC8AAF-B700-4F45-8CB6-D9D2344800BF}" presName="horzThree" presStyleCnt="0"/>
      <dgm:spPr/>
    </dgm:pt>
    <dgm:pt modelId="{8021CA7B-7E08-45CF-9EC9-BD3FFFAB780D}" type="pres">
      <dgm:prSet presAssocID="{1DA7A632-5B46-4562-AE49-A2AFE0CA0077}" presName="sibSpaceTwo" presStyleCnt="0"/>
      <dgm:spPr/>
    </dgm:pt>
    <dgm:pt modelId="{FC3AE580-B1F5-4DAA-AE2E-2E1531997B50}" type="pres">
      <dgm:prSet presAssocID="{8C90850C-139B-41F6-9F5F-E05665809784}" presName="vertTwo" presStyleCnt="0"/>
      <dgm:spPr/>
    </dgm:pt>
    <dgm:pt modelId="{2F3D05CC-8C79-4771-B0AD-0F9A3D932842}" type="pres">
      <dgm:prSet presAssocID="{8C90850C-139B-41F6-9F5F-E05665809784}" presName="txTwo" presStyleLbl="node2" presStyleIdx="1" presStyleCnt="3">
        <dgm:presLayoutVars>
          <dgm:chPref val="3"/>
        </dgm:presLayoutVars>
      </dgm:prSet>
      <dgm:spPr>
        <a:prstGeom prst="roundRect">
          <a:avLst>
            <a:gd name="adj" fmla="val 10000"/>
          </a:avLst>
        </a:prstGeom>
      </dgm:spPr>
      <dgm:t>
        <a:bodyPr/>
        <a:lstStyle/>
        <a:p>
          <a:endParaRPr lang="zh-TW" altLang="en-US"/>
        </a:p>
      </dgm:t>
    </dgm:pt>
    <dgm:pt modelId="{0352DF79-9578-46BC-80FB-A3ACD6B97AF4}" type="pres">
      <dgm:prSet presAssocID="{8C90850C-139B-41F6-9F5F-E05665809784}" presName="parTransTwo" presStyleCnt="0"/>
      <dgm:spPr/>
    </dgm:pt>
    <dgm:pt modelId="{BA2BE233-A5E0-489D-9D1B-CB9A8AE8FEE9}" type="pres">
      <dgm:prSet presAssocID="{8C90850C-139B-41F6-9F5F-E05665809784}" presName="horzTwo" presStyleCnt="0"/>
      <dgm:spPr/>
    </dgm:pt>
    <dgm:pt modelId="{F94E82EF-FAB1-4374-A7D8-592F14EB86B5}" type="pres">
      <dgm:prSet presAssocID="{70FA41F4-2DFB-4468-9E88-AB22453E1AD3}" presName="vertThree" presStyleCnt="0"/>
      <dgm:spPr/>
    </dgm:pt>
    <dgm:pt modelId="{777C5A76-6BFF-46B7-B0D3-F77C3EBDBD69}" type="pres">
      <dgm:prSet presAssocID="{70FA41F4-2DFB-4468-9E88-AB22453E1AD3}" presName="txThree" presStyleLbl="node3" presStyleIdx="5" presStyleCnt="11">
        <dgm:presLayoutVars>
          <dgm:chPref val="3"/>
        </dgm:presLayoutVars>
      </dgm:prSet>
      <dgm:spPr>
        <a:prstGeom prst="roundRect">
          <a:avLst>
            <a:gd name="adj" fmla="val 10000"/>
          </a:avLst>
        </a:prstGeom>
      </dgm:spPr>
      <dgm:t>
        <a:bodyPr/>
        <a:lstStyle/>
        <a:p>
          <a:endParaRPr lang="zh-TW" altLang="en-US"/>
        </a:p>
      </dgm:t>
    </dgm:pt>
    <dgm:pt modelId="{FF9936E4-F2A2-4852-B779-BBB75545C02A}" type="pres">
      <dgm:prSet presAssocID="{70FA41F4-2DFB-4468-9E88-AB22453E1AD3}" presName="horzThree" presStyleCnt="0"/>
      <dgm:spPr/>
    </dgm:pt>
    <dgm:pt modelId="{D376108B-0D31-4F36-B199-0953DEDF2C03}" type="pres">
      <dgm:prSet presAssocID="{7E10C33D-323B-4ACF-A536-078EAE75C15C}" presName="sibSpaceThree" presStyleCnt="0"/>
      <dgm:spPr/>
    </dgm:pt>
    <dgm:pt modelId="{73DA5A81-7D37-4E1B-AA06-CB37EFE5511A}" type="pres">
      <dgm:prSet presAssocID="{3B29A53E-BABB-4B6B-BC4C-5E3EE8C5C371}" presName="vertThree" presStyleCnt="0"/>
      <dgm:spPr/>
    </dgm:pt>
    <dgm:pt modelId="{36E90AA4-0860-4846-B851-669594965428}" type="pres">
      <dgm:prSet presAssocID="{3B29A53E-BABB-4B6B-BC4C-5E3EE8C5C371}" presName="txThree" presStyleLbl="node3" presStyleIdx="6" presStyleCnt="11">
        <dgm:presLayoutVars>
          <dgm:chPref val="3"/>
        </dgm:presLayoutVars>
      </dgm:prSet>
      <dgm:spPr>
        <a:prstGeom prst="roundRect">
          <a:avLst>
            <a:gd name="adj" fmla="val 10000"/>
          </a:avLst>
        </a:prstGeom>
      </dgm:spPr>
      <dgm:t>
        <a:bodyPr/>
        <a:lstStyle/>
        <a:p>
          <a:endParaRPr lang="zh-TW" altLang="en-US"/>
        </a:p>
      </dgm:t>
    </dgm:pt>
    <dgm:pt modelId="{95BF005F-5DF0-42C6-896E-44DA6ACCBEEC}" type="pres">
      <dgm:prSet presAssocID="{3B29A53E-BABB-4B6B-BC4C-5E3EE8C5C371}" presName="horzThree" presStyleCnt="0"/>
      <dgm:spPr/>
    </dgm:pt>
    <dgm:pt modelId="{D52866B2-099F-4CF2-A255-34E9DD61746D}" type="pres">
      <dgm:prSet presAssocID="{B27757F8-1338-44F7-AAE0-28E8D069F2D2}" presName="sibSpaceThree" presStyleCnt="0"/>
      <dgm:spPr/>
    </dgm:pt>
    <dgm:pt modelId="{BFF98D97-4A7F-444F-A48D-E3F59043FAAB}" type="pres">
      <dgm:prSet presAssocID="{A10A6F74-8302-4804-B527-9AE7E866315D}" presName="vertThree" presStyleCnt="0"/>
      <dgm:spPr/>
    </dgm:pt>
    <dgm:pt modelId="{079BA85B-E008-470E-9E53-E06BC1600A1E}" type="pres">
      <dgm:prSet presAssocID="{A10A6F74-8302-4804-B527-9AE7E866315D}" presName="txThree" presStyleLbl="node3" presStyleIdx="7" presStyleCnt="11">
        <dgm:presLayoutVars>
          <dgm:chPref val="3"/>
        </dgm:presLayoutVars>
      </dgm:prSet>
      <dgm:spPr/>
      <dgm:t>
        <a:bodyPr/>
        <a:lstStyle/>
        <a:p>
          <a:endParaRPr lang="zh-TW" altLang="en-US"/>
        </a:p>
      </dgm:t>
    </dgm:pt>
    <dgm:pt modelId="{99C38291-37BD-4DC6-A1A9-0CE07EAEAB01}" type="pres">
      <dgm:prSet presAssocID="{A10A6F74-8302-4804-B527-9AE7E866315D}" presName="horzThree" presStyleCnt="0"/>
      <dgm:spPr/>
    </dgm:pt>
    <dgm:pt modelId="{D2A4588B-4398-4C93-98A7-01D1E615120F}" type="pres">
      <dgm:prSet presAssocID="{A84C8E94-84E4-4E61-AEBE-E2CF4FEDFB8A}" presName="sibSpaceThree" presStyleCnt="0"/>
      <dgm:spPr/>
    </dgm:pt>
    <dgm:pt modelId="{E5E49ABA-4473-4C1D-B8A5-1C96033EB522}" type="pres">
      <dgm:prSet presAssocID="{C3AD8F5D-0612-4CFE-9856-AA21DB3CF358}" presName="vertThree" presStyleCnt="0"/>
      <dgm:spPr/>
    </dgm:pt>
    <dgm:pt modelId="{F10746C2-47E5-4141-9F44-E68BBA30EE2C}" type="pres">
      <dgm:prSet presAssocID="{C3AD8F5D-0612-4CFE-9856-AA21DB3CF358}" presName="txThree" presStyleLbl="node3" presStyleIdx="8" presStyleCnt="11">
        <dgm:presLayoutVars>
          <dgm:chPref val="3"/>
        </dgm:presLayoutVars>
      </dgm:prSet>
      <dgm:spPr>
        <a:prstGeom prst="roundRect">
          <a:avLst>
            <a:gd name="adj" fmla="val 10000"/>
          </a:avLst>
        </a:prstGeom>
      </dgm:spPr>
      <dgm:t>
        <a:bodyPr/>
        <a:lstStyle/>
        <a:p>
          <a:endParaRPr lang="zh-TW" altLang="en-US"/>
        </a:p>
      </dgm:t>
    </dgm:pt>
    <dgm:pt modelId="{DF271A6B-C040-47DC-BE92-D79F13E6871E}" type="pres">
      <dgm:prSet presAssocID="{C3AD8F5D-0612-4CFE-9856-AA21DB3CF358}" presName="horzThree" presStyleCnt="0"/>
      <dgm:spPr/>
    </dgm:pt>
    <dgm:pt modelId="{F5CD1918-51FF-4549-BF2A-B88521A6520D}" type="pres">
      <dgm:prSet presAssocID="{64BBF0DF-94FB-4B66-B80C-98D9F0FDF61E}" presName="sibSpaceTwo" presStyleCnt="0"/>
      <dgm:spPr/>
    </dgm:pt>
    <dgm:pt modelId="{E3DFAB00-0BB2-4C03-82D0-DC612306ABCC}" type="pres">
      <dgm:prSet presAssocID="{56CC06AF-AE52-47A6-8770-9DB7AE7D4C46}" presName="vertTwo" presStyleCnt="0"/>
      <dgm:spPr/>
    </dgm:pt>
    <dgm:pt modelId="{4B037545-90E9-4FD8-B937-C9F25E39F456}" type="pres">
      <dgm:prSet presAssocID="{56CC06AF-AE52-47A6-8770-9DB7AE7D4C46}" presName="txTwo" presStyleLbl="node2" presStyleIdx="2" presStyleCnt="3">
        <dgm:presLayoutVars>
          <dgm:chPref val="3"/>
        </dgm:presLayoutVars>
      </dgm:prSet>
      <dgm:spPr>
        <a:prstGeom prst="roundRect">
          <a:avLst>
            <a:gd name="adj" fmla="val 10000"/>
          </a:avLst>
        </a:prstGeom>
      </dgm:spPr>
      <dgm:t>
        <a:bodyPr/>
        <a:lstStyle/>
        <a:p>
          <a:endParaRPr lang="zh-TW" altLang="en-US"/>
        </a:p>
      </dgm:t>
    </dgm:pt>
    <dgm:pt modelId="{7AB59AC3-D20E-4A9F-BA28-1F9E9C298629}" type="pres">
      <dgm:prSet presAssocID="{56CC06AF-AE52-47A6-8770-9DB7AE7D4C46}" presName="parTransTwo" presStyleCnt="0"/>
      <dgm:spPr/>
    </dgm:pt>
    <dgm:pt modelId="{E70456B8-DF0B-41D7-8AAA-5C9334B59F05}" type="pres">
      <dgm:prSet presAssocID="{56CC06AF-AE52-47A6-8770-9DB7AE7D4C46}" presName="horzTwo" presStyleCnt="0"/>
      <dgm:spPr/>
    </dgm:pt>
    <dgm:pt modelId="{268396ED-B1AE-4632-A574-F968A54CB373}" type="pres">
      <dgm:prSet presAssocID="{625D64FD-B24D-4D00-8180-45D0F801CFBA}" presName="vertThree" presStyleCnt="0"/>
      <dgm:spPr/>
    </dgm:pt>
    <dgm:pt modelId="{4D5165B9-1D94-4EF3-BB50-D087BDC08148}" type="pres">
      <dgm:prSet presAssocID="{625D64FD-B24D-4D00-8180-45D0F801CFBA}" presName="txThree" presStyleLbl="node3" presStyleIdx="9" presStyleCnt="11">
        <dgm:presLayoutVars>
          <dgm:chPref val="3"/>
        </dgm:presLayoutVars>
      </dgm:prSet>
      <dgm:spPr>
        <a:prstGeom prst="roundRect">
          <a:avLst>
            <a:gd name="adj" fmla="val 10000"/>
          </a:avLst>
        </a:prstGeom>
      </dgm:spPr>
      <dgm:t>
        <a:bodyPr/>
        <a:lstStyle/>
        <a:p>
          <a:endParaRPr lang="zh-TW" altLang="en-US"/>
        </a:p>
      </dgm:t>
    </dgm:pt>
    <dgm:pt modelId="{B64D612E-8E4C-4C62-9643-05C7B8AD2E40}" type="pres">
      <dgm:prSet presAssocID="{625D64FD-B24D-4D00-8180-45D0F801CFBA}" presName="horzThree" presStyleCnt="0"/>
      <dgm:spPr/>
    </dgm:pt>
    <dgm:pt modelId="{0C0F9E3D-A223-4998-9605-DF6EE413ABC2}" type="pres">
      <dgm:prSet presAssocID="{9D04470E-BFA3-40AB-94CC-E95359CD322C}" presName="sibSpaceThree" presStyleCnt="0"/>
      <dgm:spPr/>
    </dgm:pt>
    <dgm:pt modelId="{0B0EF00D-6938-4109-BD28-D4BA92154541}" type="pres">
      <dgm:prSet presAssocID="{5BA4FAF2-7746-4DF6-AC1A-61FF3369F096}" presName="vertThree" presStyleCnt="0"/>
      <dgm:spPr/>
    </dgm:pt>
    <dgm:pt modelId="{4BD44408-237A-4302-B8CC-F1BB14C97D25}" type="pres">
      <dgm:prSet presAssocID="{5BA4FAF2-7746-4DF6-AC1A-61FF3369F096}" presName="txThree" presStyleLbl="node3" presStyleIdx="10" presStyleCnt="11">
        <dgm:presLayoutVars>
          <dgm:chPref val="3"/>
        </dgm:presLayoutVars>
      </dgm:prSet>
      <dgm:spPr>
        <a:prstGeom prst="roundRect">
          <a:avLst>
            <a:gd name="adj" fmla="val 10000"/>
          </a:avLst>
        </a:prstGeom>
      </dgm:spPr>
      <dgm:t>
        <a:bodyPr/>
        <a:lstStyle/>
        <a:p>
          <a:endParaRPr lang="zh-TW" altLang="en-US"/>
        </a:p>
      </dgm:t>
    </dgm:pt>
    <dgm:pt modelId="{247BB3DC-4AC8-47F6-BDD5-D9C9786450B7}" type="pres">
      <dgm:prSet presAssocID="{5BA4FAF2-7746-4DF6-AC1A-61FF3369F096}" presName="horzThree" presStyleCnt="0"/>
      <dgm:spPr/>
    </dgm:pt>
  </dgm:ptLst>
  <dgm:cxnLst>
    <dgm:cxn modelId="{74CE3B03-5C34-46BD-A213-F74C49C7B5EF}" srcId="{ACE837FE-9745-45F9-AB8B-8F5A05145C67}" destId="{56467849-D623-4DB4-8142-1F2A193F0A51}" srcOrd="0" destOrd="0" parTransId="{B8263297-371A-4141-8511-C8D3757CC1C6}" sibTransId="{1B806640-92DC-4A0C-B488-A1EF5D38FA63}"/>
    <dgm:cxn modelId="{3E69437E-3B96-40D5-8820-0A868F7465C2}" type="presOf" srcId="{70FA41F4-2DFB-4468-9E88-AB22453E1AD3}" destId="{777C5A76-6BFF-46B7-B0D3-F77C3EBDBD69}" srcOrd="0" destOrd="0" presId="urn:microsoft.com/office/officeart/2005/8/layout/hierarchy4"/>
    <dgm:cxn modelId="{445D1AB6-413A-4C15-AA60-165C0250A49A}" srcId="{56467849-D623-4DB4-8142-1F2A193F0A51}" destId="{7CB2CD1A-D604-4885-9DF4-4895E15BD372}" srcOrd="0" destOrd="0" parTransId="{F6D08762-2098-4A09-AEC7-58D68C6F942C}" sibTransId="{1DA7A632-5B46-4562-AE49-A2AFE0CA0077}"/>
    <dgm:cxn modelId="{7C04B2F3-3B82-40B6-9E26-76115E08F21E}" srcId="{8C90850C-139B-41F6-9F5F-E05665809784}" destId="{C3AD8F5D-0612-4CFE-9856-AA21DB3CF358}" srcOrd="3" destOrd="0" parTransId="{A05DB620-FD49-4074-B4B4-47A530D3B41F}" sibTransId="{26222321-686A-4161-9F16-E42ABB4FBF6B}"/>
    <dgm:cxn modelId="{80220783-3EA0-4416-B603-DBFC7AB35518}" srcId="{8C90850C-139B-41F6-9F5F-E05665809784}" destId="{3B29A53E-BABB-4B6B-BC4C-5E3EE8C5C371}" srcOrd="1" destOrd="0" parTransId="{381D0ECA-D7B8-44E1-B665-FAA4FA0B5408}" sibTransId="{B27757F8-1338-44F7-AAE0-28E8D069F2D2}"/>
    <dgm:cxn modelId="{446F0D12-6A7F-44CA-A642-E4B797169B93}" type="presOf" srcId="{66A6E281-6970-42F9-A999-54972EFC029D}" destId="{C38DAA83-CB65-49AC-8567-ACFF5C4BA856}" srcOrd="0" destOrd="0" presId="urn:microsoft.com/office/officeart/2005/8/layout/hierarchy4"/>
    <dgm:cxn modelId="{4A07D47E-DED6-4FB3-9A41-5D43126C3FD0}" type="presOf" srcId="{56467849-D623-4DB4-8142-1F2A193F0A51}" destId="{B93D7E45-04DD-42AF-A980-F70567FBEDDF}" srcOrd="0" destOrd="0" presId="urn:microsoft.com/office/officeart/2005/8/layout/hierarchy4"/>
    <dgm:cxn modelId="{513E440D-6628-4368-890C-E5FC372880D7}" type="presOf" srcId="{5BA4FAF2-7746-4DF6-AC1A-61FF3369F096}" destId="{4BD44408-237A-4302-B8CC-F1BB14C97D25}" srcOrd="0" destOrd="0" presId="urn:microsoft.com/office/officeart/2005/8/layout/hierarchy4"/>
    <dgm:cxn modelId="{F25D9BB9-7D3F-4EE5-BE7C-ADB49F1BB745}" srcId="{8C90850C-139B-41F6-9F5F-E05665809784}" destId="{70FA41F4-2DFB-4468-9E88-AB22453E1AD3}" srcOrd="0" destOrd="0" parTransId="{26A08708-7697-40CA-98D5-C9DF4FC92BB5}" sibTransId="{7E10C33D-323B-4ACF-A536-078EAE75C15C}"/>
    <dgm:cxn modelId="{D826E362-57AA-4BA4-BCF5-9B2C3E5E47C3}" srcId="{7CB2CD1A-D604-4885-9DF4-4895E15BD372}" destId="{10FD752A-C142-4741-8860-6AEC841AEDD4}" srcOrd="2" destOrd="0" parTransId="{D8A06134-B57A-4995-9202-430714D000E7}" sibTransId="{CC8DC05F-01E8-430E-9D7F-095962BAC0C4}"/>
    <dgm:cxn modelId="{2B08C100-1485-4924-92CE-BB85AB804263}" srcId="{7CB2CD1A-D604-4885-9DF4-4895E15BD372}" destId="{74AC8AAF-B700-4F45-8CB6-D9D2344800BF}" srcOrd="4" destOrd="0" parTransId="{DDD3CFB2-B4A8-4E99-8D5D-CE4AF1919926}" sibTransId="{52B5DB9A-63A5-450B-9B09-CD3CDE29DBBF}"/>
    <dgm:cxn modelId="{A7EAE71E-C188-49F7-A82C-C8C5E9F8B76B}" srcId="{56467849-D623-4DB4-8142-1F2A193F0A51}" destId="{8C90850C-139B-41F6-9F5F-E05665809784}" srcOrd="1" destOrd="0" parTransId="{CD887F31-2C3D-4D4F-AE11-38A1C97719DF}" sibTransId="{64BBF0DF-94FB-4B66-B80C-98D9F0FDF61E}"/>
    <dgm:cxn modelId="{60814360-A007-45EF-9B47-9B7F177555B9}" type="presOf" srcId="{A10A6F74-8302-4804-B527-9AE7E866315D}" destId="{079BA85B-E008-470E-9E53-E06BC1600A1E}" srcOrd="0" destOrd="0" presId="urn:microsoft.com/office/officeart/2005/8/layout/hierarchy4"/>
    <dgm:cxn modelId="{AEDAA650-4DA4-4965-807B-03179D07159C}" type="presOf" srcId="{74AC8AAF-B700-4F45-8CB6-D9D2344800BF}" destId="{955F57DA-1751-4755-97D2-7B59058A6063}" srcOrd="0" destOrd="0" presId="urn:microsoft.com/office/officeart/2005/8/layout/hierarchy4"/>
    <dgm:cxn modelId="{2EF99CF0-29A3-4FAB-846D-1D93729833BA}" srcId="{7CB2CD1A-D604-4885-9DF4-4895E15BD372}" destId="{A6AD6D43-94D6-4036-8971-1E934FB82DF3}" srcOrd="3" destOrd="0" parTransId="{3ACD272F-D226-4138-82CB-E770ED1F149B}" sibTransId="{2E914CDD-9BF7-42F9-850C-42CF614B0E4D}"/>
    <dgm:cxn modelId="{3E76536E-83DF-47D8-86C9-3253E560B7C6}" type="presOf" srcId="{1EAEE04B-8DA1-4114-B4D7-3236D65DC530}" destId="{5543D343-4708-45E2-A51E-DDD121011E7E}" srcOrd="0" destOrd="0" presId="urn:microsoft.com/office/officeart/2005/8/layout/hierarchy4"/>
    <dgm:cxn modelId="{BAEC8007-21FE-422A-A678-5639E9AD4279}" type="presOf" srcId="{7CB2CD1A-D604-4885-9DF4-4895E15BD372}" destId="{DA6F3BDF-444E-4FBD-8E85-368607583A8F}" srcOrd="0" destOrd="0" presId="urn:microsoft.com/office/officeart/2005/8/layout/hierarchy4"/>
    <dgm:cxn modelId="{04FFD952-457A-44A2-83CE-27A6C4D022EC}" srcId="{56CC06AF-AE52-47A6-8770-9DB7AE7D4C46}" destId="{5BA4FAF2-7746-4DF6-AC1A-61FF3369F096}" srcOrd="1" destOrd="0" parTransId="{8750922A-8FEA-49D0-9EE8-CE2EBA761A96}" sibTransId="{951F0E09-B4C3-47E1-9ED2-2EC727F68BE0}"/>
    <dgm:cxn modelId="{ECCAC857-1358-494C-B99B-D389209F96EB}" type="presOf" srcId="{8C90850C-139B-41F6-9F5F-E05665809784}" destId="{2F3D05CC-8C79-4771-B0AD-0F9A3D932842}" srcOrd="0" destOrd="0" presId="urn:microsoft.com/office/officeart/2005/8/layout/hierarchy4"/>
    <dgm:cxn modelId="{FF767F35-B7BB-4E15-9220-C5FB37FE7905}" srcId="{7CB2CD1A-D604-4885-9DF4-4895E15BD372}" destId="{66A6E281-6970-42F9-A999-54972EFC029D}" srcOrd="1" destOrd="0" parTransId="{81F86871-D3C1-47BF-B0B4-BA979B877A2D}" sibTransId="{F04A9A3C-0863-488B-8954-D0A72D364715}"/>
    <dgm:cxn modelId="{0B9041A9-825F-45BC-B90C-9E4DBF8A3EE6}" srcId="{56CC06AF-AE52-47A6-8770-9DB7AE7D4C46}" destId="{625D64FD-B24D-4D00-8180-45D0F801CFBA}" srcOrd="0" destOrd="0" parTransId="{8D28DC7D-F749-4BB8-9FA7-EFA691B7866C}" sibTransId="{9D04470E-BFA3-40AB-94CC-E95359CD322C}"/>
    <dgm:cxn modelId="{75B89758-2D95-4C1E-B8E5-8DDF858C1A26}" type="presOf" srcId="{C3AD8F5D-0612-4CFE-9856-AA21DB3CF358}" destId="{F10746C2-47E5-4141-9F44-E68BBA30EE2C}" srcOrd="0" destOrd="0" presId="urn:microsoft.com/office/officeart/2005/8/layout/hierarchy4"/>
    <dgm:cxn modelId="{031516A7-01AF-4FF6-BDBF-1CA911AA3D3E}" type="presOf" srcId="{56CC06AF-AE52-47A6-8770-9DB7AE7D4C46}" destId="{4B037545-90E9-4FD8-B937-C9F25E39F456}" srcOrd="0" destOrd="0" presId="urn:microsoft.com/office/officeart/2005/8/layout/hierarchy4"/>
    <dgm:cxn modelId="{442C6975-D8D7-4CA1-9EB2-42F2DD082B30}" srcId="{7CB2CD1A-D604-4885-9DF4-4895E15BD372}" destId="{1EAEE04B-8DA1-4114-B4D7-3236D65DC530}" srcOrd="0" destOrd="0" parTransId="{DDC520E8-739E-487B-A1F3-0ED081BF0477}" sibTransId="{F7228D2B-AE44-4412-BC2F-B868F75E2783}"/>
    <dgm:cxn modelId="{18B13713-8AA3-4CA7-8513-7931C898E4F6}" type="presOf" srcId="{10FD752A-C142-4741-8860-6AEC841AEDD4}" destId="{83F162AA-CF70-45BF-8D26-55D31386BE53}" srcOrd="0" destOrd="0" presId="urn:microsoft.com/office/officeart/2005/8/layout/hierarchy4"/>
    <dgm:cxn modelId="{1DD14071-CDB7-4C87-ADAC-54BAECEE4194}" type="presOf" srcId="{ACE837FE-9745-45F9-AB8B-8F5A05145C67}" destId="{EBA89E28-252F-4683-90FB-3304FB69E308}" srcOrd="0" destOrd="0" presId="urn:microsoft.com/office/officeart/2005/8/layout/hierarchy4"/>
    <dgm:cxn modelId="{6112B5DC-F9A3-470A-B008-E670F88065D2}" type="presOf" srcId="{3B29A53E-BABB-4B6B-BC4C-5E3EE8C5C371}" destId="{36E90AA4-0860-4846-B851-669594965428}" srcOrd="0" destOrd="0" presId="urn:microsoft.com/office/officeart/2005/8/layout/hierarchy4"/>
    <dgm:cxn modelId="{F6873738-1485-430E-A1BA-D39FB228101A}" srcId="{56467849-D623-4DB4-8142-1F2A193F0A51}" destId="{56CC06AF-AE52-47A6-8770-9DB7AE7D4C46}" srcOrd="2" destOrd="0" parTransId="{8DD3DE19-7170-48C9-A291-B6A030E31458}" sibTransId="{3A723EEA-067E-4264-A553-2D799DCD00E9}"/>
    <dgm:cxn modelId="{8F11E137-589F-4930-88A8-43E71F8FEDCC}" type="presOf" srcId="{A6AD6D43-94D6-4036-8971-1E934FB82DF3}" destId="{9E768EE9-8BF5-4A0E-B8A9-BF9022BA491F}" srcOrd="0" destOrd="0" presId="urn:microsoft.com/office/officeart/2005/8/layout/hierarchy4"/>
    <dgm:cxn modelId="{62F24CE9-CD5A-46DB-AF05-EA30B1D54361}" type="presOf" srcId="{625D64FD-B24D-4D00-8180-45D0F801CFBA}" destId="{4D5165B9-1D94-4EF3-BB50-D087BDC08148}" srcOrd="0" destOrd="0" presId="urn:microsoft.com/office/officeart/2005/8/layout/hierarchy4"/>
    <dgm:cxn modelId="{BD49E6A1-D217-4FC4-932C-A390BD847057}" srcId="{8C90850C-139B-41F6-9F5F-E05665809784}" destId="{A10A6F74-8302-4804-B527-9AE7E866315D}" srcOrd="2" destOrd="0" parTransId="{EA925E6C-EE88-4FE1-B8F2-E0E03615B2C3}" sibTransId="{A84C8E94-84E4-4E61-AEBE-E2CF4FEDFB8A}"/>
    <dgm:cxn modelId="{2FBB4999-B84D-4BAA-B6A1-E24CC612E151}" type="presParOf" srcId="{EBA89E28-252F-4683-90FB-3304FB69E308}" destId="{D775CAE9-44D1-4885-8767-BE88FB3A7765}" srcOrd="0" destOrd="0" presId="urn:microsoft.com/office/officeart/2005/8/layout/hierarchy4"/>
    <dgm:cxn modelId="{0F9B1754-C73A-4208-8A5D-7567E2B4E463}" type="presParOf" srcId="{D775CAE9-44D1-4885-8767-BE88FB3A7765}" destId="{B93D7E45-04DD-42AF-A980-F70567FBEDDF}" srcOrd="0" destOrd="0" presId="urn:microsoft.com/office/officeart/2005/8/layout/hierarchy4"/>
    <dgm:cxn modelId="{80EAF5C7-8AA7-4019-B5BD-1636AEDA530A}" type="presParOf" srcId="{D775CAE9-44D1-4885-8767-BE88FB3A7765}" destId="{A34F34B9-142E-48A4-B8B2-BF10AD2C5228}" srcOrd="1" destOrd="0" presId="urn:microsoft.com/office/officeart/2005/8/layout/hierarchy4"/>
    <dgm:cxn modelId="{05914F30-C472-4D51-BF03-3DEC7A29E90E}" type="presParOf" srcId="{D775CAE9-44D1-4885-8767-BE88FB3A7765}" destId="{866FD093-0E6F-4568-9536-B518F59A9978}" srcOrd="2" destOrd="0" presId="urn:microsoft.com/office/officeart/2005/8/layout/hierarchy4"/>
    <dgm:cxn modelId="{95598E88-9A80-4BEF-9DE4-E378F7CE9D1B}" type="presParOf" srcId="{866FD093-0E6F-4568-9536-B518F59A9978}" destId="{FC99C107-A5D5-4EDF-A905-731855EC4DD1}" srcOrd="0" destOrd="0" presId="urn:microsoft.com/office/officeart/2005/8/layout/hierarchy4"/>
    <dgm:cxn modelId="{9FDDB319-6E09-4E12-B9E4-C8341BB63FC5}" type="presParOf" srcId="{FC99C107-A5D5-4EDF-A905-731855EC4DD1}" destId="{DA6F3BDF-444E-4FBD-8E85-368607583A8F}" srcOrd="0" destOrd="0" presId="urn:microsoft.com/office/officeart/2005/8/layout/hierarchy4"/>
    <dgm:cxn modelId="{30D43D7A-C65E-4F22-B837-9DDE97C308AC}" type="presParOf" srcId="{FC99C107-A5D5-4EDF-A905-731855EC4DD1}" destId="{C9AF3B95-12B0-4CB5-A65A-249107B319F1}" srcOrd="1" destOrd="0" presId="urn:microsoft.com/office/officeart/2005/8/layout/hierarchy4"/>
    <dgm:cxn modelId="{BCF7B18A-EBD2-45E1-A45E-105645BB7D2A}" type="presParOf" srcId="{FC99C107-A5D5-4EDF-A905-731855EC4DD1}" destId="{F427C717-1490-4FB7-8929-517D8903080C}" srcOrd="2" destOrd="0" presId="urn:microsoft.com/office/officeart/2005/8/layout/hierarchy4"/>
    <dgm:cxn modelId="{3D096968-7552-4BE2-9E29-E514960ED37C}" type="presParOf" srcId="{F427C717-1490-4FB7-8929-517D8903080C}" destId="{9303E030-9150-4480-BDE1-8DD8F16FA33D}" srcOrd="0" destOrd="0" presId="urn:microsoft.com/office/officeart/2005/8/layout/hierarchy4"/>
    <dgm:cxn modelId="{C31DF83F-4DE0-4DC8-B4E3-2A6BF6D0143B}" type="presParOf" srcId="{9303E030-9150-4480-BDE1-8DD8F16FA33D}" destId="{5543D343-4708-45E2-A51E-DDD121011E7E}" srcOrd="0" destOrd="0" presId="urn:microsoft.com/office/officeart/2005/8/layout/hierarchy4"/>
    <dgm:cxn modelId="{F2546D41-810C-47C7-B920-62758B98F9C5}" type="presParOf" srcId="{9303E030-9150-4480-BDE1-8DD8F16FA33D}" destId="{DEB94A13-DAB8-4E24-86B2-2C68A5D10A66}" srcOrd="1" destOrd="0" presId="urn:microsoft.com/office/officeart/2005/8/layout/hierarchy4"/>
    <dgm:cxn modelId="{F6A44B92-E034-4058-BC3C-4EA761B3016D}" type="presParOf" srcId="{F427C717-1490-4FB7-8929-517D8903080C}" destId="{2C5B33CA-F9F7-4335-A920-0D7456850162}" srcOrd="1" destOrd="0" presId="urn:microsoft.com/office/officeart/2005/8/layout/hierarchy4"/>
    <dgm:cxn modelId="{9807C489-0AF8-4AD8-993F-078E61C925A0}" type="presParOf" srcId="{F427C717-1490-4FB7-8929-517D8903080C}" destId="{F8C65545-9FFD-4F25-98FD-141DD87EC5E7}" srcOrd="2" destOrd="0" presId="urn:microsoft.com/office/officeart/2005/8/layout/hierarchy4"/>
    <dgm:cxn modelId="{B27C58B6-353E-4EC7-8F31-921988F68EEE}" type="presParOf" srcId="{F8C65545-9FFD-4F25-98FD-141DD87EC5E7}" destId="{C38DAA83-CB65-49AC-8567-ACFF5C4BA856}" srcOrd="0" destOrd="0" presId="urn:microsoft.com/office/officeart/2005/8/layout/hierarchy4"/>
    <dgm:cxn modelId="{1EAE8C0E-259D-49C4-AFBA-14060778F011}" type="presParOf" srcId="{F8C65545-9FFD-4F25-98FD-141DD87EC5E7}" destId="{B871D3CC-F3FC-4C37-9E95-DD098D1AC821}" srcOrd="1" destOrd="0" presId="urn:microsoft.com/office/officeart/2005/8/layout/hierarchy4"/>
    <dgm:cxn modelId="{109E428C-8A1E-4132-9C1D-A5321C6FCD0D}" type="presParOf" srcId="{F427C717-1490-4FB7-8929-517D8903080C}" destId="{16D4DE80-8924-442F-B9CD-4076F626D352}" srcOrd="3" destOrd="0" presId="urn:microsoft.com/office/officeart/2005/8/layout/hierarchy4"/>
    <dgm:cxn modelId="{D6E42824-8B1E-4A20-996C-01AB130F545F}" type="presParOf" srcId="{F427C717-1490-4FB7-8929-517D8903080C}" destId="{1E351B64-9925-4AC8-8D24-769771A3235D}" srcOrd="4" destOrd="0" presId="urn:microsoft.com/office/officeart/2005/8/layout/hierarchy4"/>
    <dgm:cxn modelId="{4DD62AA7-817D-4AE8-9917-C0FDE2B3FCC9}" type="presParOf" srcId="{1E351B64-9925-4AC8-8D24-769771A3235D}" destId="{83F162AA-CF70-45BF-8D26-55D31386BE53}" srcOrd="0" destOrd="0" presId="urn:microsoft.com/office/officeart/2005/8/layout/hierarchy4"/>
    <dgm:cxn modelId="{9894522A-4879-4024-82A8-46B1B6EA7DF8}" type="presParOf" srcId="{1E351B64-9925-4AC8-8D24-769771A3235D}" destId="{FC5FC7B9-B103-4514-A2A9-B56C61F80957}" srcOrd="1" destOrd="0" presId="urn:microsoft.com/office/officeart/2005/8/layout/hierarchy4"/>
    <dgm:cxn modelId="{FF5F9CA8-3E86-43D5-AD84-FA3857D50DC9}" type="presParOf" srcId="{F427C717-1490-4FB7-8929-517D8903080C}" destId="{7684565D-ABCA-481F-942F-A5950F039C09}" srcOrd="5" destOrd="0" presId="urn:microsoft.com/office/officeart/2005/8/layout/hierarchy4"/>
    <dgm:cxn modelId="{1318EA65-E786-49D9-9FCB-484BAA518392}" type="presParOf" srcId="{F427C717-1490-4FB7-8929-517D8903080C}" destId="{243AC6E9-CEA2-4849-840F-A44C502B1A26}" srcOrd="6" destOrd="0" presId="urn:microsoft.com/office/officeart/2005/8/layout/hierarchy4"/>
    <dgm:cxn modelId="{D8347839-8F0E-450E-B6EF-3E2729D38EAC}" type="presParOf" srcId="{243AC6E9-CEA2-4849-840F-A44C502B1A26}" destId="{9E768EE9-8BF5-4A0E-B8A9-BF9022BA491F}" srcOrd="0" destOrd="0" presId="urn:microsoft.com/office/officeart/2005/8/layout/hierarchy4"/>
    <dgm:cxn modelId="{0BF25767-E0FB-41E6-B033-CDD881E5C9DE}" type="presParOf" srcId="{243AC6E9-CEA2-4849-840F-A44C502B1A26}" destId="{733E00C2-502A-49E2-83AA-65FD8889106B}" srcOrd="1" destOrd="0" presId="urn:microsoft.com/office/officeart/2005/8/layout/hierarchy4"/>
    <dgm:cxn modelId="{4255663D-0A3A-4EC3-BBBB-E0A38DE39B8C}" type="presParOf" srcId="{F427C717-1490-4FB7-8929-517D8903080C}" destId="{445EC474-7638-4B6F-B9E9-8F031C3E83F6}" srcOrd="7" destOrd="0" presId="urn:microsoft.com/office/officeart/2005/8/layout/hierarchy4"/>
    <dgm:cxn modelId="{05E3C843-C65D-4F8E-9A37-032A37D5EBA2}" type="presParOf" srcId="{F427C717-1490-4FB7-8929-517D8903080C}" destId="{52B14E2E-30F8-4713-92D1-5D76112E39EB}" srcOrd="8" destOrd="0" presId="urn:microsoft.com/office/officeart/2005/8/layout/hierarchy4"/>
    <dgm:cxn modelId="{0462E886-3969-46C8-B442-5D02F423855E}" type="presParOf" srcId="{52B14E2E-30F8-4713-92D1-5D76112E39EB}" destId="{955F57DA-1751-4755-97D2-7B59058A6063}" srcOrd="0" destOrd="0" presId="urn:microsoft.com/office/officeart/2005/8/layout/hierarchy4"/>
    <dgm:cxn modelId="{73C1A63C-A5F3-4715-91E1-68D412189234}" type="presParOf" srcId="{52B14E2E-30F8-4713-92D1-5D76112E39EB}" destId="{2D906777-C047-483C-A657-D94EFEA03F01}" srcOrd="1" destOrd="0" presId="urn:microsoft.com/office/officeart/2005/8/layout/hierarchy4"/>
    <dgm:cxn modelId="{572EB9D9-B283-4A49-BFCA-B0F3F900A3DB}" type="presParOf" srcId="{866FD093-0E6F-4568-9536-B518F59A9978}" destId="{8021CA7B-7E08-45CF-9EC9-BD3FFFAB780D}" srcOrd="1" destOrd="0" presId="urn:microsoft.com/office/officeart/2005/8/layout/hierarchy4"/>
    <dgm:cxn modelId="{AE29C3B5-9713-4BC4-A6A8-4D66F7D49FD3}" type="presParOf" srcId="{866FD093-0E6F-4568-9536-B518F59A9978}" destId="{FC3AE580-B1F5-4DAA-AE2E-2E1531997B50}" srcOrd="2" destOrd="0" presId="urn:microsoft.com/office/officeart/2005/8/layout/hierarchy4"/>
    <dgm:cxn modelId="{FA77E4BA-AE63-48BF-AE45-798F1E76FD78}" type="presParOf" srcId="{FC3AE580-B1F5-4DAA-AE2E-2E1531997B50}" destId="{2F3D05CC-8C79-4771-B0AD-0F9A3D932842}" srcOrd="0" destOrd="0" presId="urn:microsoft.com/office/officeart/2005/8/layout/hierarchy4"/>
    <dgm:cxn modelId="{38A34F9B-8054-4D94-84DD-0E113957D455}" type="presParOf" srcId="{FC3AE580-B1F5-4DAA-AE2E-2E1531997B50}" destId="{0352DF79-9578-46BC-80FB-A3ACD6B97AF4}" srcOrd="1" destOrd="0" presId="urn:microsoft.com/office/officeart/2005/8/layout/hierarchy4"/>
    <dgm:cxn modelId="{C08E3A2B-8D7F-473B-9A27-8BE0D278A1EC}" type="presParOf" srcId="{FC3AE580-B1F5-4DAA-AE2E-2E1531997B50}" destId="{BA2BE233-A5E0-489D-9D1B-CB9A8AE8FEE9}" srcOrd="2" destOrd="0" presId="urn:microsoft.com/office/officeart/2005/8/layout/hierarchy4"/>
    <dgm:cxn modelId="{BC6B57E2-5C1B-414B-92E2-5E747505B2AD}" type="presParOf" srcId="{BA2BE233-A5E0-489D-9D1B-CB9A8AE8FEE9}" destId="{F94E82EF-FAB1-4374-A7D8-592F14EB86B5}" srcOrd="0" destOrd="0" presId="urn:microsoft.com/office/officeart/2005/8/layout/hierarchy4"/>
    <dgm:cxn modelId="{D84B847F-0842-41C2-BDD9-35C3399A1868}" type="presParOf" srcId="{F94E82EF-FAB1-4374-A7D8-592F14EB86B5}" destId="{777C5A76-6BFF-46B7-B0D3-F77C3EBDBD69}" srcOrd="0" destOrd="0" presId="urn:microsoft.com/office/officeart/2005/8/layout/hierarchy4"/>
    <dgm:cxn modelId="{BE5EA806-F3B1-4818-8E87-1198782CC025}" type="presParOf" srcId="{F94E82EF-FAB1-4374-A7D8-592F14EB86B5}" destId="{FF9936E4-F2A2-4852-B779-BBB75545C02A}" srcOrd="1" destOrd="0" presId="urn:microsoft.com/office/officeart/2005/8/layout/hierarchy4"/>
    <dgm:cxn modelId="{F397FB2D-5F63-4036-89B1-F7AC33B1996E}" type="presParOf" srcId="{BA2BE233-A5E0-489D-9D1B-CB9A8AE8FEE9}" destId="{D376108B-0D31-4F36-B199-0953DEDF2C03}" srcOrd="1" destOrd="0" presId="urn:microsoft.com/office/officeart/2005/8/layout/hierarchy4"/>
    <dgm:cxn modelId="{14E79FE6-F848-43D1-9CFD-A8E357FBDFBA}" type="presParOf" srcId="{BA2BE233-A5E0-489D-9D1B-CB9A8AE8FEE9}" destId="{73DA5A81-7D37-4E1B-AA06-CB37EFE5511A}" srcOrd="2" destOrd="0" presId="urn:microsoft.com/office/officeart/2005/8/layout/hierarchy4"/>
    <dgm:cxn modelId="{53E3355A-464B-416B-B910-CB3628B0B55E}" type="presParOf" srcId="{73DA5A81-7D37-4E1B-AA06-CB37EFE5511A}" destId="{36E90AA4-0860-4846-B851-669594965428}" srcOrd="0" destOrd="0" presId="urn:microsoft.com/office/officeart/2005/8/layout/hierarchy4"/>
    <dgm:cxn modelId="{166D607C-2D2E-4451-866B-FFAE7E8799CA}" type="presParOf" srcId="{73DA5A81-7D37-4E1B-AA06-CB37EFE5511A}" destId="{95BF005F-5DF0-42C6-896E-44DA6ACCBEEC}" srcOrd="1" destOrd="0" presId="urn:microsoft.com/office/officeart/2005/8/layout/hierarchy4"/>
    <dgm:cxn modelId="{FA5F5CA3-2E3A-4F20-9145-256B23AB8087}" type="presParOf" srcId="{BA2BE233-A5E0-489D-9D1B-CB9A8AE8FEE9}" destId="{D52866B2-099F-4CF2-A255-34E9DD61746D}" srcOrd="3" destOrd="0" presId="urn:microsoft.com/office/officeart/2005/8/layout/hierarchy4"/>
    <dgm:cxn modelId="{C6D9C226-F661-4D38-9703-DB08EFA23F82}" type="presParOf" srcId="{BA2BE233-A5E0-489D-9D1B-CB9A8AE8FEE9}" destId="{BFF98D97-4A7F-444F-A48D-E3F59043FAAB}" srcOrd="4" destOrd="0" presId="urn:microsoft.com/office/officeart/2005/8/layout/hierarchy4"/>
    <dgm:cxn modelId="{7411B654-F93C-4B6F-BC23-340ED6003908}" type="presParOf" srcId="{BFF98D97-4A7F-444F-A48D-E3F59043FAAB}" destId="{079BA85B-E008-470E-9E53-E06BC1600A1E}" srcOrd="0" destOrd="0" presId="urn:microsoft.com/office/officeart/2005/8/layout/hierarchy4"/>
    <dgm:cxn modelId="{08AFEA5F-1581-4563-A412-7EEAB4E1E284}" type="presParOf" srcId="{BFF98D97-4A7F-444F-A48D-E3F59043FAAB}" destId="{99C38291-37BD-4DC6-A1A9-0CE07EAEAB01}" srcOrd="1" destOrd="0" presId="urn:microsoft.com/office/officeart/2005/8/layout/hierarchy4"/>
    <dgm:cxn modelId="{6EE8935E-947A-4A24-A685-2754DD0A5CB2}" type="presParOf" srcId="{BA2BE233-A5E0-489D-9D1B-CB9A8AE8FEE9}" destId="{D2A4588B-4398-4C93-98A7-01D1E615120F}" srcOrd="5" destOrd="0" presId="urn:microsoft.com/office/officeart/2005/8/layout/hierarchy4"/>
    <dgm:cxn modelId="{7732C530-AEA5-4BB0-9A80-FCAFD872A556}" type="presParOf" srcId="{BA2BE233-A5E0-489D-9D1B-CB9A8AE8FEE9}" destId="{E5E49ABA-4473-4C1D-B8A5-1C96033EB522}" srcOrd="6" destOrd="0" presId="urn:microsoft.com/office/officeart/2005/8/layout/hierarchy4"/>
    <dgm:cxn modelId="{C820EA20-0E5C-4FE5-8678-F9CC5F46B11F}" type="presParOf" srcId="{E5E49ABA-4473-4C1D-B8A5-1C96033EB522}" destId="{F10746C2-47E5-4141-9F44-E68BBA30EE2C}" srcOrd="0" destOrd="0" presId="urn:microsoft.com/office/officeart/2005/8/layout/hierarchy4"/>
    <dgm:cxn modelId="{450BAF7F-3529-4F6A-9E81-05D2D20D9619}" type="presParOf" srcId="{E5E49ABA-4473-4C1D-B8A5-1C96033EB522}" destId="{DF271A6B-C040-47DC-BE92-D79F13E6871E}" srcOrd="1" destOrd="0" presId="urn:microsoft.com/office/officeart/2005/8/layout/hierarchy4"/>
    <dgm:cxn modelId="{935FA571-7CE9-4698-A615-9DBDB54911E4}" type="presParOf" srcId="{866FD093-0E6F-4568-9536-B518F59A9978}" destId="{F5CD1918-51FF-4549-BF2A-B88521A6520D}" srcOrd="3" destOrd="0" presId="urn:microsoft.com/office/officeart/2005/8/layout/hierarchy4"/>
    <dgm:cxn modelId="{8C3AE4DB-0878-4709-A37F-3F122659622C}" type="presParOf" srcId="{866FD093-0E6F-4568-9536-B518F59A9978}" destId="{E3DFAB00-0BB2-4C03-82D0-DC612306ABCC}" srcOrd="4" destOrd="0" presId="urn:microsoft.com/office/officeart/2005/8/layout/hierarchy4"/>
    <dgm:cxn modelId="{091576DB-284F-4BA7-89F5-FCD630F5AEA9}" type="presParOf" srcId="{E3DFAB00-0BB2-4C03-82D0-DC612306ABCC}" destId="{4B037545-90E9-4FD8-B937-C9F25E39F456}" srcOrd="0" destOrd="0" presId="urn:microsoft.com/office/officeart/2005/8/layout/hierarchy4"/>
    <dgm:cxn modelId="{31A5DFE3-CB16-4B0B-80D9-6F811ED8CDC2}" type="presParOf" srcId="{E3DFAB00-0BB2-4C03-82D0-DC612306ABCC}" destId="{7AB59AC3-D20E-4A9F-BA28-1F9E9C298629}" srcOrd="1" destOrd="0" presId="urn:microsoft.com/office/officeart/2005/8/layout/hierarchy4"/>
    <dgm:cxn modelId="{828A757E-29D3-4D99-A7E7-74A9744721D7}" type="presParOf" srcId="{E3DFAB00-0BB2-4C03-82D0-DC612306ABCC}" destId="{E70456B8-DF0B-41D7-8AAA-5C9334B59F05}" srcOrd="2" destOrd="0" presId="urn:microsoft.com/office/officeart/2005/8/layout/hierarchy4"/>
    <dgm:cxn modelId="{625129C3-AD8A-48E2-A517-A0561B4BB2EC}" type="presParOf" srcId="{E70456B8-DF0B-41D7-8AAA-5C9334B59F05}" destId="{268396ED-B1AE-4632-A574-F968A54CB373}" srcOrd="0" destOrd="0" presId="urn:microsoft.com/office/officeart/2005/8/layout/hierarchy4"/>
    <dgm:cxn modelId="{CF98BBB2-3425-492F-832D-DDD7349EDBE3}" type="presParOf" srcId="{268396ED-B1AE-4632-A574-F968A54CB373}" destId="{4D5165B9-1D94-4EF3-BB50-D087BDC08148}" srcOrd="0" destOrd="0" presId="urn:microsoft.com/office/officeart/2005/8/layout/hierarchy4"/>
    <dgm:cxn modelId="{EE4CCDD0-0B48-4797-91BE-84FE38A924B7}" type="presParOf" srcId="{268396ED-B1AE-4632-A574-F968A54CB373}" destId="{B64D612E-8E4C-4C62-9643-05C7B8AD2E40}" srcOrd="1" destOrd="0" presId="urn:microsoft.com/office/officeart/2005/8/layout/hierarchy4"/>
    <dgm:cxn modelId="{6ACF2A2B-885F-4B41-85A9-D82E34E5B44E}" type="presParOf" srcId="{E70456B8-DF0B-41D7-8AAA-5C9334B59F05}" destId="{0C0F9E3D-A223-4998-9605-DF6EE413ABC2}" srcOrd="1" destOrd="0" presId="urn:microsoft.com/office/officeart/2005/8/layout/hierarchy4"/>
    <dgm:cxn modelId="{5465C081-7955-4C17-A462-9780E99F426A}" type="presParOf" srcId="{E70456B8-DF0B-41D7-8AAA-5C9334B59F05}" destId="{0B0EF00D-6938-4109-BD28-D4BA92154541}" srcOrd="2" destOrd="0" presId="urn:microsoft.com/office/officeart/2005/8/layout/hierarchy4"/>
    <dgm:cxn modelId="{0D586A2A-A6DC-4B0A-BD46-8E4E5BAE1513}" type="presParOf" srcId="{0B0EF00D-6938-4109-BD28-D4BA92154541}" destId="{4BD44408-237A-4302-B8CC-F1BB14C97D25}" srcOrd="0" destOrd="0" presId="urn:microsoft.com/office/officeart/2005/8/layout/hierarchy4"/>
    <dgm:cxn modelId="{25FE4BA2-6672-455B-96EE-49B72DFBAD95}" type="presParOf" srcId="{0B0EF00D-6938-4109-BD28-D4BA92154541}" destId="{247BB3DC-4AC8-47F6-BDD5-D9C9786450B7}"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10" csCatId="colorful" phldr="1"/>
      <dgm:spPr/>
      <dgm:t>
        <a:bodyPr/>
        <a:lstStyle/>
        <a:p>
          <a:endParaRPr lang="zh-TW" altLang="en-US"/>
        </a:p>
      </dgm:t>
    </dgm:pt>
    <dgm:pt modelId="{56467849-D623-4DB4-8142-1F2A193F0A51}">
      <dgm:prSet phldrT="[文字]"/>
      <dgm:spPr>
        <a:xfrm>
          <a:off x="3037" y="958"/>
          <a:ext cx="8223524"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土木與建築群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8C90850C-139B-41F6-9F5F-E05665809784}">
      <dgm:prSet phldrT="[文字]"/>
      <dgm:spPr>
        <a:xfrm>
          <a:off x="4280533" y="1556904"/>
          <a:ext cx="3946028"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建築科</a:t>
          </a:r>
        </a:p>
      </dgm:t>
    </dgm:pt>
    <dgm:pt modelId="{CD887F31-2C3D-4D4F-AE11-38A1C97719DF}" type="par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4BBF0DF-94FB-4B66-B80C-98D9F0FDF61E}" type="sib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3037" y="3112851"/>
          <a:ext cx="3946028"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3037" y="1556904"/>
          <a:ext cx="3946028"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土木科</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B29A53E-BABB-4B6B-BC4C-5E3EE8C5C371}">
      <dgm:prSet phldrT="[文字]"/>
      <dgm:spPr>
        <a:xfrm>
          <a:off x="4280533" y="3112851"/>
          <a:ext cx="3946028"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a:t>
          </a:r>
        </a:p>
      </dgm:t>
    </dgm:pt>
    <dgm:pt modelId="{381D0ECA-D7B8-44E1-B665-FAA4FA0B5408}" type="parTrans" cxnId="{80220783-3EA0-4416-B603-DBFC7AB35518}">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27757F8-1338-44F7-AAE0-28E8D069F2D2}" type="sibTrans" cxnId="{80220783-3EA0-4416-B603-DBFC7AB35518}">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2">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0" presStyleCnt="2">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 modelId="{8021CA7B-7E08-45CF-9EC9-BD3FFFAB780D}" type="pres">
      <dgm:prSet presAssocID="{1DA7A632-5B46-4562-AE49-A2AFE0CA0077}" presName="sibSpaceTwo" presStyleCnt="0"/>
      <dgm:spPr/>
    </dgm:pt>
    <dgm:pt modelId="{FC3AE580-B1F5-4DAA-AE2E-2E1531997B50}" type="pres">
      <dgm:prSet presAssocID="{8C90850C-139B-41F6-9F5F-E05665809784}" presName="vertTwo" presStyleCnt="0"/>
      <dgm:spPr/>
    </dgm:pt>
    <dgm:pt modelId="{2F3D05CC-8C79-4771-B0AD-0F9A3D932842}" type="pres">
      <dgm:prSet presAssocID="{8C90850C-139B-41F6-9F5F-E05665809784}" presName="txTwo" presStyleLbl="node2" presStyleIdx="1" presStyleCnt="2">
        <dgm:presLayoutVars>
          <dgm:chPref val="3"/>
        </dgm:presLayoutVars>
      </dgm:prSet>
      <dgm:spPr>
        <a:prstGeom prst="roundRect">
          <a:avLst>
            <a:gd name="adj" fmla="val 10000"/>
          </a:avLst>
        </a:prstGeom>
      </dgm:spPr>
      <dgm:t>
        <a:bodyPr/>
        <a:lstStyle/>
        <a:p>
          <a:endParaRPr lang="zh-TW" altLang="en-US"/>
        </a:p>
      </dgm:t>
    </dgm:pt>
    <dgm:pt modelId="{0352DF79-9578-46BC-80FB-A3ACD6B97AF4}" type="pres">
      <dgm:prSet presAssocID="{8C90850C-139B-41F6-9F5F-E05665809784}" presName="parTransTwo" presStyleCnt="0"/>
      <dgm:spPr/>
    </dgm:pt>
    <dgm:pt modelId="{BA2BE233-A5E0-489D-9D1B-CB9A8AE8FEE9}" type="pres">
      <dgm:prSet presAssocID="{8C90850C-139B-41F6-9F5F-E05665809784}" presName="horzTwo" presStyleCnt="0"/>
      <dgm:spPr/>
    </dgm:pt>
    <dgm:pt modelId="{73DA5A81-7D37-4E1B-AA06-CB37EFE5511A}" type="pres">
      <dgm:prSet presAssocID="{3B29A53E-BABB-4B6B-BC4C-5E3EE8C5C371}" presName="vertThree" presStyleCnt="0"/>
      <dgm:spPr/>
    </dgm:pt>
    <dgm:pt modelId="{36E90AA4-0860-4846-B851-669594965428}" type="pres">
      <dgm:prSet presAssocID="{3B29A53E-BABB-4B6B-BC4C-5E3EE8C5C371}" presName="txThree" presStyleLbl="node3" presStyleIdx="1" presStyleCnt="2">
        <dgm:presLayoutVars>
          <dgm:chPref val="3"/>
        </dgm:presLayoutVars>
      </dgm:prSet>
      <dgm:spPr>
        <a:prstGeom prst="roundRect">
          <a:avLst>
            <a:gd name="adj" fmla="val 10000"/>
          </a:avLst>
        </a:prstGeom>
      </dgm:spPr>
      <dgm:t>
        <a:bodyPr/>
        <a:lstStyle/>
        <a:p>
          <a:endParaRPr lang="zh-TW" altLang="en-US"/>
        </a:p>
      </dgm:t>
    </dgm:pt>
    <dgm:pt modelId="{95BF005F-5DF0-42C6-896E-44DA6ACCBEEC}" type="pres">
      <dgm:prSet presAssocID="{3B29A53E-BABB-4B6B-BC4C-5E3EE8C5C371}" presName="horzThree" presStyleCnt="0"/>
      <dgm:spPr/>
    </dgm:pt>
  </dgm:ptLst>
  <dgm:cxnLst>
    <dgm:cxn modelId="{445D1AB6-413A-4C15-AA60-165C0250A49A}" srcId="{56467849-D623-4DB4-8142-1F2A193F0A51}" destId="{7CB2CD1A-D604-4885-9DF4-4895E15BD372}" srcOrd="0" destOrd="0" parTransId="{F6D08762-2098-4A09-AEC7-58D68C6F942C}" sibTransId="{1DA7A632-5B46-4562-AE49-A2AFE0CA0077}"/>
    <dgm:cxn modelId="{80220783-3EA0-4416-B603-DBFC7AB35518}" srcId="{8C90850C-139B-41F6-9F5F-E05665809784}" destId="{3B29A53E-BABB-4B6B-BC4C-5E3EE8C5C371}" srcOrd="0" destOrd="0" parTransId="{381D0ECA-D7B8-44E1-B665-FAA4FA0B5408}" sibTransId="{B27757F8-1338-44F7-AAE0-28E8D069F2D2}"/>
    <dgm:cxn modelId="{F6AA1CBB-18E0-4183-9824-BB9EA86718B4}" type="presOf" srcId="{66A6E281-6970-42F9-A999-54972EFC029D}" destId="{C38DAA83-CB65-49AC-8567-ACFF5C4BA856}" srcOrd="0" destOrd="0" presId="urn:microsoft.com/office/officeart/2005/8/layout/hierarchy4"/>
    <dgm:cxn modelId="{48C9E74A-6845-4870-9337-717FDF96C51F}" type="presOf" srcId="{56467849-D623-4DB4-8142-1F2A193F0A51}" destId="{B93D7E45-04DD-42AF-A980-F70567FBEDDF}" srcOrd="0" destOrd="0" presId="urn:microsoft.com/office/officeart/2005/8/layout/hierarchy4"/>
    <dgm:cxn modelId="{A7EAE71E-C188-49F7-A82C-C8C5E9F8B76B}" srcId="{56467849-D623-4DB4-8142-1F2A193F0A51}" destId="{8C90850C-139B-41F6-9F5F-E05665809784}" srcOrd="1" destOrd="0" parTransId="{CD887F31-2C3D-4D4F-AE11-38A1C97719DF}" sibTransId="{64BBF0DF-94FB-4B66-B80C-98D9F0FDF61E}"/>
    <dgm:cxn modelId="{D49CDC24-CB8B-4E09-9719-526CBD52B586}" type="presOf" srcId="{ACE837FE-9745-45F9-AB8B-8F5A05145C67}" destId="{EBA89E28-252F-4683-90FB-3304FB69E308}" srcOrd="0" destOrd="0" presId="urn:microsoft.com/office/officeart/2005/8/layout/hierarchy4"/>
    <dgm:cxn modelId="{9C0A09B4-23C9-49B0-A16F-5CBBC74F6621}" type="presOf" srcId="{7CB2CD1A-D604-4885-9DF4-4895E15BD372}" destId="{DA6F3BDF-444E-4FBD-8E85-368607583A8F}" srcOrd="0" destOrd="0" presId="urn:microsoft.com/office/officeart/2005/8/layout/hierarchy4"/>
    <dgm:cxn modelId="{F7E50110-5F16-4AEF-A5E5-16F07B052C48}" type="presOf" srcId="{3B29A53E-BABB-4B6B-BC4C-5E3EE8C5C371}" destId="{36E90AA4-0860-4846-B851-669594965428}" srcOrd="0" destOrd="0" presId="urn:microsoft.com/office/officeart/2005/8/layout/hierarchy4"/>
    <dgm:cxn modelId="{70FF661B-2F64-475A-99F0-623F588EB272}" type="presOf" srcId="{8C90850C-139B-41F6-9F5F-E05665809784}" destId="{2F3D05CC-8C79-4771-B0AD-0F9A3D932842}" srcOrd="0" destOrd="0" presId="urn:microsoft.com/office/officeart/2005/8/layout/hierarchy4"/>
    <dgm:cxn modelId="{FF767F35-B7BB-4E15-9220-C5FB37FE7905}" srcId="{7CB2CD1A-D604-4885-9DF4-4895E15BD372}" destId="{66A6E281-6970-42F9-A999-54972EFC029D}" srcOrd="0" destOrd="0" parTransId="{81F86871-D3C1-47BF-B0B4-BA979B877A2D}" sibTransId="{F04A9A3C-0863-488B-8954-D0A72D364715}"/>
    <dgm:cxn modelId="{74CE3B03-5C34-46BD-A213-F74C49C7B5EF}" srcId="{ACE837FE-9745-45F9-AB8B-8F5A05145C67}" destId="{56467849-D623-4DB4-8142-1F2A193F0A51}" srcOrd="0" destOrd="0" parTransId="{B8263297-371A-4141-8511-C8D3757CC1C6}" sibTransId="{1B806640-92DC-4A0C-B488-A1EF5D38FA63}"/>
    <dgm:cxn modelId="{0C6C07E8-62FD-4806-B47C-9825E46C6330}" type="presParOf" srcId="{EBA89E28-252F-4683-90FB-3304FB69E308}" destId="{D775CAE9-44D1-4885-8767-BE88FB3A7765}" srcOrd="0" destOrd="0" presId="urn:microsoft.com/office/officeart/2005/8/layout/hierarchy4"/>
    <dgm:cxn modelId="{E26DA9BA-DA85-43CF-816C-FA64BAC12ABE}" type="presParOf" srcId="{D775CAE9-44D1-4885-8767-BE88FB3A7765}" destId="{B93D7E45-04DD-42AF-A980-F70567FBEDDF}" srcOrd="0" destOrd="0" presId="urn:microsoft.com/office/officeart/2005/8/layout/hierarchy4"/>
    <dgm:cxn modelId="{DBCE4F09-012F-4818-B322-08EC4C6FC982}" type="presParOf" srcId="{D775CAE9-44D1-4885-8767-BE88FB3A7765}" destId="{A34F34B9-142E-48A4-B8B2-BF10AD2C5228}" srcOrd="1" destOrd="0" presId="urn:microsoft.com/office/officeart/2005/8/layout/hierarchy4"/>
    <dgm:cxn modelId="{63AD56B5-5204-49AD-AFBA-152706722736}" type="presParOf" srcId="{D775CAE9-44D1-4885-8767-BE88FB3A7765}" destId="{866FD093-0E6F-4568-9536-B518F59A9978}" srcOrd="2" destOrd="0" presId="urn:microsoft.com/office/officeart/2005/8/layout/hierarchy4"/>
    <dgm:cxn modelId="{727D3BC3-39A4-4FB5-8E7A-E5F36D381952}" type="presParOf" srcId="{866FD093-0E6F-4568-9536-B518F59A9978}" destId="{FC99C107-A5D5-4EDF-A905-731855EC4DD1}" srcOrd="0" destOrd="0" presId="urn:microsoft.com/office/officeart/2005/8/layout/hierarchy4"/>
    <dgm:cxn modelId="{A533D0C6-ECE1-490A-874E-290BACD4344E}" type="presParOf" srcId="{FC99C107-A5D5-4EDF-A905-731855EC4DD1}" destId="{DA6F3BDF-444E-4FBD-8E85-368607583A8F}" srcOrd="0" destOrd="0" presId="urn:microsoft.com/office/officeart/2005/8/layout/hierarchy4"/>
    <dgm:cxn modelId="{09768765-6B90-4511-B5FE-CE96532E76C8}" type="presParOf" srcId="{FC99C107-A5D5-4EDF-A905-731855EC4DD1}" destId="{C9AF3B95-12B0-4CB5-A65A-249107B319F1}" srcOrd="1" destOrd="0" presId="urn:microsoft.com/office/officeart/2005/8/layout/hierarchy4"/>
    <dgm:cxn modelId="{22515787-E17D-4A94-A9A7-DBE778070E39}" type="presParOf" srcId="{FC99C107-A5D5-4EDF-A905-731855EC4DD1}" destId="{F427C717-1490-4FB7-8929-517D8903080C}" srcOrd="2" destOrd="0" presId="urn:microsoft.com/office/officeart/2005/8/layout/hierarchy4"/>
    <dgm:cxn modelId="{22A040F9-8B96-4B07-AA08-DB97C2085242}" type="presParOf" srcId="{F427C717-1490-4FB7-8929-517D8903080C}" destId="{F8C65545-9FFD-4F25-98FD-141DD87EC5E7}" srcOrd="0" destOrd="0" presId="urn:microsoft.com/office/officeart/2005/8/layout/hierarchy4"/>
    <dgm:cxn modelId="{B3359712-68BF-44BC-B6D8-9E5270C87B05}" type="presParOf" srcId="{F8C65545-9FFD-4F25-98FD-141DD87EC5E7}" destId="{C38DAA83-CB65-49AC-8567-ACFF5C4BA856}" srcOrd="0" destOrd="0" presId="urn:microsoft.com/office/officeart/2005/8/layout/hierarchy4"/>
    <dgm:cxn modelId="{88636B24-D817-4722-941F-693CEDB05D09}" type="presParOf" srcId="{F8C65545-9FFD-4F25-98FD-141DD87EC5E7}" destId="{B871D3CC-F3FC-4C37-9E95-DD098D1AC821}" srcOrd="1" destOrd="0" presId="urn:microsoft.com/office/officeart/2005/8/layout/hierarchy4"/>
    <dgm:cxn modelId="{E0280EF6-A455-4C5E-A2D7-332E411E7945}" type="presParOf" srcId="{866FD093-0E6F-4568-9536-B518F59A9978}" destId="{8021CA7B-7E08-45CF-9EC9-BD3FFFAB780D}" srcOrd="1" destOrd="0" presId="urn:microsoft.com/office/officeart/2005/8/layout/hierarchy4"/>
    <dgm:cxn modelId="{A22BAA4E-726F-4F70-B54C-1846DB33B44B}" type="presParOf" srcId="{866FD093-0E6F-4568-9536-B518F59A9978}" destId="{FC3AE580-B1F5-4DAA-AE2E-2E1531997B50}" srcOrd="2" destOrd="0" presId="urn:microsoft.com/office/officeart/2005/8/layout/hierarchy4"/>
    <dgm:cxn modelId="{5AFEF606-2CDA-4A63-B592-5EC3E4ECFB5F}" type="presParOf" srcId="{FC3AE580-B1F5-4DAA-AE2E-2E1531997B50}" destId="{2F3D05CC-8C79-4771-B0AD-0F9A3D932842}" srcOrd="0" destOrd="0" presId="urn:microsoft.com/office/officeart/2005/8/layout/hierarchy4"/>
    <dgm:cxn modelId="{64BD8841-6280-4BDC-A291-63CF87FE330E}" type="presParOf" srcId="{FC3AE580-B1F5-4DAA-AE2E-2E1531997B50}" destId="{0352DF79-9578-46BC-80FB-A3ACD6B97AF4}" srcOrd="1" destOrd="0" presId="urn:microsoft.com/office/officeart/2005/8/layout/hierarchy4"/>
    <dgm:cxn modelId="{B2F18BA2-B1A7-4F1D-855F-DB094A4C4062}" type="presParOf" srcId="{FC3AE580-B1F5-4DAA-AE2E-2E1531997B50}" destId="{BA2BE233-A5E0-489D-9D1B-CB9A8AE8FEE9}" srcOrd="2" destOrd="0" presId="urn:microsoft.com/office/officeart/2005/8/layout/hierarchy4"/>
    <dgm:cxn modelId="{8C2EB764-D047-4513-A7E1-DD1CCF7788CD}" type="presParOf" srcId="{BA2BE233-A5E0-489D-9D1B-CB9A8AE8FEE9}" destId="{73DA5A81-7D37-4E1B-AA06-CB37EFE5511A}" srcOrd="0" destOrd="0" presId="urn:microsoft.com/office/officeart/2005/8/layout/hierarchy4"/>
    <dgm:cxn modelId="{58EF074C-F3E5-4E2E-A67A-0DA946E8D74F}" type="presParOf" srcId="{73DA5A81-7D37-4E1B-AA06-CB37EFE5511A}" destId="{36E90AA4-0860-4846-B851-669594965428}" srcOrd="0" destOrd="0" presId="urn:microsoft.com/office/officeart/2005/8/layout/hierarchy4"/>
    <dgm:cxn modelId="{2F616BE5-195C-413E-90F1-60C9A09FDA85}" type="presParOf" srcId="{73DA5A81-7D37-4E1B-AA06-CB37EFE5511A}" destId="{95BF005F-5DF0-42C6-896E-44DA6ACCBEEC}"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11" csCatId="colorful" phldr="1"/>
      <dgm:spPr/>
      <dgm:t>
        <a:bodyPr/>
        <a:lstStyle/>
        <a:p>
          <a:endParaRPr lang="zh-TW" altLang="en-US"/>
        </a:p>
      </dgm:t>
    </dgm:pt>
    <dgm:pt modelId="{56467849-D623-4DB4-8142-1F2A193F0A51}">
      <dgm:prSet phldrT="[文字]"/>
      <dgm:spPr>
        <a:xfrm>
          <a:off x="4018" y="958"/>
          <a:ext cx="8221563"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化工群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4018" y="3112851"/>
          <a:ext cx="82215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4018" y="1556904"/>
          <a:ext cx="8221563"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化工科</a:t>
          </a: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87BA7FEE-4BAB-4D0B-9396-F1519DB28667}">
      <dgm:prSet phldrT="[文字]"/>
      <dgm:spPr>
        <a:xfrm>
          <a:off x="4018" y="3112851"/>
          <a:ext cx="82215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屏工進修部</a:t>
          </a:r>
        </a:p>
      </dgm:t>
    </dgm:pt>
    <dgm:pt modelId="{98FC3AF1-1A34-48E0-9E6F-6699BF942785}" type="parTrans" cxnId="{A3A2BB24-B7F9-41E9-A326-ADFCE509CC24}">
      <dgm:prSet/>
      <dgm:spPr/>
    </dgm:pt>
    <dgm:pt modelId="{7D720E32-C5CA-482D-81B7-CF936C4FCA76}" type="sibTrans" cxnId="{A3A2BB24-B7F9-41E9-A326-ADFCE509CC24}">
      <dgm:prSet/>
      <dgm:spPr/>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1">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0" presStyleCnt="2">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 modelId="{EE798ACA-CF43-4C01-8D3D-126C620F0401}" type="pres">
      <dgm:prSet presAssocID="{F04A9A3C-0863-488B-8954-D0A72D364715}" presName="sibSpaceThree" presStyleCnt="0"/>
      <dgm:spPr/>
    </dgm:pt>
    <dgm:pt modelId="{8DDA489B-2828-449B-9CDC-C4546A20A826}" type="pres">
      <dgm:prSet presAssocID="{87BA7FEE-4BAB-4D0B-9396-F1519DB28667}" presName="vertThree" presStyleCnt="0"/>
      <dgm:spPr/>
    </dgm:pt>
    <dgm:pt modelId="{9B461855-E4EA-45E7-8C20-38B720F7D132}" type="pres">
      <dgm:prSet presAssocID="{87BA7FEE-4BAB-4D0B-9396-F1519DB28667}" presName="txThree" presStyleLbl="node3" presStyleIdx="1" presStyleCnt="2">
        <dgm:presLayoutVars>
          <dgm:chPref val="3"/>
        </dgm:presLayoutVars>
      </dgm:prSet>
      <dgm:spPr/>
      <dgm:t>
        <a:bodyPr/>
        <a:lstStyle/>
        <a:p>
          <a:endParaRPr lang="zh-TW" altLang="en-US"/>
        </a:p>
      </dgm:t>
    </dgm:pt>
    <dgm:pt modelId="{1ED6AC25-6D2A-48D1-AC99-D0A7D37103B2}" type="pres">
      <dgm:prSet presAssocID="{87BA7FEE-4BAB-4D0B-9396-F1519DB28667}" presName="horzThree" presStyleCnt="0"/>
      <dgm:spPr/>
    </dgm:pt>
  </dgm:ptLst>
  <dgm:cxnLst>
    <dgm:cxn modelId="{445D1AB6-413A-4C15-AA60-165C0250A49A}" srcId="{56467849-D623-4DB4-8142-1F2A193F0A51}" destId="{7CB2CD1A-D604-4885-9DF4-4895E15BD372}" srcOrd="0" destOrd="0" parTransId="{F6D08762-2098-4A09-AEC7-58D68C6F942C}" sibTransId="{1DA7A632-5B46-4562-AE49-A2AFE0CA0077}"/>
    <dgm:cxn modelId="{3802903C-4A41-4463-9DF2-383BB66AD645}" type="presOf" srcId="{87BA7FEE-4BAB-4D0B-9396-F1519DB28667}" destId="{9B461855-E4EA-45E7-8C20-38B720F7D132}" srcOrd="0" destOrd="0" presId="urn:microsoft.com/office/officeart/2005/8/layout/hierarchy4"/>
    <dgm:cxn modelId="{4617C4EE-DEF4-481D-B525-4DB3FF3432B6}" type="presOf" srcId="{7CB2CD1A-D604-4885-9DF4-4895E15BD372}" destId="{DA6F3BDF-444E-4FBD-8E85-368607583A8F}" srcOrd="0" destOrd="0" presId="urn:microsoft.com/office/officeart/2005/8/layout/hierarchy4"/>
    <dgm:cxn modelId="{9353FA29-B238-43F7-88A5-CAFFC287C150}" type="presOf" srcId="{56467849-D623-4DB4-8142-1F2A193F0A51}" destId="{B93D7E45-04DD-42AF-A980-F70567FBEDDF}" srcOrd="0" destOrd="0" presId="urn:microsoft.com/office/officeart/2005/8/layout/hierarchy4"/>
    <dgm:cxn modelId="{9A6C344B-EAA8-4BDF-8F2E-7D43160C1002}" type="presOf" srcId="{66A6E281-6970-42F9-A999-54972EFC029D}" destId="{C38DAA83-CB65-49AC-8567-ACFF5C4BA856}" srcOrd="0" destOrd="0" presId="urn:microsoft.com/office/officeart/2005/8/layout/hierarchy4"/>
    <dgm:cxn modelId="{FF767F35-B7BB-4E15-9220-C5FB37FE7905}" srcId="{7CB2CD1A-D604-4885-9DF4-4895E15BD372}" destId="{66A6E281-6970-42F9-A999-54972EFC029D}" srcOrd="0" destOrd="0" parTransId="{81F86871-D3C1-47BF-B0B4-BA979B877A2D}" sibTransId="{F04A9A3C-0863-488B-8954-D0A72D364715}"/>
    <dgm:cxn modelId="{A3A2BB24-B7F9-41E9-A326-ADFCE509CC24}" srcId="{7CB2CD1A-D604-4885-9DF4-4895E15BD372}" destId="{87BA7FEE-4BAB-4D0B-9396-F1519DB28667}" srcOrd="1" destOrd="0" parTransId="{98FC3AF1-1A34-48E0-9E6F-6699BF942785}" sibTransId="{7D720E32-C5CA-482D-81B7-CF936C4FCA76}"/>
    <dgm:cxn modelId="{74CE3B03-5C34-46BD-A213-F74C49C7B5EF}" srcId="{ACE837FE-9745-45F9-AB8B-8F5A05145C67}" destId="{56467849-D623-4DB4-8142-1F2A193F0A51}" srcOrd="0" destOrd="0" parTransId="{B8263297-371A-4141-8511-C8D3757CC1C6}" sibTransId="{1B806640-92DC-4A0C-B488-A1EF5D38FA63}"/>
    <dgm:cxn modelId="{3C605382-6F3B-49BB-ABCF-AFB36968E16C}" type="presOf" srcId="{ACE837FE-9745-45F9-AB8B-8F5A05145C67}" destId="{EBA89E28-252F-4683-90FB-3304FB69E308}" srcOrd="0" destOrd="0" presId="urn:microsoft.com/office/officeart/2005/8/layout/hierarchy4"/>
    <dgm:cxn modelId="{86055C42-747E-4493-935C-AC5ED3EEF295}" type="presParOf" srcId="{EBA89E28-252F-4683-90FB-3304FB69E308}" destId="{D775CAE9-44D1-4885-8767-BE88FB3A7765}" srcOrd="0" destOrd="0" presId="urn:microsoft.com/office/officeart/2005/8/layout/hierarchy4"/>
    <dgm:cxn modelId="{1DFDD08E-7AAB-4001-B0C6-EB7AEDDBFA40}" type="presParOf" srcId="{D775CAE9-44D1-4885-8767-BE88FB3A7765}" destId="{B93D7E45-04DD-42AF-A980-F70567FBEDDF}" srcOrd="0" destOrd="0" presId="urn:microsoft.com/office/officeart/2005/8/layout/hierarchy4"/>
    <dgm:cxn modelId="{96C43F1D-7B90-472D-A8A6-C29643A05CC6}" type="presParOf" srcId="{D775CAE9-44D1-4885-8767-BE88FB3A7765}" destId="{A34F34B9-142E-48A4-B8B2-BF10AD2C5228}" srcOrd="1" destOrd="0" presId="urn:microsoft.com/office/officeart/2005/8/layout/hierarchy4"/>
    <dgm:cxn modelId="{A640B40E-9511-4771-8300-C41372EB33DE}" type="presParOf" srcId="{D775CAE9-44D1-4885-8767-BE88FB3A7765}" destId="{866FD093-0E6F-4568-9536-B518F59A9978}" srcOrd="2" destOrd="0" presId="urn:microsoft.com/office/officeart/2005/8/layout/hierarchy4"/>
    <dgm:cxn modelId="{E5D78B25-018F-40BC-BAEF-7733D2F7A65B}" type="presParOf" srcId="{866FD093-0E6F-4568-9536-B518F59A9978}" destId="{FC99C107-A5D5-4EDF-A905-731855EC4DD1}" srcOrd="0" destOrd="0" presId="urn:microsoft.com/office/officeart/2005/8/layout/hierarchy4"/>
    <dgm:cxn modelId="{DB4D2E3D-AEB6-478B-9723-8263C0FA8FDC}" type="presParOf" srcId="{FC99C107-A5D5-4EDF-A905-731855EC4DD1}" destId="{DA6F3BDF-444E-4FBD-8E85-368607583A8F}" srcOrd="0" destOrd="0" presId="urn:microsoft.com/office/officeart/2005/8/layout/hierarchy4"/>
    <dgm:cxn modelId="{546A67F0-60E8-480A-86FD-758999F38395}" type="presParOf" srcId="{FC99C107-A5D5-4EDF-A905-731855EC4DD1}" destId="{C9AF3B95-12B0-4CB5-A65A-249107B319F1}" srcOrd="1" destOrd="0" presId="urn:microsoft.com/office/officeart/2005/8/layout/hierarchy4"/>
    <dgm:cxn modelId="{EC8E7E30-240B-49FD-89EB-5814AC859B98}" type="presParOf" srcId="{FC99C107-A5D5-4EDF-A905-731855EC4DD1}" destId="{F427C717-1490-4FB7-8929-517D8903080C}" srcOrd="2" destOrd="0" presId="urn:microsoft.com/office/officeart/2005/8/layout/hierarchy4"/>
    <dgm:cxn modelId="{BFEC7644-BA0C-47B1-81DB-098DE1143F4F}" type="presParOf" srcId="{F427C717-1490-4FB7-8929-517D8903080C}" destId="{F8C65545-9FFD-4F25-98FD-141DD87EC5E7}" srcOrd="0" destOrd="0" presId="urn:microsoft.com/office/officeart/2005/8/layout/hierarchy4"/>
    <dgm:cxn modelId="{ACCEDF75-DF8E-4A4E-B921-C256AE3ACC05}" type="presParOf" srcId="{F8C65545-9FFD-4F25-98FD-141DD87EC5E7}" destId="{C38DAA83-CB65-49AC-8567-ACFF5C4BA856}" srcOrd="0" destOrd="0" presId="urn:microsoft.com/office/officeart/2005/8/layout/hierarchy4"/>
    <dgm:cxn modelId="{48A904F4-770E-4741-B807-1A4A16544D0B}" type="presParOf" srcId="{F8C65545-9FFD-4F25-98FD-141DD87EC5E7}" destId="{B871D3CC-F3FC-4C37-9E95-DD098D1AC821}" srcOrd="1" destOrd="0" presId="urn:microsoft.com/office/officeart/2005/8/layout/hierarchy4"/>
    <dgm:cxn modelId="{15C7BAB7-8980-4721-B510-FEA17977941D}" type="presParOf" srcId="{F427C717-1490-4FB7-8929-517D8903080C}" destId="{EE798ACA-CF43-4C01-8D3D-126C620F0401}" srcOrd="1" destOrd="0" presId="urn:microsoft.com/office/officeart/2005/8/layout/hierarchy4"/>
    <dgm:cxn modelId="{7DEAC44C-63D1-4044-AE00-5A85E6D1C24F}" type="presParOf" srcId="{F427C717-1490-4FB7-8929-517D8903080C}" destId="{8DDA489B-2828-449B-9CDC-C4546A20A826}" srcOrd="2" destOrd="0" presId="urn:microsoft.com/office/officeart/2005/8/layout/hierarchy4"/>
    <dgm:cxn modelId="{FFAFB07C-FBA3-4A70-987A-6D7BEB9F34D4}" type="presParOf" srcId="{8DDA489B-2828-449B-9CDC-C4546A20A826}" destId="{9B461855-E4EA-45E7-8C20-38B720F7D132}" srcOrd="0" destOrd="0" presId="urn:microsoft.com/office/officeart/2005/8/layout/hierarchy4"/>
    <dgm:cxn modelId="{27E37E32-FD2B-4A0E-9E6D-1F07D3BA1E43}" type="presParOf" srcId="{8DDA489B-2828-449B-9CDC-C4546A20A826}" destId="{1ED6AC25-6D2A-48D1-AC99-D0A7D37103B2}"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4" csCatId="colorful" phldr="1"/>
      <dgm:spPr/>
      <dgm:t>
        <a:bodyPr/>
        <a:lstStyle/>
        <a:p>
          <a:endParaRPr lang="zh-TW" altLang="en-US"/>
        </a:p>
      </dgm:t>
    </dgm:pt>
    <dgm:pt modelId="{56467849-D623-4DB4-8142-1F2A193F0A51}">
      <dgm:prSet phldrT="[文字]"/>
      <dgm:spPr>
        <a:xfrm>
          <a:off x="6724" y="0"/>
          <a:ext cx="8222875" cy="1412153"/>
        </a:xfrm>
      </dgm:spPr>
      <dgm:t>
        <a:bodyPr/>
        <a:lstStyle/>
        <a:p>
          <a:r>
            <a:rPr lang="zh-TW" altLang="en-US" b="1">
              <a:latin typeface="微軟正黑體" panose="020B0604030504040204" pitchFamily="34" charset="-120"/>
              <a:ea typeface="微軟正黑體" panose="020B0604030504040204" pitchFamily="34" charset="-120"/>
              <a:cs typeface="+mn-cs"/>
            </a:rPr>
            <a:t>商業與管理群</a:t>
          </a:r>
          <a:endParaRPr lang="zh-TW" altLang="en-US" b="1" dirty="0">
            <a:latin typeface="微軟正黑體" panose="020B0604030504040204" pitchFamily="34" charset="-120"/>
            <a:ea typeface="微軟正黑體" panose="020B0604030504040204" pitchFamily="34" charset="-120"/>
            <a:cs typeface="+mn-cs"/>
          </a:endParaRP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3362"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恆春</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工商</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3362" y="1556904"/>
          <a:ext cx="6095017" cy="1412153"/>
        </a:xfrm>
      </dgm:spPr>
      <dgm:t>
        <a:bodyPr/>
        <a:lstStyle/>
        <a:p>
          <a:r>
            <a:rPr lang="zh-TW" altLang="en-US" b="1">
              <a:latin typeface="微軟正黑體" panose="020B0604030504040204" pitchFamily="34" charset="-120"/>
              <a:ea typeface="微軟正黑體" panose="020B0604030504040204" pitchFamily="34" charset="-120"/>
              <a:cs typeface="+mn-cs"/>
            </a:rPr>
            <a:t>資料處理科</a:t>
          </a:r>
          <a:endParaRPr lang="zh-TW" altLang="en-US" b="1" dirty="0">
            <a:latin typeface="微軟正黑體" panose="020B0604030504040204" pitchFamily="34" charset="-120"/>
            <a:ea typeface="微軟正黑體" panose="020B0604030504040204" pitchFamily="34" charset="-120"/>
            <a:cs typeface="+mn-cs"/>
          </a:endParaRP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88F6E51-0684-4AE6-AF3E-4E08342D7CFC}">
      <dgm:prSet phldrT="[文字]"/>
      <dgm:spPr>
        <a:xfrm>
          <a:off x="3071482"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民生</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進修部</a:t>
          </a:r>
        </a:p>
      </dgm:t>
    </dgm:pt>
    <dgm:pt modelId="{3A307E51-985A-4624-8CF9-CA95B7637409}" type="parTrans" cxnId="{BA89EA8D-5A4B-4471-AB10-2F2D56E1C50D}">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21335B2-0394-42FD-82E5-99B3246069C7}" type="sibTrans" cxnId="{BA89EA8D-5A4B-4471-AB10-2F2D56E1C50D}">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EA3E515-B5EF-4134-9D97-9130B9C92FE7}">
      <dgm:prSet phldrT="[文字]"/>
      <dgm:spPr>
        <a:xfrm>
          <a:off x="6180824"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航運管理科</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latin typeface="微軟正黑體" panose="020B0604030504040204" pitchFamily="34" charset="-120"/>
            <a:ea typeface="微軟正黑體" panose="020B0604030504040204" pitchFamily="34" charset="-120"/>
            <a:cs typeface="+mn-cs"/>
          </a:endParaRPr>
        </a:p>
      </dgm:t>
    </dgm:pt>
    <dgm:pt modelId="{D022FCED-50DD-496D-9EE4-EF919894696D}" type="parTrans" cxnId="{2D87F9E9-953A-4933-B143-5CFE124D7441}">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8688827-9F9A-4EF4-A01B-5464D0A83C5E}" type="sibTrans" cxnId="{2D87F9E9-953A-4933-B143-5CFE124D7441}">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3E76A49-7ABC-4B99-B804-5E356621CA70}">
      <dgm:prSet phldrT="[文字]"/>
      <dgm:spPr>
        <a:xfrm>
          <a:off x="7244753"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東港</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海事</a:t>
          </a:r>
        </a:p>
      </dgm:t>
    </dgm:pt>
    <dgm:pt modelId="{A6E7FF65-8505-4ED7-B9C7-A216DC1759A1}" type="parTrans" cxnId="{F8F7848A-3884-4173-A129-766721F6C87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3F45722-3C7A-4DFE-9807-07920D0DC73F}" type="sibTrans" cxnId="{F8F7848A-3884-4173-A129-766721F6C87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5CA25328-334A-49CC-A114-0E4B7C04A5B5}">
      <dgm:prSet phldrT="[文字]"/>
      <dgm:spPr>
        <a:xfrm>
          <a:off x="7244753"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佳冬</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高農</a:t>
          </a:r>
        </a:p>
      </dgm:t>
    </dgm:pt>
    <dgm:pt modelId="{7CD0B246-5F4F-4E0C-920C-D967B9629230}" type="parTrans" cxnId="{F3FF0774-F4F4-4472-B7BF-335392B63542}">
      <dgm:prSet/>
      <dgm:spPr/>
      <dgm:t>
        <a:bodyPr/>
        <a:lstStyle/>
        <a:p>
          <a:endParaRPr lang="zh-TW" altLang="en-US"/>
        </a:p>
      </dgm:t>
    </dgm:pt>
    <dgm:pt modelId="{16237084-F9E4-4AF8-8178-D7FDEC3B410E}" type="sibTrans" cxnId="{F3FF0774-F4F4-4472-B7BF-335392B63542}">
      <dgm:prSet/>
      <dgm:spPr/>
      <dgm:t>
        <a:bodyPr/>
        <a:lstStyle/>
        <a:p>
          <a:endParaRPr lang="zh-TW" altLang="en-US"/>
        </a:p>
      </dgm:t>
    </dgm:pt>
    <dgm:pt modelId="{E2CCD948-6F60-414E-BEBE-4CE86595819B}">
      <dgm:prSet phldrT="[文字]"/>
      <dgm:spPr>
        <a:xfrm>
          <a:off x="7244753" y="3112851"/>
          <a:ext cx="981484" cy="1412153"/>
        </a:xfrm>
      </dgm:spPr>
      <dgm:t>
        <a:bodyPr/>
        <a:lstStyle/>
        <a:p>
          <a:r>
            <a:rPr lang="zh-TW" altLang="en-US" b="1">
              <a:latin typeface="微軟正黑體" panose="020B0604030504040204" pitchFamily="34" charset="-120"/>
              <a:ea typeface="微軟正黑體" panose="020B0604030504040204" pitchFamily="34" charset="-120"/>
              <a:cs typeface="+mn-cs"/>
            </a:rPr>
            <a:t>電子商務科</a:t>
          </a:r>
          <a:endParaRPr lang="zh-TW" altLang="en-US" b="1" dirty="0">
            <a:latin typeface="微軟正黑體" panose="020B0604030504040204" pitchFamily="34" charset="-120"/>
            <a:ea typeface="微軟正黑體" panose="020B0604030504040204" pitchFamily="34" charset="-120"/>
            <a:cs typeface="+mn-cs"/>
          </a:endParaRPr>
        </a:p>
      </dgm:t>
    </dgm:pt>
    <dgm:pt modelId="{DD448646-0AE1-4675-A160-428F366EA49D}" type="parTrans" cxnId="{10623BE6-6583-4BD4-9CE1-E7A19B0715FE}">
      <dgm:prSet/>
      <dgm:spPr/>
      <dgm:t>
        <a:bodyPr/>
        <a:lstStyle/>
        <a:p>
          <a:endParaRPr lang="zh-TW" altLang="en-US"/>
        </a:p>
      </dgm:t>
    </dgm:pt>
    <dgm:pt modelId="{534BF151-FB68-4CCB-9FD0-CEAC2496041C}" type="sibTrans" cxnId="{10623BE6-6583-4BD4-9CE1-E7A19B0715FE}">
      <dgm:prSet/>
      <dgm:spPr/>
      <dgm:t>
        <a:bodyPr/>
        <a:lstStyle/>
        <a:p>
          <a:endParaRPr lang="zh-TW" altLang="en-US"/>
        </a:p>
      </dgm:t>
    </dgm:pt>
    <dgm:pt modelId="{3DD63798-8B50-449C-BE3A-D733CFB9DA00}">
      <dgm:prSet phldrT="[文字]"/>
      <dgm:spPr>
        <a:xfrm>
          <a:off x="7244753"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佳農</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進修部</a:t>
          </a:r>
        </a:p>
      </dgm:t>
    </dgm:pt>
    <dgm:pt modelId="{64A6B3B2-D78D-4F39-B217-1E0334B007E1}" type="parTrans" cxnId="{5CA60128-9A39-40B5-A67D-7593C2EBEC07}">
      <dgm:prSet/>
      <dgm:spPr/>
      <dgm:t>
        <a:bodyPr/>
        <a:lstStyle/>
        <a:p>
          <a:endParaRPr lang="zh-TW" altLang="en-US"/>
        </a:p>
      </dgm:t>
    </dgm:pt>
    <dgm:pt modelId="{707B4EA5-D4D9-4F72-868F-4294D6DD6DF4}" type="sibTrans" cxnId="{5CA60128-9A39-40B5-A67D-7593C2EBEC07}">
      <dgm:prSet/>
      <dgm:spPr/>
      <dgm:t>
        <a:bodyPr/>
        <a:lstStyle/>
        <a:p>
          <a:endParaRPr lang="zh-TW" altLang="en-US"/>
        </a:p>
      </dgm:t>
    </dgm:pt>
    <dgm:pt modelId="{0A58DDDD-EB5F-43C2-AD75-2B8665D8E1F1}">
      <dgm:prSet phldrT="[文字]"/>
      <dgm:spPr>
        <a:xfrm>
          <a:off x="7244753"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屏榮</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高中</a:t>
          </a:r>
        </a:p>
      </dgm:t>
    </dgm:pt>
    <dgm:pt modelId="{0378BB72-AB29-4E74-9DAA-2FD57DEC4EF4}" type="parTrans" cxnId="{17528C15-1F7D-437B-BF99-4200F4530C8C}">
      <dgm:prSet/>
      <dgm:spPr/>
      <dgm:t>
        <a:bodyPr/>
        <a:lstStyle/>
        <a:p>
          <a:endParaRPr lang="zh-TW" altLang="en-US"/>
        </a:p>
      </dgm:t>
    </dgm:pt>
    <dgm:pt modelId="{D78EEA31-3874-4987-BA7A-4E9AAFBB47E4}" type="sibTrans" cxnId="{17528C15-1F7D-437B-BF99-4200F4530C8C}">
      <dgm:prSet/>
      <dgm:spPr/>
      <dgm:t>
        <a:bodyPr/>
        <a:lstStyle/>
        <a:p>
          <a:endParaRPr lang="zh-TW" altLang="en-US"/>
        </a:p>
      </dgm:t>
    </dgm:pt>
    <dgm:pt modelId="{C28DF533-DF77-40C2-AB3D-3BF1E1E1D94E}">
      <dgm:prSet phldrT="[文字]"/>
      <dgm:spPr>
        <a:xfrm>
          <a:off x="7244753"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屏榮</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進修部</a:t>
          </a:r>
        </a:p>
      </dgm:t>
    </dgm:pt>
    <dgm:pt modelId="{9224922D-FEEA-47CD-8239-800ED5788A41}" type="parTrans" cxnId="{0B852999-8FDF-4CE7-948C-DEA5B93298B6}">
      <dgm:prSet/>
      <dgm:spPr/>
      <dgm:t>
        <a:bodyPr/>
        <a:lstStyle/>
        <a:p>
          <a:endParaRPr lang="zh-TW" altLang="en-US"/>
        </a:p>
      </dgm:t>
    </dgm:pt>
    <dgm:pt modelId="{33842C44-849A-43DA-B31F-892B1DC2A506}" type="sibTrans" cxnId="{0B852999-8FDF-4CE7-948C-DEA5B93298B6}">
      <dgm:prSet/>
      <dgm:spPr/>
      <dgm:t>
        <a:bodyPr/>
        <a:lstStyle/>
        <a:p>
          <a:endParaRPr lang="zh-TW" altLang="en-US"/>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3">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0" presStyleCnt="7">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 modelId="{16D4DE80-8924-442F-B9CD-4076F626D352}" type="pres">
      <dgm:prSet presAssocID="{F04A9A3C-0863-488B-8954-D0A72D364715}" presName="sibSpaceThree" presStyleCnt="0"/>
      <dgm:spPr/>
    </dgm:pt>
    <dgm:pt modelId="{0F54D04F-1B11-45BA-9ADA-98121760DE9D}" type="pres">
      <dgm:prSet presAssocID="{E88F6E51-0684-4AE6-AF3E-4E08342D7CFC}" presName="vertThree" presStyleCnt="0"/>
      <dgm:spPr/>
    </dgm:pt>
    <dgm:pt modelId="{36027414-DCCF-4300-8CDC-EC3E762820CE}" type="pres">
      <dgm:prSet presAssocID="{E88F6E51-0684-4AE6-AF3E-4E08342D7CFC}" presName="txThree" presStyleLbl="node3" presStyleIdx="1" presStyleCnt="7">
        <dgm:presLayoutVars>
          <dgm:chPref val="3"/>
        </dgm:presLayoutVars>
      </dgm:prSet>
      <dgm:spPr>
        <a:prstGeom prst="roundRect">
          <a:avLst>
            <a:gd name="adj" fmla="val 10000"/>
          </a:avLst>
        </a:prstGeom>
      </dgm:spPr>
      <dgm:t>
        <a:bodyPr/>
        <a:lstStyle/>
        <a:p>
          <a:endParaRPr lang="zh-TW" altLang="en-US"/>
        </a:p>
      </dgm:t>
    </dgm:pt>
    <dgm:pt modelId="{BEC501ED-6002-4FB0-AD4F-D5B49E56962C}" type="pres">
      <dgm:prSet presAssocID="{E88F6E51-0684-4AE6-AF3E-4E08342D7CFC}" presName="horzThree" presStyleCnt="0"/>
      <dgm:spPr/>
    </dgm:pt>
    <dgm:pt modelId="{8021CA7B-7E08-45CF-9EC9-BD3FFFAB780D}" type="pres">
      <dgm:prSet presAssocID="{1DA7A632-5B46-4562-AE49-A2AFE0CA0077}" presName="sibSpaceTwo" presStyleCnt="0"/>
      <dgm:spPr/>
    </dgm:pt>
    <dgm:pt modelId="{9D10E915-C094-4432-819B-D8770F7E7C01}" type="pres">
      <dgm:prSet presAssocID="{BEA3E515-B5EF-4134-9D97-9130B9C92FE7}" presName="vertTwo" presStyleCnt="0"/>
      <dgm:spPr/>
    </dgm:pt>
    <dgm:pt modelId="{584BA0B9-2232-4DD5-A5F7-77535048D5DE}" type="pres">
      <dgm:prSet presAssocID="{BEA3E515-B5EF-4134-9D97-9130B9C92FE7}" presName="txTwo" presStyleLbl="node2" presStyleIdx="1" presStyleCnt="3">
        <dgm:presLayoutVars>
          <dgm:chPref val="3"/>
        </dgm:presLayoutVars>
      </dgm:prSet>
      <dgm:spPr/>
      <dgm:t>
        <a:bodyPr/>
        <a:lstStyle/>
        <a:p>
          <a:endParaRPr lang="zh-TW" altLang="en-US"/>
        </a:p>
      </dgm:t>
    </dgm:pt>
    <dgm:pt modelId="{5A0C2C6F-94E1-44DF-8350-5F52EB5B0DFF}" type="pres">
      <dgm:prSet presAssocID="{BEA3E515-B5EF-4134-9D97-9130B9C92FE7}" presName="parTransTwo" presStyleCnt="0"/>
      <dgm:spPr/>
    </dgm:pt>
    <dgm:pt modelId="{9A62AF2B-1E10-4FD1-8503-50C4CE23CE60}" type="pres">
      <dgm:prSet presAssocID="{BEA3E515-B5EF-4134-9D97-9130B9C92FE7}" presName="horzTwo" presStyleCnt="0"/>
      <dgm:spPr/>
    </dgm:pt>
    <dgm:pt modelId="{D302BAF4-674B-4D71-B405-650179A7F7BA}" type="pres">
      <dgm:prSet presAssocID="{03E76A49-7ABC-4B99-B804-5E356621CA70}" presName="vertThree" presStyleCnt="0"/>
      <dgm:spPr/>
    </dgm:pt>
    <dgm:pt modelId="{96D72AB0-2B3D-4537-BFAB-0C60C600EB9B}" type="pres">
      <dgm:prSet presAssocID="{03E76A49-7ABC-4B99-B804-5E356621CA70}" presName="txThree" presStyleLbl="node3" presStyleIdx="2" presStyleCnt="7">
        <dgm:presLayoutVars>
          <dgm:chPref val="3"/>
        </dgm:presLayoutVars>
      </dgm:prSet>
      <dgm:spPr>
        <a:prstGeom prst="roundRect">
          <a:avLst>
            <a:gd name="adj" fmla="val 10000"/>
          </a:avLst>
        </a:prstGeom>
      </dgm:spPr>
      <dgm:t>
        <a:bodyPr/>
        <a:lstStyle/>
        <a:p>
          <a:endParaRPr lang="zh-TW" altLang="en-US"/>
        </a:p>
      </dgm:t>
    </dgm:pt>
    <dgm:pt modelId="{A357C46E-32DC-4D29-A041-BB998C91148C}" type="pres">
      <dgm:prSet presAssocID="{03E76A49-7ABC-4B99-B804-5E356621CA70}" presName="horzThree" presStyleCnt="0"/>
      <dgm:spPr/>
    </dgm:pt>
    <dgm:pt modelId="{B2BD8FC1-7AB0-4441-8061-241E00FEFD48}" type="pres">
      <dgm:prSet presAssocID="{F8688827-9F9A-4EF4-A01B-5464D0A83C5E}" presName="sibSpaceTwo" presStyleCnt="0"/>
      <dgm:spPr/>
    </dgm:pt>
    <dgm:pt modelId="{142388D8-1595-48ED-B569-45D76B2D4371}" type="pres">
      <dgm:prSet presAssocID="{E2CCD948-6F60-414E-BEBE-4CE86595819B}" presName="vertTwo" presStyleCnt="0"/>
      <dgm:spPr/>
    </dgm:pt>
    <dgm:pt modelId="{802C3680-D9F1-4040-8BC1-D682CF04139E}" type="pres">
      <dgm:prSet presAssocID="{E2CCD948-6F60-414E-BEBE-4CE86595819B}" presName="txTwo" presStyleLbl="node2" presStyleIdx="2" presStyleCnt="3">
        <dgm:presLayoutVars>
          <dgm:chPref val="3"/>
        </dgm:presLayoutVars>
      </dgm:prSet>
      <dgm:spPr/>
      <dgm:t>
        <a:bodyPr/>
        <a:lstStyle/>
        <a:p>
          <a:endParaRPr lang="zh-TW" altLang="en-US"/>
        </a:p>
      </dgm:t>
    </dgm:pt>
    <dgm:pt modelId="{B0685621-A8E9-46E3-BBB2-93B77F2DF15A}" type="pres">
      <dgm:prSet presAssocID="{E2CCD948-6F60-414E-BEBE-4CE86595819B}" presName="parTransTwo" presStyleCnt="0"/>
      <dgm:spPr/>
    </dgm:pt>
    <dgm:pt modelId="{A635CA02-1407-46FB-855B-90991AAFE021}" type="pres">
      <dgm:prSet presAssocID="{E2CCD948-6F60-414E-BEBE-4CE86595819B}" presName="horzTwo" presStyleCnt="0"/>
      <dgm:spPr/>
    </dgm:pt>
    <dgm:pt modelId="{1A668C1A-89A2-4B74-90DD-431750F57C7E}" type="pres">
      <dgm:prSet presAssocID="{5CA25328-334A-49CC-A114-0E4B7C04A5B5}" presName="vertThree" presStyleCnt="0"/>
      <dgm:spPr/>
    </dgm:pt>
    <dgm:pt modelId="{FCFC67CF-9C73-43F1-BB52-92341C66C74C}" type="pres">
      <dgm:prSet presAssocID="{5CA25328-334A-49CC-A114-0E4B7C04A5B5}" presName="txThree" presStyleLbl="node3" presStyleIdx="3" presStyleCnt="7">
        <dgm:presLayoutVars>
          <dgm:chPref val="3"/>
        </dgm:presLayoutVars>
      </dgm:prSet>
      <dgm:spPr/>
      <dgm:t>
        <a:bodyPr/>
        <a:lstStyle/>
        <a:p>
          <a:endParaRPr lang="zh-TW" altLang="en-US"/>
        </a:p>
      </dgm:t>
    </dgm:pt>
    <dgm:pt modelId="{141E535D-5968-4014-912B-1F0983844C0A}" type="pres">
      <dgm:prSet presAssocID="{5CA25328-334A-49CC-A114-0E4B7C04A5B5}" presName="horzThree" presStyleCnt="0"/>
      <dgm:spPr/>
    </dgm:pt>
    <dgm:pt modelId="{8E063242-2FD1-4214-B69D-0AF2CD03F798}" type="pres">
      <dgm:prSet presAssocID="{16237084-F9E4-4AF8-8178-D7FDEC3B410E}" presName="sibSpaceThree" presStyleCnt="0"/>
      <dgm:spPr/>
    </dgm:pt>
    <dgm:pt modelId="{62CD23DC-1730-49FD-8302-2B5E5C1B2723}" type="pres">
      <dgm:prSet presAssocID="{3DD63798-8B50-449C-BE3A-D733CFB9DA00}" presName="vertThree" presStyleCnt="0"/>
      <dgm:spPr/>
    </dgm:pt>
    <dgm:pt modelId="{11BED4B9-A2E2-426D-9949-25105C84872B}" type="pres">
      <dgm:prSet presAssocID="{3DD63798-8B50-449C-BE3A-D733CFB9DA00}" presName="txThree" presStyleLbl="node3" presStyleIdx="4" presStyleCnt="7">
        <dgm:presLayoutVars>
          <dgm:chPref val="3"/>
        </dgm:presLayoutVars>
      </dgm:prSet>
      <dgm:spPr/>
      <dgm:t>
        <a:bodyPr/>
        <a:lstStyle/>
        <a:p>
          <a:endParaRPr lang="zh-TW" altLang="en-US"/>
        </a:p>
      </dgm:t>
    </dgm:pt>
    <dgm:pt modelId="{8B01B4D3-6291-4086-88B5-F6D9A32FE4B4}" type="pres">
      <dgm:prSet presAssocID="{3DD63798-8B50-449C-BE3A-D733CFB9DA00}" presName="horzThree" presStyleCnt="0"/>
      <dgm:spPr/>
    </dgm:pt>
    <dgm:pt modelId="{9357FB3F-E1C4-4D48-B870-28093F544163}" type="pres">
      <dgm:prSet presAssocID="{707B4EA5-D4D9-4F72-868F-4294D6DD6DF4}" presName="sibSpaceThree" presStyleCnt="0"/>
      <dgm:spPr/>
    </dgm:pt>
    <dgm:pt modelId="{E0585BC4-5CF9-4C45-BDBB-442E5A96FA3E}" type="pres">
      <dgm:prSet presAssocID="{0A58DDDD-EB5F-43C2-AD75-2B8665D8E1F1}" presName="vertThree" presStyleCnt="0"/>
      <dgm:spPr/>
    </dgm:pt>
    <dgm:pt modelId="{F85F6ECF-7FBB-4C38-AB7A-696D24A2D0CA}" type="pres">
      <dgm:prSet presAssocID="{0A58DDDD-EB5F-43C2-AD75-2B8665D8E1F1}" presName="txThree" presStyleLbl="node3" presStyleIdx="5" presStyleCnt="7">
        <dgm:presLayoutVars>
          <dgm:chPref val="3"/>
        </dgm:presLayoutVars>
      </dgm:prSet>
      <dgm:spPr/>
      <dgm:t>
        <a:bodyPr/>
        <a:lstStyle/>
        <a:p>
          <a:endParaRPr lang="zh-TW" altLang="en-US"/>
        </a:p>
      </dgm:t>
    </dgm:pt>
    <dgm:pt modelId="{32FC6ADC-7158-4417-BAD5-4429CCB61ADB}" type="pres">
      <dgm:prSet presAssocID="{0A58DDDD-EB5F-43C2-AD75-2B8665D8E1F1}" presName="horzThree" presStyleCnt="0"/>
      <dgm:spPr/>
    </dgm:pt>
    <dgm:pt modelId="{65D6D511-B3A8-4A1A-A063-FE0C67E28838}" type="pres">
      <dgm:prSet presAssocID="{D78EEA31-3874-4987-BA7A-4E9AAFBB47E4}" presName="sibSpaceThree" presStyleCnt="0"/>
      <dgm:spPr/>
    </dgm:pt>
    <dgm:pt modelId="{5DEECC12-65C3-4D23-AAE7-297B717708BE}" type="pres">
      <dgm:prSet presAssocID="{C28DF533-DF77-40C2-AB3D-3BF1E1E1D94E}" presName="vertThree" presStyleCnt="0"/>
      <dgm:spPr/>
    </dgm:pt>
    <dgm:pt modelId="{0BA45DEF-975B-4ED9-98E2-624DCA1161C7}" type="pres">
      <dgm:prSet presAssocID="{C28DF533-DF77-40C2-AB3D-3BF1E1E1D94E}" presName="txThree" presStyleLbl="node3" presStyleIdx="6" presStyleCnt="7">
        <dgm:presLayoutVars>
          <dgm:chPref val="3"/>
        </dgm:presLayoutVars>
      </dgm:prSet>
      <dgm:spPr/>
      <dgm:t>
        <a:bodyPr/>
        <a:lstStyle/>
        <a:p>
          <a:endParaRPr lang="zh-TW" altLang="en-US"/>
        </a:p>
      </dgm:t>
    </dgm:pt>
    <dgm:pt modelId="{0F877417-1D5F-4BFE-BF91-80A1B5574631}" type="pres">
      <dgm:prSet presAssocID="{C28DF533-DF77-40C2-AB3D-3BF1E1E1D94E}" presName="horzThree" presStyleCnt="0"/>
      <dgm:spPr/>
    </dgm:pt>
  </dgm:ptLst>
  <dgm:cxnLst>
    <dgm:cxn modelId="{5CA60128-9A39-40B5-A67D-7593C2EBEC07}" srcId="{E2CCD948-6F60-414E-BEBE-4CE86595819B}" destId="{3DD63798-8B50-449C-BE3A-D733CFB9DA00}" srcOrd="1" destOrd="0" parTransId="{64A6B3B2-D78D-4F39-B217-1E0334B007E1}" sibTransId="{707B4EA5-D4D9-4F72-868F-4294D6DD6DF4}"/>
    <dgm:cxn modelId="{74CE3B03-5C34-46BD-A213-F74C49C7B5EF}" srcId="{ACE837FE-9745-45F9-AB8B-8F5A05145C67}" destId="{56467849-D623-4DB4-8142-1F2A193F0A51}" srcOrd="0" destOrd="0" parTransId="{B8263297-371A-4141-8511-C8D3757CC1C6}" sibTransId="{1B806640-92DC-4A0C-B488-A1EF5D38FA63}"/>
    <dgm:cxn modelId="{10623BE6-6583-4BD4-9CE1-E7A19B0715FE}" srcId="{56467849-D623-4DB4-8142-1F2A193F0A51}" destId="{E2CCD948-6F60-414E-BEBE-4CE86595819B}" srcOrd="2" destOrd="0" parTransId="{DD448646-0AE1-4675-A160-428F366EA49D}" sibTransId="{534BF151-FB68-4CCB-9FD0-CEAC2496041C}"/>
    <dgm:cxn modelId="{A3744B46-FF04-4191-A45F-442366EE1E2E}" type="presOf" srcId="{3DD63798-8B50-449C-BE3A-D733CFB9DA00}" destId="{11BED4B9-A2E2-426D-9949-25105C84872B}" srcOrd="0" destOrd="0" presId="urn:microsoft.com/office/officeart/2005/8/layout/hierarchy4"/>
    <dgm:cxn modelId="{BA89EA8D-5A4B-4471-AB10-2F2D56E1C50D}" srcId="{7CB2CD1A-D604-4885-9DF4-4895E15BD372}" destId="{E88F6E51-0684-4AE6-AF3E-4E08342D7CFC}" srcOrd="1" destOrd="0" parTransId="{3A307E51-985A-4624-8CF9-CA95B7637409}" sibTransId="{E21335B2-0394-42FD-82E5-99B3246069C7}"/>
    <dgm:cxn modelId="{46E69CF2-A8C3-4B4C-B4D8-0463E832CBA1}" type="presOf" srcId="{C28DF533-DF77-40C2-AB3D-3BF1E1E1D94E}" destId="{0BA45DEF-975B-4ED9-98E2-624DCA1161C7}" srcOrd="0" destOrd="0" presId="urn:microsoft.com/office/officeart/2005/8/layout/hierarchy4"/>
    <dgm:cxn modelId="{3D16F9CF-CC51-4C52-B80D-732ECDCBC3C9}" type="presOf" srcId="{E88F6E51-0684-4AE6-AF3E-4E08342D7CFC}" destId="{36027414-DCCF-4300-8CDC-EC3E762820CE}" srcOrd="0" destOrd="0" presId="urn:microsoft.com/office/officeart/2005/8/layout/hierarchy4"/>
    <dgm:cxn modelId="{FF767F35-B7BB-4E15-9220-C5FB37FE7905}" srcId="{7CB2CD1A-D604-4885-9DF4-4895E15BD372}" destId="{66A6E281-6970-42F9-A999-54972EFC029D}" srcOrd="0" destOrd="0" parTransId="{81F86871-D3C1-47BF-B0B4-BA979B877A2D}" sibTransId="{F04A9A3C-0863-488B-8954-D0A72D364715}"/>
    <dgm:cxn modelId="{F8F7848A-3884-4173-A129-766721F6C873}" srcId="{BEA3E515-B5EF-4134-9D97-9130B9C92FE7}" destId="{03E76A49-7ABC-4B99-B804-5E356621CA70}" srcOrd="0" destOrd="0" parTransId="{A6E7FF65-8505-4ED7-B9C7-A216DC1759A1}" sibTransId="{73F45722-3C7A-4DFE-9807-07920D0DC73F}"/>
    <dgm:cxn modelId="{4CA552EF-F7D2-4FD1-9176-FCC6A7D21F41}" type="presOf" srcId="{BEA3E515-B5EF-4134-9D97-9130B9C92FE7}" destId="{584BA0B9-2232-4DD5-A5F7-77535048D5DE}" srcOrd="0" destOrd="0" presId="urn:microsoft.com/office/officeart/2005/8/layout/hierarchy4"/>
    <dgm:cxn modelId="{529851D8-861F-4C00-B130-E80998A71B5D}" type="presOf" srcId="{ACE837FE-9745-45F9-AB8B-8F5A05145C67}" destId="{EBA89E28-252F-4683-90FB-3304FB69E308}" srcOrd="0" destOrd="0" presId="urn:microsoft.com/office/officeart/2005/8/layout/hierarchy4"/>
    <dgm:cxn modelId="{22AABDF1-D121-44E0-9A91-12170308E518}" type="presOf" srcId="{66A6E281-6970-42F9-A999-54972EFC029D}" destId="{C38DAA83-CB65-49AC-8567-ACFF5C4BA856}" srcOrd="0" destOrd="0" presId="urn:microsoft.com/office/officeart/2005/8/layout/hierarchy4"/>
    <dgm:cxn modelId="{1CCDED29-73EC-47A1-97F3-CDB570745B97}" type="presOf" srcId="{E2CCD948-6F60-414E-BEBE-4CE86595819B}" destId="{802C3680-D9F1-4040-8BC1-D682CF04139E}" srcOrd="0" destOrd="0" presId="urn:microsoft.com/office/officeart/2005/8/layout/hierarchy4"/>
    <dgm:cxn modelId="{F3FF0774-F4F4-4472-B7BF-335392B63542}" srcId="{E2CCD948-6F60-414E-BEBE-4CE86595819B}" destId="{5CA25328-334A-49CC-A114-0E4B7C04A5B5}" srcOrd="0" destOrd="0" parTransId="{7CD0B246-5F4F-4E0C-920C-D967B9629230}" sibTransId="{16237084-F9E4-4AF8-8178-D7FDEC3B410E}"/>
    <dgm:cxn modelId="{1AC36BFE-9FDE-4D4F-8D26-61ACDFFDA338}" type="presOf" srcId="{7CB2CD1A-D604-4885-9DF4-4895E15BD372}" destId="{DA6F3BDF-444E-4FBD-8E85-368607583A8F}" srcOrd="0" destOrd="0" presId="urn:microsoft.com/office/officeart/2005/8/layout/hierarchy4"/>
    <dgm:cxn modelId="{57BEB290-556A-4E9D-8943-D5D4B4823532}" type="presOf" srcId="{56467849-D623-4DB4-8142-1F2A193F0A51}" destId="{B93D7E45-04DD-42AF-A980-F70567FBEDDF}" srcOrd="0" destOrd="0" presId="urn:microsoft.com/office/officeart/2005/8/layout/hierarchy4"/>
    <dgm:cxn modelId="{445D1AB6-413A-4C15-AA60-165C0250A49A}" srcId="{56467849-D623-4DB4-8142-1F2A193F0A51}" destId="{7CB2CD1A-D604-4885-9DF4-4895E15BD372}" srcOrd="0" destOrd="0" parTransId="{F6D08762-2098-4A09-AEC7-58D68C6F942C}" sibTransId="{1DA7A632-5B46-4562-AE49-A2AFE0CA0077}"/>
    <dgm:cxn modelId="{17528C15-1F7D-437B-BF99-4200F4530C8C}" srcId="{E2CCD948-6F60-414E-BEBE-4CE86595819B}" destId="{0A58DDDD-EB5F-43C2-AD75-2B8665D8E1F1}" srcOrd="2" destOrd="0" parTransId="{0378BB72-AB29-4E74-9DAA-2FD57DEC4EF4}" sibTransId="{D78EEA31-3874-4987-BA7A-4E9AAFBB47E4}"/>
    <dgm:cxn modelId="{0B852999-8FDF-4CE7-948C-DEA5B93298B6}" srcId="{E2CCD948-6F60-414E-BEBE-4CE86595819B}" destId="{C28DF533-DF77-40C2-AB3D-3BF1E1E1D94E}" srcOrd="3" destOrd="0" parTransId="{9224922D-FEEA-47CD-8239-800ED5788A41}" sibTransId="{33842C44-849A-43DA-B31F-892B1DC2A506}"/>
    <dgm:cxn modelId="{2D87F9E9-953A-4933-B143-5CFE124D7441}" srcId="{56467849-D623-4DB4-8142-1F2A193F0A51}" destId="{BEA3E515-B5EF-4134-9D97-9130B9C92FE7}" srcOrd="1" destOrd="0" parTransId="{D022FCED-50DD-496D-9EE4-EF919894696D}" sibTransId="{F8688827-9F9A-4EF4-A01B-5464D0A83C5E}"/>
    <dgm:cxn modelId="{814D804F-69FC-4F48-8845-9798903C2634}" type="presOf" srcId="{0A58DDDD-EB5F-43C2-AD75-2B8665D8E1F1}" destId="{F85F6ECF-7FBB-4C38-AB7A-696D24A2D0CA}" srcOrd="0" destOrd="0" presId="urn:microsoft.com/office/officeart/2005/8/layout/hierarchy4"/>
    <dgm:cxn modelId="{D8D441DF-57C0-4370-A6BA-24FCB7F809CA}" type="presOf" srcId="{5CA25328-334A-49CC-A114-0E4B7C04A5B5}" destId="{FCFC67CF-9C73-43F1-BB52-92341C66C74C}" srcOrd="0" destOrd="0" presId="urn:microsoft.com/office/officeart/2005/8/layout/hierarchy4"/>
    <dgm:cxn modelId="{57219225-80C0-4728-8D6F-D5F0CE715AEC}" type="presOf" srcId="{03E76A49-7ABC-4B99-B804-5E356621CA70}" destId="{96D72AB0-2B3D-4537-BFAB-0C60C600EB9B}" srcOrd="0" destOrd="0" presId="urn:microsoft.com/office/officeart/2005/8/layout/hierarchy4"/>
    <dgm:cxn modelId="{0A23CC6F-39CE-4DE6-A97D-E9C0A8ED76A4}" type="presParOf" srcId="{EBA89E28-252F-4683-90FB-3304FB69E308}" destId="{D775CAE9-44D1-4885-8767-BE88FB3A7765}" srcOrd="0" destOrd="0" presId="urn:microsoft.com/office/officeart/2005/8/layout/hierarchy4"/>
    <dgm:cxn modelId="{0F4D7AA2-8C81-45FA-93EE-7B3AAB8DFE71}" type="presParOf" srcId="{D775CAE9-44D1-4885-8767-BE88FB3A7765}" destId="{B93D7E45-04DD-42AF-A980-F70567FBEDDF}" srcOrd="0" destOrd="0" presId="urn:microsoft.com/office/officeart/2005/8/layout/hierarchy4"/>
    <dgm:cxn modelId="{DA8A26DB-7445-47C3-B71F-EE0FC47B43D2}" type="presParOf" srcId="{D775CAE9-44D1-4885-8767-BE88FB3A7765}" destId="{A34F34B9-142E-48A4-B8B2-BF10AD2C5228}" srcOrd="1" destOrd="0" presId="urn:microsoft.com/office/officeart/2005/8/layout/hierarchy4"/>
    <dgm:cxn modelId="{696BC70C-E342-4C9B-BAC0-491014D7EC4D}" type="presParOf" srcId="{D775CAE9-44D1-4885-8767-BE88FB3A7765}" destId="{866FD093-0E6F-4568-9536-B518F59A9978}" srcOrd="2" destOrd="0" presId="urn:microsoft.com/office/officeart/2005/8/layout/hierarchy4"/>
    <dgm:cxn modelId="{7DE9CACE-EAC5-4100-A5B6-98A18F1F2D71}" type="presParOf" srcId="{866FD093-0E6F-4568-9536-B518F59A9978}" destId="{FC99C107-A5D5-4EDF-A905-731855EC4DD1}" srcOrd="0" destOrd="0" presId="urn:microsoft.com/office/officeart/2005/8/layout/hierarchy4"/>
    <dgm:cxn modelId="{DE0429B4-7D9C-433D-972E-26A6CD998165}" type="presParOf" srcId="{FC99C107-A5D5-4EDF-A905-731855EC4DD1}" destId="{DA6F3BDF-444E-4FBD-8E85-368607583A8F}" srcOrd="0" destOrd="0" presId="urn:microsoft.com/office/officeart/2005/8/layout/hierarchy4"/>
    <dgm:cxn modelId="{4EDF0342-A728-4300-803C-FEB14DBC412E}" type="presParOf" srcId="{FC99C107-A5D5-4EDF-A905-731855EC4DD1}" destId="{C9AF3B95-12B0-4CB5-A65A-249107B319F1}" srcOrd="1" destOrd="0" presId="urn:microsoft.com/office/officeart/2005/8/layout/hierarchy4"/>
    <dgm:cxn modelId="{D8D52BC3-E4D1-41B4-8852-119F76A05428}" type="presParOf" srcId="{FC99C107-A5D5-4EDF-A905-731855EC4DD1}" destId="{F427C717-1490-4FB7-8929-517D8903080C}" srcOrd="2" destOrd="0" presId="urn:microsoft.com/office/officeart/2005/8/layout/hierarchy4"/>
    <dgm:cxn modelId="{1D40226F-150A-4D70-A53A-4AFC6C42528C}" type="presParOf" srcId="{F427C717-1490-4FB7-8929-517D8903080C}" destId="{F8C65545-9FFD-4F25-98FD-141DD87EC5E7}" srcOrd="0" destOrd="0" presId="urn:microsoft.com/office/officeart/2005/8/layout/hierarchy4"/>
    <dgm:cxn modelId="{CEA0D6C4-B0B2-4631-B7E5-A4D6F6D211C1}" type="presParOf" srcId="{F8C65545-9FFD-4F25-98FD-141DD87EC5E7}" destId="{C38DAA83-CB65-49AC-8567-ACFF5C4BA856}" srcOrd="0" destOrd="0" presId="urn:microsoft.com/office/officeart/2005/8/layout/hierarchy4"/>
    <dgm:cxn modelId="{746AD4B4-9635-487F-8329-E01DC94BA96F}" type="presParOf" srcId="{F8C65545-9FFD-4F25-98FD-141DD87EC5E7}" destId="{B871D3CC-F3FC-4C37-9E95-DD098D1AC821}" srcOrd="1" destOrd="0" presId="urn:microsoft.com/office/officeart/2005/8/layout/hierarchy4"/>
    <dgm:cxn modelId="{82210614-D8A4-4828-A73A-1C520E2DF3E5}" type="presParOf" srcId="{F427C717-1490-4FB7-8929-517D8903080C}" destId="{16D4DE80-8924-442F-B9CD-4076F626D352}" srcOrd="1" destOrd="0" presId="urn:microsoft.com/office/officeart/2005/8/layout/hierarchy4"/>
    <dgm:cxn modelId="{D4D4B782-D8B0-4956-A2B3-FB0DF6B90567}" type="presParOf" srcId="{F427C717-1490-4FB7-8929-517D8903080C}" destId="{0F54D04F-1B11-45BA-9ADA-98121760DE9D}" srcOrd="2" destOrd="0" presId="urn:microsoft.com/office/officeart/2005/8/layout/hierarchy4"/>
    <dgm:cxn modelId="{4B2E5130-ABCE-45AC-8698-51F3B1D5EF5D}" type="presParOf" srcId="{0F54D04F-1B11-45BA-9ADA-98121760DE9D}" destId="{36027414-DCCF-4300-8CDC-EC3E762820CE}" srcOrd="0" destOrd="0" presId="urn:microsoft.com/office/officeart/2005/8/layout/hierarchy4"/>
    <dgm:cxn modelId="{BE8F9CF1-62F4-4F76-9AD4-AE16C1F7B512}" type="presParOf" srcId="{0F54D04F-1B11-45BA-9ADA-98121760DE9D}" destId="{BEC501ED-6002-4FB0-AD4F-D5B49E56962C}" srcOrd="1" destOrd="0" presId="urn:microsoft.com/office/officeart/2005/8/layout/hierarchy4"/>
    <dgm:cxn modelId="{FAC18254-84D9-43E4-B7B0-9A189EAC86E0}" type="presParOf" srcId="{866FD093-0E6F-4568-9536-B518F59A9978}" destId="{8021CA7B-7E08-45CF-9EC9-BD3FFFAB780D}" srcOrd="1" destOrd="0" presId="urn:microsoft.com/office/officeart/2005/8/layout/hierarchy4"/>
    <dgm:cxn modelId="{DF728EEA-C2B4-499A-BED5-D81D7841E15F}" type="presParOf" srcId="{866FD093-0E6F-4568-9536-B518F59A9978}" destId="{9D10E915-C094-4432-819B-D8770F7E7C01}" srcOrd="2" destOrd="0" presId="urn:microsoft.com/office/officeart/2005/8/layout/hierarchy4"/>
    <dgm:cxn modelId="{5573E262-D7AD-4AD0-ADF8-8DA26FFAA0E0}" type="presParOf" srcId="{9D10E915-C094-4432-819B-D8770F7E7C01}" destId="{584BA0B9-2232-4DD5-A5F7-77535048D5DE}" srcOrd="0" destOrd="0" presId="urn:microsoft.com/office/officeart/2005/8/layout/hierarchy4"/>
    <dgm:cxn modelId="{E2CACDD9-527D-48F5-BFE2-437853AC9163}" type="presParOf" srcId="{9D10E915-C094-4432-819B-D8770F7E7C01}" destId="{5A0C2C6F-94E1-44DF-8350-5F52EB5B0DFF}" srcOrd="1" destOrd="0" presId="urn:microsoft.com/office/officeart/2005/8/layout/hierarchy4"/>
    <dgm:cxn modelId="{098A97EB-671D-4912-BD54-9C9036AFCE8F}" type="presParOf" srcId="{9D10E915-C094-4432-819B-D8770F7E7C01}" destId="{9A62AF2B-1E10-4FD1-8503-50C4CE23CE60}" srcOrd="2" destOrd="0" presId="urn:microsoft.com/office/officeart/2005/8/layout/hierarchy4"/>
    <dgm:cxn modelId="{E06FF35E-3166-4E7E-B62C-42C74DB32C6F}" type="presParOf" srcId="{9A62AF2B-1E10-4FD1-8503-50C4CE23CE60}" destId="{D302BAF4-674B-4D71-B405-650179A7F7BA}" srcOrd="0" destOrd="0" presId="urn:microsoft.com/office/officeart/2005/8/layout/hierarchy4"/>
    <dgm:cxn modelId="{3B79328B-8307-42CC-82D7-37767F6FCE03}" type="presParOf" srcId="{D302BAF4-674B-4D71-B405-650179A7F7BA}" destId="{96D72AB0-2B3D-4537-BFAB-0C60C600EB9B}" srcOrd="0" destOrd="0" presId="urn:microsoft.com/office/officeart/2005/8/layout/hierarchy4"/>
    <dgm:cxn modelId="{07EDCC4C-B3AD-40A6-BDE5-DCD71EB8EEC3}" type="presParOf" srcId="{D302BAF4-674B-4D71-B405-650179A7F7BA}" destId="{A357C46E-32DC-4D29-A041-BB998C91148C}" srcOrd="1" destOrd="0" presId="urn:microsoft.com/office/officeart/2005/8/layout/hierarchy4"/>
    <dgm:cxn modelId="{0267E55F-4830-4803-9ECC-E7A62CFC4769}" type="presParOf" srcId="{866FD093-0E6F-4568-9536-B518F59A9978}" destId="{B2BD8FC1-7AB0-4441-8061-241E00FEFD48}" srcOrd="3" destOrd="0" presId="urn:microsoft.com/office/officeart/2005/8/layout/hierarchy4"/>
    <dgm:cxn modelId="{B9EA6F47-F1B1-4E6F-B5FF-79836B9F0B6E}" type="presParOf" srcId="{866FD093-0E6F-4568-9536-B518F59A9978}" destId="{142388D8-1595-48ED-B569-45D76B2D4371}" srcOrd="4" destOrd="0" presId="urn:microsoft.com/office/officeart/2005/8/layout/hierarchy4"/>
    <dgm:cxn modelId="{1829003E-FD40-4AC2-AAFE-DD737E2FDF81}" type="presParOf" srcId="{142388D8-1595-48ED-B569-45D76B2D4371}" destId="{802C3680-D9F1-4040-8BC1-D682CF04139E}" srcOrd="0" destOrd="0" presId="urn:microsoft.com/office/officeart/2005/8/layout/hierarchy4"/>
    <dgm:cxn modelId="{BF3B006D-B4C4-4029-B425-E8BB793D9F01}" type="presParOf" srcId="{142388D8-1595-48ED-B569-45D76B2D4371}" destId="{B0685621-A8E9-46E3-BBB2-93B77F2DF15A}" srcOrd="1" destOrd="0" presId="urn:microsoft.com/office/officeart/2005/8/layout/hierarchy4"/>
    <dgm:cxn modelId="{E8F2C434-2F2D-445F-AEBE-256907A278E0}" type="presParOf" srcId="{142388D8-1595-48ED-B569-45D76B2D4371}" destId="{A635CA02-1407-46FB-855B-90991AAFE021}" srcOrd="2" destOrd="0" presId="urn:microsoft.com/office/officeart/2005/8/layout/hierarchy4"/>
    <dgm:cxn modelId="{7278F871-3E3E-4CF5-AAB2-AC2BD375E7A2}" type="presParOf" srcId="{A635CA02-1407-46FB-855B-90991AAFE021}" destId="{1A668C1A-89A2-4B74-90DD-431750F57C7E}" srcOrd="0" destOrd="0" presId="urn:microsoft.com/office/officeart/2005/8/layout/hierarchy4"/>
    <dgm:cxn modelId="{27713886-B845-4D69-BB66-BE0BCE825C3B}" type="presParOf" srcId="{1A668C1A-89A2-4B74-90DD-431750F57C7E}" destId="{FCFC67CF-9C73-43F1-BB52-92341C66C74C}" srcOrd="0" destOrd="0" presId="urn:microsoft.com/office/officeart/2005/8/layout/hierarchy4"/>
    <dgm:cxn modelId="{BBECC7D3-5A29-4833-9243-48BC13516643}" type="presParOf" srcId="{1A668C1A-89A2-4B74-90DD-431750F57C7E}" destId="{141E535D-5968-4014-912B-1F0983844C0A}" srcOrd="1" destOrd="0" presId="urn:microsoft.com/office/officeart/2005/8/layout/hierarchy4"/>
    <dgm:cxn modelId="{F64ECDFA-5234-4BD7-9C42-C0AC43391F44}" type="presParOf" srcId="{A635CA02-1407-46FB-855B-90991AAFE021}" destId="{8E063242-2FD1-4214-B69D-0AF2CD03F798}" srcOrd="1" destOrd="0" presId="urn:microsoft.com/office/officeart/2005/8/layout/hierarchy4"/>
    <dgm:cxn modelId="{06F65FF2-6098-408E-9505-4E775A156DA8}" type="presParOf" srcId="{A635CA02-1407-46FB-855B-90991AAFE021}" destId="{62CD23DC-1730-49FD-8302-2B5E5C1B2723}" srcOrd="2" destOrd="0" presId="urn:microsoft.com/office/officeart/2005/8/layout/hierarchy4"/>
    <dgm:cxn modelId="{FE3E68DB-7497-4185-B415-5F7F54D996ED}" type="presParOf" srcId="{62CD23DC-1730-49FD-8302-2B5E5C1B2723}" destId="{11BED4B9-A2E2-426D-9949-25105C84872B}" srcOrd="0" destOrd="0" presId="urn:microsoft.com/office/officeart/2005/8/layout/hierarchy4"/>
    <dgm:cxn modelId="{39B066F1-6FFC-43E1-BBB8-2F5F1AF7DC33}" type="presParOf" srcId="{62CD23DC-1730-49FD-8302-2B5E5C1B2723}" destId="{8B01B4D3-6291-4086-88B5-F6D9A32FE4B4}" srcOrd="1" destOrd="0" presId="urn:microsoft.com/office/officeart/2005/8/layout/hierarchy4"/>
    <dgm:cxn modelId="{FC78D71B-BE52-4186-AA73-34B9106B044B}" type="presParOf" srcId="{A635CA02-1407-46FB-855B-90991AAFE021}" destId="{9357FB3F-E1C4-4D48-B870-28093F544163}" srcOrd="3" destOrd="0" presId="urn:microsoft.com/office/officeart/2005/8/layout/hierarchy4"/>
    <dgm:cxn modelId="{5EFDED90-9CC9-4C23-9F4E-2265C90EF228}" type="presParOf" srcId="{A635CA02-1407-46FB-855B-90991AAFE021}" destId="{E0585BC4-5CF9-4C45-BDBB-442E5A96FA3E}" srcOrd="4" destOrd="0" presId="urn:microsoft.com/office/officeart/2005/8/layout/hierarchy4"/>
    <dgm:cxn modelId="{65F09AE1-A918-4608-B6C7-3C900723D442}" type="presParOf" srcId="{E0585BC4-5CF9-4C45-BDBB-442E5A96FA3E}" destId="{F85F6ECF-7FBB-4C38-AB7A-696D24A2D0CA}" srcOrd="0" destOrd="0" presId="urn:microsoft.com/office/officeart/2005/8/layout/hierarchy4"/>
    <dgm:cxn modelId="{DBEAEF98-FD91-45BF-B1E9-1DE3862CB32A}" type="presParOf" srcId="{E0585BC4-5CF9-4C45-BDBB-442E5A96FA3E}" destId="{32FC6ADC-7158-4417-BAD5-4429CCB61ADB}" srcOrd="1" destOrd="0" presId="urn:microsoft.com/office/officeart/2005/8/layout/hierarchy4"/>
    <dgm:cxn modelId="{91F5B942-44A7-4649-89DD-99CC708A6706}" type="presParOf" srcId="{A635CA02-1407-46FB-855B-90991AAFE021}" destId="{65D6D511-B3A8-4A1A-A063-FE0C67E28838}" srcOrd="5" destOrd="0" presId="urn:microsoft.com/office/officeart/2005/8/layout/hierarchy4"/>
    <dgm:cxn modelId="{D5D32877-AC24-4F68-8B6E-9D02FD358424}" type="presParOf" srcId="{A635CA02-1407-46FB-855B-90991AAFE021}" destId="{5DEECC12-65C3-4D23-AAE7-297B717708BE}" srcOrd="6" destOrd="0" presId="urn:microsoft.com/office/officeart/2005/8/layout/hierarchy4"/>
    <dgm:cxn modelId="{40FD2528-0A6E-43E6-B856-6BE147727DCF}" type="presParOf" srcId="{5DEECC12-65C3-4D23-AAE7-297B717708BE}" destId="{0BA45DEF-975B-4ED9-98E2-624DCA1161C7}" srcOrd="0" destOrd="0" presId="urn:microsoft.com/office/officeart/2005/8/layout/hierarchy4"/>
    <dgm:cxn modelId="{5A18B0EF-BFB9-42C4-B225-225A7407C82D}" type="presParOf" srcId="{5DEECC12-65C3-4D23-AAE7-297B717708BE}" destId="{0F877417-1D5F-4BFE-BF91-80A1B5574631}"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5" csCatId="colorful" phldr="1"/>
      <dgm:spPr/>
      <dgm:t>
        <a:bodyPr/>
        <a:lstStyle/>
        <a:p>
          <a:endParaRPr lang="zh-TW" altLang="en-US"/>
        </a:p>
      </dgm:t>
    </dgm:pt>
    <dgm:pt modelId="{56467849-D623-4DB4-8142-1F2A193F0A51}">
      <dgm:prSet phldrT="[文字]"/>
      <dgm:spPr>
        <a:xfrm>
          <a:off x="8036" y="0"/>
          <a:ext cx="8221563" cy="1412153"/>
        </a:xfrm>
      </dgm:spPr>
      <dgm:t>
        <a:bodyPr/>
        <a:lstStyle/>
        <a:p>
          <a:r>
            <a:rPr lang="zh-TW" altLang="en-US" b="1">
              <a:latin typeface="微軟正黑體" panose="020B0604030504040204" pitchFamily="34" charset="-120"/>
              <a:ea typeface="微軟正黑體" panose="020B0604030504040204" pitchFamily="34" charset="-120"/>
              <a:cs typeface="+mn-cs"/>
            </a:rPr>
            <a:t>設計群</a:t>
          </a:r>
          <a:endParaRPr lang="zh-TW" altLang="en-US" b="1" dirty="0">
            <a:latin typeface="微軟正黑體" panose="020B0604030504040204" pitchFamily="34" charset="-120"/>
            <a:ea typeface="微軟正黑體" panose="020B0604030504040204" pitchFamily="34" charset="-120"/>
            <a:cs typeface="+mn-cs"/>
          </a:endParaRP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4018" y="3112851"/>
          <a:ext cx="8221563" cy="1412153"/>
        </a:xfrm>
      </dgm:spPr>
      <dgm:t>
        <a:bodyPr/>
        <a:lstStyle/>
        <a:p>
          <a:r>
            <a:rPr lang="zh-TW" altLang="en-US" b="1" dirty="0">
              <a:latin typeface="微軟正黑體" panose="020B0604030504040204" pitchFamily="34" charset="-120"/>
              <a:ea typeface="微軟正黑體" panose="020B0604030504040204" pitchFamily="34" charset="-120"/>
              <a:cs typeface="+mn-cs"/>
            </a:rPr>
            <a:t>民生家商</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93CC68B0-8010-485F-8C2D-6468441E17E5}">
      <dgm:prSet phldrT="[文字]"/>
      <dgm:spPr>
        <a:xfrm>
          <a:off x="4018" y="1556904"/>
          <a:ext cx="8221563" cy="1412153"/>
        </a:xfrm>
      </dgm:spPr>
      <dgm:t>
        <a:bodyPr/>
        <a:lstStyle/>
        <a:p>
          <a:r>
            <a:rPr lang="zh-TW" altLang="en-US" b="1">
              <a:latin typeface="微軟正黑體" panose="020B0604030504040204" pitchFamily="34" charset="-120"/>
              <a:ea typeface="微軟正黑體" panose="020B0604030504040204" pitchFamily="34" charset="-120"/>
              <a:cs typeface="+mn-cs"/>
            </a:rPr>
            <a:t>多媒體設計科</a:t>
          </a:r>
          <a:endParaRPr lang="zh-TW" altLang="en-US" b="1" dirty="0">
            <a:latin typeface="微軟正黑體" panose="020B0604030504040204" pitchFamily="34" charset="-120"/>
            <a:ea typeface="微軟正黑體" panose="020B0604030504040204" pitchFamily="34" charset="-120"/>
            <a:cs typeface="+mn-cs"/>
          </a:endParaRPr>
        </a:p>
      </dgm:t>
    </dgm:pt>
    <dgm:pt modelId="{17748610-94C2-486F-9415-6390E2B4E601}" type="parTrans" cxnId="{4BDE7851-ABE0-4244-8B09-9B0FF35D4CFA}">
      <dgm:prSet/>
      <dgm:spPr/>
      <dgm:t>
        <a:bodyPr/>
        <a:lstStyle/>
        <a:p>
          <a:endParaRPr lang="zh-TW" altLang="en-US"/>
        </a:p>
      </dgm:t>
    </dgm:pt>
    <dgm:pt modelId="{80864C42-7844-4332-9E17-89ED287644E4}" type="sibTrans" cxnId="{4BDE7851-ABE0-4244-8B09-9B0FF35D4CFA}">
      <dgm:prSet/>
      <dgm:spPr/>
      <dgm:t>
        <a:bodyPr/>
        <a:lstStyle/>
        <a:p>
          <a:endParaRPr lang="zh-TW" altLang="en-US"/>
        </a:p>
      </dgm:t>
    </dgm:pt>
    <dgm:pt modelId="{A913786B-BDC4-4E0B-A0DA-027EB448BD6E}">
      <dgm:prSet phldrT="[文字]"/>
      <dgm:spPr>
        <a:xfrm>
          <a:off x="4018" y="3112851"/>
          <a:ext cx="8221563" cy="1412153"/>
        </a:xfrm>
      </dgm:spPr>
      <dgm:t>
        <a:bodyPr/>
        <a:lstStyle/>
        <a:p>
          <a:r>
            <a:rPr lang="zh-TW" altLang="en-US" b="1" dirty="0">
              <a:latin typeface="微軟正黑體" panose="020B0604030504040204" pitchFamily="34" charset="-120"/>
              <a:ea typeface="微軟正黑體" panose="020B0604030504040204" pitchFamily="34" charset="-120"/>
              <a:cs typeface="+mn-cs"/>
            </a:rPr>
            <a:t>屏榮高中</a:t>
          </a:r>
        </a:p>
      </dgm:t>
    </dgm:pt>
    <dgm:pt modelId="{014ACA8A-E53C-4683-9B2D-29A47A3AB9BE}" type="parTrans" cxnId="{CFC46C37-5CD8-40AA-B8FD-948C359D1392}">
      <dgm:prSet/>
      <dgm:spPr/>
      <dgm:t>
        <a:bodyPr/>
        <a:lstStyle/>
        <a:p>
          <a:endParaRPr lang="zh-TW" altLang="en-US"/>
        </a:p>
      </dgm:t>
    </dgm:pt>
    <dgm:pt modelId="{BF3009ED-5F9C-4E1F-A627-D677A3707CB4}" type="sibTrans" cxnId="{CFC46C37-5CD8-40AA-B8FD-948C359D1392}">
      <dgm:prSet/>
      <dgm:spPr/>
      <dgm:t>
        <a:bodyPr/>
        <a:lstStyle/>
        <a:p>
          <a:endParaRPr lang="zh-TW" altLang="en-US"/>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C32A117B-0F4A-462D-8853-721328E827D2}" type="pres">
      <dgm:prSet presAssocID="{93CC68B0-8010-485F-8C2D-6468441E17E5}" presName="vertTwo" presStyleCnt="0"/>
      <dgm:spPr/>
    </dgm:pt>
    <dgm:pt modelId="{B47AC32B-E12B-43C2-AAA3-E9A67EE71E4D}" type="pres">
      <dgm:prSet presAssocID="{93CC68B0-8010-485F-8C2D-6468441E17E5}" presName="txTwo" presStyleLbl="node2" presStyleIdx="0" presStyleCnt="1">
        <dgm:presLayoutVars>
          <dgm:chPref val="3"/>
        </dgm:presLayoutVars>
      </dgm:prSet>
      <dgm:spPr/>
      <dgm:t>
        <a:bodyPr/>
        <a:lstStyle/>
        <a:p>
          <a:endParaRPr lang="zh-TW" altLang="en-US"/>
        </a:p>
      </dgm:t>
    </dgm:pt>
    <dgm:pt modelId="{251E681A-3B23-4159-B716-E999D01DE0DA}" type="pres">
      <dgm:prSet presAssocID="{93CC68B0-8010-485F-8C2D-6468441E17E5}" presName="parTransTwo" presStyleCnt="0"/>
      <dgm:spPr/>
    </dgm:pt>
    <dgm:pt modelId="{3D3AD814-E8E9-4925-B88E-CE21E575FDC2}" type="pres">
      <dgm:prSet presAssocID="{93CC68B0-8010-485F-8C2D-6468441E17E5}" presName="horzTwo"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0" presStyleCnt="2">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 modelId="{FD25AE7E-A073-41F7-83A5-A41826BFAB50}" type="pres">
      <dgm:prSet presAssocID="{F04A9A3C-0863-488B-8954-D0A72D364715}" presName="sibSpaceThree" presStyleCnt="0"/>
      <dgm:spPr/>
    </dgm:pt>
    <dgm:pt modelId="{082898CF-B5A5-43C0-B7CA-FC4699AFB7A4}" type="pres">
      <dgm:prSet presAssocID="{A913786B-BDC4-4E0B-A0DA-027EB448BD6E}" presName="vertThree" presStyleCnt="0"/>
      <dgm:spPr/>
    </dgm:pt>
    <dgm:pt modelId="{FECAFC11-6D77-400E-9493-F9B5222A6058}" type="pres">
      <dgm:prSet presAssocID="{A913786B-BDC4-4E0B-A0DA-027EB448BD6E}" presName="txThree" presStyleLbl="node3" presStyleIdx="1" presStyleCnt="2">
        <dgm:presLayoutVars>
          <dgm:chPref val="3"/>
        </dgm:presLayoutVars>
      </dgm:prSet>
      <dgm:spPr/>
      <dgm:t>
        <a:bodyPr/>
        <a:lstStyle/>
        <a:p>
          <a:endParaRPr lang="zh-TW" altLang="en-US"/>
        </a:p>
      </dgm:t>
    </dgm:pt>
    <dgm:pt modelId="{9A51A61A-C8DC-4F07-983E-B948F355A10D}" type="pres">
      <dgm:prSet presAssocID="{A913786B-BDC4-4E0B-A0DA-027EB448BD6E}" presName="horzThree" presStyleCnt="0"/>
      <dgm:spPr/>
    </dgm:pt>
  </dgm:ptLst>
  <dgm:cxnLst>
    <dgm:cxn modelId="{4BDE7851-ABE0-4244-8B09-9B0FF35D4CFA}" srcId="{56467849-D623-4DB4-8142-1F2A193F0A51}" destId="{93CC68B0-8010-485F-8C2D-6468441E17E5}" srcOrd="0" destOrd="0" parTransId="{17748610-94C2-486F-9415-6390E2B4E601}" sibTransId="{80864C42-7844-4332-9E17-89ED287644E4}"/>
    <dgm:cxn modelId="{C642C75F-2DDF-4BAC-B200-12E9647B559A}" type="presOf" srcId="{A913786B-BDC4-4E0B-A0DA-027EB448BD6E}" destId="{FECAFC11-6D77-400E-9493-F9B5222A6058}" srcOrd="0" destOrd="0" presId="urn:microsoft.com/office/officeart/2005/8/layout/hierarchy4"/>
    <dgm:cxn modelId="{E4314D7A-4B8E-4CFF-947F-E8F0295E2509}" type="presOf" srcId="{56467849-D623-4DB4-8142-1F2A193F0A51}" destId="{B93D7E45-04DD-42AF-A980-F70567FBEDDF}" srcOrd="0" destOrd="0" presId="urn:microsoft.com/office/officeart/2005/8/layout/hierarchy4"/>
    <dgm:cxn modelId="{5DE069F8-070B-413A-B364-7DE88C953695}" type="presOf" srcId="{93CC68B0-8010-485F-8C2D-6468441E17E5}" destId="{B47AC32B-E12B-43C2-AAA3-E9A67EE71E4D}" srcOrd="0" destOrd="0" presId="urn:microsoft.com/office/officeart/2005/8/layout/hierarchy4"/>
    <dgm:cxn modelId="{5F98D47C-4DF6-44ED-8D4C-D78AC3D37F59}" type="presOf" srcId="{66A6E281-6970-42F9-A999-54972EFC029D}" destId="{C38DAA83-CB65-49AC-8567-ACFF5C4BA856}" srcOrd="0" destOrd="0" presId="urn:microsoft.com/office/officeart/2005/8/layout/hierarchy4"/>
    <dgm:cxn modelId="{C238BAB7-99B5-48CC-BD9A-7A2EFEEC16F3}" type="presOf" srcId="{ACE837FE-9745-45F9-AB8B-8F5A05145C67}" destId="{EBA89E28-252F-4683-90FB-3304FB69E308}" srcOrd="0" destOrd="0" presId="urn:microsoft.com/office/officeart/2005/8/layout/hierarchy4"/>
    <dgm:cxn modelId="{FF767F35-B7BB-4E15-9220-C5FB37FE7905}" srcId="{93CC68B0-8010-485F-8C2D-6468441E17E5}" destId="{66A6E281-6970-42F9-A999-54972EFC029D}" srcOrd="0" destOrd="0" parTransId="{81F86871-D3C1-47BF-B0B4-BA979B877A2D}" sibTransId="{F04A9A3C-0863-488B-8954-D0A72D364715}"/>
    <dgm:cxn modelId="{74CE3B03-5C34-46BD-A213-F74C49C7B5EF}" srcId="{ACE837FE-9745-45F9-AB8B-8F5A05145C67}" destId="{56467849-D623-4DB4-8142-1F2A193F0A51}" srcOrd="0" destOrd="0" parTransId="{B8263297-371A-4141-8511-C8D3757CC1C6}" sibTransId="{1B806640-92DC-4A0C-B488-A1EF5D38FA63}"/>
    <dgm:cxn modelId="{CFC46C37-5CD8-40AA-B8FD-948C359D1392}" srcId="{93CC68B0-8010-485F-8C2D-6468441E17E5}" destId="{A913786B-BDC4-4E0B-A0DA-027EB448BD6E}" srcOrd="1" destOrd="0" parTransId="{014ACA8A-E53C-4683-9B2D-29A47A3AB9BE}" sibTransId="{BF3009ED-5F9C-4E1F-A627-D677A3707CB4}"/>
    <dgm:cxn modelId="{75CBDEF3-55F8-4648-8888-E8680B1B652C}" type="presParOf" srcId="{EBA89E28-252F-4683-90FB-3304FB69E308}" destId="{D775CAE9-44D1-4885-8767-BE88FB3A7765}" srcOrd="0" destOrd="0" presId="urn:microsoft.com/office/officeart/2005/8/layout/hierarchy4"/>
    <dgm:cxn modelId="{46FE3C55-E3F3-4E86-8B00-24771B3A1A44}" type="presParOf" srcId="{D775CAE9-44D1-4885-8767-BE88FB3A7765}" destId="{B93D7E45-04DD-42AF-A980-F70567FBEDDF}" srcOrd="0" destOrd="0" presId="urn:microsoft.com/office/officeart/2005/8/layout/hierarchy4"/>
    <dgm:cxn modelId="{A2BFC1EF-4A08-4841-B495-69537F3A2548}" type="presParOf" srcId="{D775CAE9-44D1-4885-8767-BE88FB3A7765}" destId="{A34F34B9-142E-48A4-B8B2-BF10AD2C5228}" srcOrd="1" destOrd="0" presId="urn:microsoft.com/office/officeart/2005/8/layout/hierarchy4"/>
    <dgm:cxn modelId="{5EF2DD5E-E07B-45F6-BC42-49073963A17B}" type="presParOf" srcId="{D775CAE9-44D1-4885-8767-BE88FB3A7765}" destId="{866FD093-0E6F-4568-9536-B518F59A9978}" srcOrd="2" destOrd="0" presId="urn:microsoft.com/office/officeart/2005/8/layout/hierarchy4"/>
    <dgm:cxn modelId="{270EBEA4-A6CF-4EA2-B8AD-4AFF6FCF15A4}" type="presParOf" srcId="{866FD093-0E6F-4568-9536-B518F59A9978}" destId="{C32A117B-0F4A-462D-8853-721328E827D2}" srcOrd="0" destOrd="0" presId="urn:microsoft.com/office/officeart/2005/8/layout/hierarchy4"/>
    <dgm:cxn modelId="{3CF02E71-C0FA-460F-B8CA-DB4512CE5496}" type="presParOf" srcId="{C32A117B-0F4A-462D-8853-721328E827D2}" destId="{B47AC32B-E12B-43C2-AAA3-E9A67EE71E4D}" srcOrd="0" destOrd="0" presId="urn:microsoft.com/office/officeart/2005/8/layout/hierarchy4"/>
    <dgm:cxn modelId="{64505486-9588-487F-87DB-897CF8129FF8}" type="presParOf" srcId="{C32A117B-0F4A-462D-8853-721328E827D2}" destId="{251E681A-3B23-4159-B716-E999D01DE0DA}" srcOrd="1" destOrd="0" presId="urn:microsoft.com/office/officeart/2005/8/layout/hierarchy4"/>
    <dgm:cxn modelId="{54FCB498-EC0D-4B1F-94C9-2E822E45ACBE}" type="presParOf" srcId="{C32A117B-0F4A-462D-8853-721328E827D2}" destId="{3D3AD814-E8E9-4925-B88E-CE21E575FDC2}" srcOrd="2" destOrd="0" presId="urn:microsoft.com/office/officeart/2005/8/layout/hierarchy4"/>
    <dgm:cxn modelId="{E792AE4D-892D-4F15-92A6-29D3C5C0D664}" type="presParOf" srcId="{3D3AD814-E8E9-4925-B88E-CE21E575FDC2}" destId="{F8C65545-9FFD-4F25-98FD-141DD87EC5E7}" srcOrd="0" destOrd="0" presId="urn:microsoft.com/office/officeart/2005/8/layout/hierarchy4"/>
    <dgm:cxn modelId="{DC3A5743-D0F9-4DDC-B40F-7C8541D73BC6}" type="presParOf" srcId="{F8C65545-9FFD-4F25-98FD-141DD87EC5E7}" destId="{C38DAA83-CB65-49AC-8567-ACFF5C4BA856}" srcOrd="0" destOrd="0" presId="urn:microsoft.com/office/officeart/2005/8/layout/hierarchy4"/>
    <dgm:cxn modelId="{4F5F3120-941F-4EFE-8E9D-8F3C33769629}" type="presParOf" srcId="{F8C65545-9FFD-4F25-98FD-141DD87EC5E7}" destId="{B871D3CC-F3FC-4C37-9E95-DD098D1AC821}" srcOrd="1" destOrd="0" presId="urn:microsoft.com/office/officeart/2005/8/layout/hierarchy4"/>
    <dgm:cxn modelId="{75E6A0EB-2A9B-4C3C-8EF4-E9462C31B2D3}" type="presParOf" srcId="{3D3AD814-E8E9-4925-B88E-CE21E575FDC2}" destId="{FD25AE7E-A073-41F7-83A5-A41826BFAB50}" srcOrd="1" destOrd="0" presId="urn:microsoft.com/office/officeart/2005/8/layout/hierarchy4"/>
    <dgm:cxn modelId="{1B9B01F3-FF90-4837-874E-E17DBDA7DB77}" type="presParOf" srcId="{3D3AD814-E8E9-4925-B88E-CE21E575FDC2}" destId="{082898CF-B5A5-43C0-B7CA-FC4699AFB7A4}" srcOrd="2" destOrd="0" presId="urn:microsoft.com/office/officeart/2005/8/layout/hierarchy4"/>
    <dgm:cxn modelId="{29102201-D879-4C34-BDE8-7ABEA1D28446}" type="presParOf" srcId="{082898CF-B5A5-43C0-B7CA-FC4699AFB7A4}" destId="{FECAFC11-6D77-400E-9493-F9B5222A6058}" srcOrd="0" destOrd="0" presId="urn:microsoft.com/office/officeart/2005/8/layout/hierarchy4"/>
    <dgm:cxn modelId="{E20D0EB7-AC67-4D90-9618-3C9E8EF47885}" type="presParOf" srcId="{082898CF-B5A5-43C0-B7CA-FC4699AFB7A4}" destId="{9A51A61A-C8DC-4F07-983E-B948F355A10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14" csCatId="colorful" phldr="1"/>
      <dgm:spPr/>
      <dgm:t>
        <a:bodyPr/>
        <a:lstStyle/>
        <a:p>
          <a:endParaRPr lang="zh-TW" altLang="en-US"/>
        </a:p>
      </dgm:t>
    </dgm:pt>
    <dgm:pt modelId="{56467849-D623-4DB4-8142-1F2A193F0A51}">
      <dgm:prSet phldrT="[文字]"/>
      <dgm:spPr>
        <a:xfrm>
          <a:off x="7510" y="0"/>
          <a:ext cx="8222089"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農業群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6672748" y="3112851"/>
          <a:ext cx="155309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佳冬高農</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3755" y="1556904"/>
          <a:ext cx="3171421"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農場經營科</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F652AAA-7CC8-4501-916F-749AB6DD6F89}">
      <dgm:prSet phldrT="[文字]"/>
      <dgm:spPr>
        <a:xfrm>
          <a:off x="3305637" y="1556904"/>
          <a:ext cx="1553095"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野生動物保育科</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FF4736DE-F469-4AD1-853F-429623B9A74F}" type="par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C240723-5103-40A0-8835-837A7E6E706B}" type="sib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4EF928A-F741-415C-AFFA-AF9A0ABFBF6B}">
      <dgm:prSet phldrT="[文字]"/>
      <dgm:spPr>
        <a:xfrm>
          <a:off x="4989192" y="1556904"/>
          <a:ext cx="1553095"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園藝科</a:t>
          </a:r>
          <a:endParaRPr lang="en-US" altLang="zh-TW" b="1" dirty="0">
            <a:solidFill>
              <a:sysClr val="window" lastClr="FFFFFF"/>
            </a:solidFill>
            <a:latin typeface="微軟正黑體" panose="020B0604030504040204" pitchFamily="34" charset="-120"/>
            <a:ea typeface="微軟正黑體" panose="020B0604030504040204" pitchFamily="34" charset="-120"/>
            <a:cs typeface="+mn-cs"/>
          </a:endParaRPr>
        </a:p>
        <a:p>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F2FB6DF7-9817-4033-94C8-DA10AF0D90E5}" type="parTrans" cxnId="{7EB9BC3E-5F99-4C46-A435-F37FC6F7897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33E9A30-B63F-49F9-A435-4806B552E6BD}" type="sibTrans" cxnId="{7EB9BC3E-5F99-4C46-A435-F37FC6F7897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A8A679F-EA11-4A19-B2FE-E551AF3832CF}">
      <dgm:prSet phldrT="[文字]"/>
      <dgm:spPr>
        <a:xfrm>
          <a:off x="6672748" y="1556904"/>
          <a:ext cx="1553095"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畜產保健科</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590B5A9A-7867-43F7-8172-EA047D3F370C}" type="parTrans" cxnId="{E9E07DA2-FCE3-4F31-ABD6-6E8B70F77BA6}">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85BD5EFE-0A49-46E1-9991-1B021F6ABE7B}" type="sibTrans" cxnId="{E9E07DA2-FCE3-4F31-ABD6-6E8B70F77BA6}">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093F378-60B8-4459-8877-29AB5FD73FFB}">
      <dgm:prSet phldrT="[文字]"/>
      <dgm:spPr>
        <a:xfrm>
          <a:off x="3755" y="3112851"/>
          <a:ext cx="155309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內埔農工</a:t>
          </a:r>
        </a:p>
      </dgm:t>
    </dgm:pt>
    <dgm:pt modelId="{F7E1B006-6459-4CA7-B08E-073EE45E9A26}" type="par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D1223DA-53C4-4EAD-8BB9-DD33EC68DC73}" type="sib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6DC169E-4E02-404E-ADBF-D6287FFE69C2}">
      <dgm:prSet phldrT="[文字]"/>
      <dgm:spPr>
        <a:xfrm>
          <a:off x="1622081" y="3112851"/>
          <a:ext cx="155309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佳冬高農</a:t>
          </a:r>
        </a:p>
      </dgm:t>
    </dgm:pt>
    <dgm:pt modelId="{602116C1-541E-40E6-A5B4-84AE6C9431E8}" type="par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EE82F6B-5B4E-47EA-B10D-750E33EABE8E}" type="sib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2305853-5056-47B8-9891-2CA853819B17}">
      <dgm:prSet phldrT="[文字]"/>
      <dgm:spPr>
        <a:xfrm>
          <a:off x="3305637" y="3112851"/>
          <a:ext cx="155309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內埔農工</a:t>
          </a:r>
        </a:p>
      </dgm:t>
    </dgm:pt>
    <dgm:pt modelId="{DD945D34-53D0-4568-9C32-FD22D7F213BC}" type="parTrans" cxnId="{CAD1BDC5-0AC6-4290-91E9-3DC5EFAFEF7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98FDB15-5121-4702-8192-F9CD3A19C988}" type="sibTrans" cxnId="{CAD1BDC5-0AC6-4290-91E9-3DC5EFAFEF7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5A7E048-078A-49CC-8008-788048F57E28}">
      <dgm:prSet phldrT="[文字]"/>
      <dgm:spPr>
        <a:xfrm>
          <a:off x="4989192" y="3112851"/>
          <a:ext cx="155309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佳冬高農</a:t>
          </a:r>
        </a:p>
      </dgm:t>
    </dgm:pt>
    <dgm:pt modelId="{C4240474-D800-4236-B82C-89CFC542D76D}" type="parTrans" cxnId="{37BFE30E-5703-42B7-A2EF-79961FC9B00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92BC0949-E1B4-49AE-82DC-41F2E822A351}" type="sibTrans" cxnId="{37BFE30E-5703-42B7-A2EF-79961FC9B00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4">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CB96E6A6-5E87-4552-9940-27914A39C475}" type="pres">
      <dgm:prSet presAssocID="{0093F378-60B8-4459-8877-29AB5FD73FFB}" presName="vertThree" presStyleCnt="0"/>
      <dgm:spPr/>
    </dgm:pt>
    <dgm:pt modelId="{B05851AB-2C31-4E4C-965D-989B0A05466E}" type="pres">
      <dgm:prSet presAssocID="{0093F378-60B8-4459-8877-29AB5FD73FFB}" presName="txThree" presStyleLbl="node3" presStyleIdx="0" presStyleCnt="5">
        <dgm:presLayoutVars>
          <dgm:chPref val="3"/>
        </dgm:presLayoutVars>
      </dgm:prSet>
      <dgm:spPr>
        <a:prstGeom prst="roundRect">
          <a:avLst>
            <a:gd name="adj" fmla="val 10000"/>
          </a:avLst>
        </a:prstGeom>
      </dgm:spPr>
      <dgm:t>
        <a:bodyPr/>
        <a:lstStyle/>
        <a:p>
          <a:endParaRPr lang="zh-TW" altLang="en-US"/>
        </a:p>
      </dgm:t>
    </dgm:pt>
    <dgm:pt modelId="{4726C7B6-C4B4-40D3-A237-2B68553715B9}" type="pres">
      <dgm:prSet presAssocID="{0093F378-60B8-4459-8877-29AB5FD73FFB}" presName="horzThree" presStyleCnt="0"/>
      <dgm:spPr/>
    </dgm:pt>
    <dgm:pt modelId="{5D2202BE-6501-4DF6-9C0B-5FEAF861E24F}" type="pres">
      <dgm:prSet presAssocID="{ED1223DA-53C4-4EAD-8BB9-DD33EC68DC73}" presName="sibSpaceThree" presStyleCnt="0"/>
      <dgm:spPr/>
    </dgm:pt>
    <dgm:pt modelId="{39D7EA0B-A637-4D66-BC72-31E3DE242672}" type="pres">
      <dgm:prSet presAssocID="{B6DC169E-4E02-404E-ADBF-D6287FFE69C2}" presName="vertThree" presStyleCnt="0"/>
      <dgm:spPr/>
    </dgm:pt>
    <dgm:pt modelId="{E1549871-B05D-41C2-A4AE-85BE60C25676}" type="pres">
      <dgm:prSet presAssocID="{B6DC169E-4E02-404E-ADBF-D6287FFE69C2}" presName="txThree" presStyleLbl="node3" presStyleIdx="1" presStyleCnt="5">
        <dgm:presLayoutVars>
          <dgm:chPref val="3"/>
        </dgm:presLayoutVars>
      </dgm:prSet>
      <dgm:spPr>
        <a:prstGeom prst="roundRect">
          <a:avLst>
            <a:gd name="adj" fmla="val 10000"/>
          </a:avLst>
        </a:prstGeom>
      </dgm:spPr>
      <dgm:t>
        <a:bodyPr/>
        <a:lstStyle/>
        <a:p>
          <a:endParaRPr lang="zh-TW" altLang="en-US"/>
        </a:p>
      </dgm:t>
    </dgm:pt>
    <dgm:pt modelId="{E56A2361-02EA-419E-A6C5-BE8F3A6BD759}" type="pres">
      <dgm:prSet presAssocID="{B6DC169E-4E02-404E-ADBF-D6287FFE69C2}" presName="horzThree" presStyleCnt="0"/>
      <dgm:spPr/>
    </dgm:pt>
    <dgm:pt modelId="{8021CA7B-7E08-45CF-9EC9-BD3FFFAB780D}" type="pres">
      <dgm:prSet presAssocID="{1DA7A632-5B46-4562-AE49-A2AFE0CA0077}" presName="sibSpaceTwo" presStyleCnt="0"/>
      <dgm:spPr/>
    </dgm:pt>
    <dgm:pt modelId="{35423338-80B4-4569-943E-FF6F7832ED1D}" type="pres">
      <dgm:prSet presAssocID="{3F652AAA-7CC8-4501-916F-749AB6DD6F89}" presName="vertTwo" presStyleCnt="0"/>
      <dgm:spPr/>
    </dgm:pt>
    <dgm:pt modelId="{B35AB213-84E2-4DD8-B699-AFF558E8DE2B}" type="pres">
      <dgm:prSet presAssocID="{3F652AAA-7CC8-4501-916F-749AB6DD6F89}" presName="txTwo" presStyleLbl="node2" presStyleIdx="1" presStyleCnt="4">
        <dgm:presLayoutVars>
          <dgm:chPref val="3"/>
        </dgm:presLayoutVars>
      </dgm:prSet>
      <dgm:spPr>
        <a:prstGeom prst="roundRect">
          <a:avLst>
            <a:gd name="adj" fmla="val 10000"/>
          </a:avLst>
        </a:prstGeom>
      </dgm:spPr>
      <dgm:t>
        <a:bodyPr/>
        <a:lstStyle/>
        <a:p>
          <a:endParaRPr lang="zh-TW" altLang="en-US"/>
        </a:p>
      </dgm:t>
    </dgm:pt>
    <dgm:pt modelId="{E7DD5965-F1B5-4E59-8D74-BCC712B614DA}" type="pres">
      <dgm:prSet presAssocID="{3F652AAA-7CC8-4501-916F-749AB6DD6F89}" presName="parTransTwo" presStyleCnt="0"/>
      <dgm:spPr/>
    </dgm:pt>
    <dgm:pt modelId="{E756BB87-6B5E-4944-B1E7-E5D777528E35}" type="pres">
      <dgm:prSet presAssocID="{3F652AAA-7CC8-4501-916F-749AB6DD6F89}" presName="horzTwo" presStyleCnt="0"/>
      <dgm:spPr/>
    </dgm:pt>
    <dgm:pt modelId="{DA5B81CC-35DE-49D6-A12E-022FED761C35}" type="pres">
      <dgm:prSet presAssocID="{12305853-5056-47B8-9891-2CA853819B17}" presName="vertThree" presStyleCnt="0"/>
      <dgm:spPr/>
    </dgm:pt>
    <dgm:pt modelId="{4BCC6D40-38C1-4628-B411-2F957D6B9789}" type="pres">
      <dgm:prSet presAssocID="{12305853-5056-47B8-9891-2CA853819B17}" presName="txThree" presStyleLbl="node3" presStyleIdx="2" presStyleCnt="5">
        <dgm:presLayoutVars>
          <dgm:chPref val="3"/>
        </dgm:presLayoutVars>
      </dgm:prSet>
      <dgm:spPr>
        <a:prstGeom prst="roundRect">
          <a:avLst>
            <a:gd name="adj" fmla="val 10000"/>
          </a:avLst>
        </a:prstGeom>
      </dgm:spPr>
      <dgm:t>
        <a:bodyPr/>
        <a:lstStyle/>
        <a:p>
          <a:endParaRPr lang="zh-TW" altLang="en-US"/>
        </a:p>
      </dgm:t>
    </dgm:pt>
    <dgm:pt modelId="{CB06039B-4A8F-455B-A734-E7B337AB4A74}" type="pres">
      <dgm:prSet presAssocID="{12305853-5056-47B8-9891-2CA853819B17}" presName="horzThree" presStyleCnt="0"/>
      <dgm:spPr/>
    </dgm:pt>
    <dgm:pt modelId="{419DCA2B-DF7B-43E0-AB7C-21C782BD8715}" type="pres">
      <dgm:prSet presAssocID="{0C240723-5103-40A0-8835-837A7E6E706B}" presName="sibSpaceTwo" presStyleCnt="0"/>
      <dgm:spPr/>
    </dgm:pt>
    <dgm:pt modelId="{3D99555A-AEAC-4A00-A540-8DEDE27D67E0}" type="pres">
      <dgm:prSet presAssocID="{34EF928A-F741-415C-AFFA-AF9A0ABFBF6B}" presName="vertTwo" presStyleCnt="0"/>
      <dgm:spPr/>
    </dgm:pt>
    <dgm:pt modelId="{C1A40E7B-6C28-439E-810C-CD93B32DB0BA}" type="pres">
      <dgm:prSet presAssocID="{34EF928A-F741-415C-AFFA-AF9A0ABFBF6B}" presName="txTwo" presStyleLbl="node2" presStyleIdx="2" presStyleCnt="4">
        <dgm:presLayoutVars>
          <dgm:chPref val="3"/>
        </dgm:presLayoutVars>
      </dgm:prSet>
      <dgm:spPr>
        <a:prstGeom prst="roundRect">
          <a:avLst>
            <a:gd name="adj" fmla="val 10000"/>
          </a:avLst>
        </a:prstGeom>
      </dgm:spPr>
      <dgm:t>
        <a:bodyPr/>
        <a:lstStyle/>
        <a:p>
          <a:endParaRPr lang="zh-TW" altLang="en-US"/>
        </a:p>
      </dgm:t>
    </dgm:pt>
    <dgm:pt modelId="{D058A1A0-65AD-4EAF-9384-DDB3AFEA6171}" type="pres">
      <dgm:prSet presAssocID="{34EF928A-F741-415C-AFFA-AF9A0ABFBF6B}" presName="parTransTwo" presStyleCnt="0"/>
      <dgm:spPr/>
    </dgm:pt>
    <dgm:pt modelId="{2A00E87B-18EF-465D-B844-1096C0FB81D6}" type="pres">
      <dgm:prSet presAssocID="{34EF928A-F741-415C-AFFA-AF9A0ABFBF6B}" presName="horzTwo" presStyleCnt="0"/>
      <dgm:spPr/>
    </dgm:pt>
    <dgm:pt modelId="{60E963AF-0A7B-49C9-B497-DCBDD3A7A38C}" type="pres">
      <dgm:prSet presAssocID="{F5A7E048-078A-49CC-8008-788048F57E28}" presName="vertThree" presStyleCnt="0"/>
      <dgm:spPr/>
    </dgm:pt>
    <dgm:pt modelId="{FFFD9E49-4300-49C3-A699-E874E7E4C41A}" type="pres">
      <dgm:prSet presAssocID="{F5A7E048-078A-49CC-8008-788048F57E28}" presName="txThree" presStyleLbl="node3" presStyleIdx="3" presStyleCnt="5">
        <dgm:presLayoutVars>
          <dgm:chPref val="3"/>
        </dgm:presLayoutVars>
      </dgm:prSet>
      <dgm:spPr>
        <a:prstGeom prst="roundRect">
          <a:avLst>
            <a:gd name="adj" fmla="val 10000"/>
          </a:avLst>
        </a:prstGeom>
      </dgm:spPr>
      <dgm:t>
        <a:bodyPr/>
        <a:lstStyle/>
        <a:p>
          <a:endParaRPr lang="zh-TW" altLang="en-US"/>
        </a:p>
      </dgm:t>
    </dgm:pt>
    <dgm:pt modelId="{CD35E3DC-A503-44D2-954A-C609B93A4BC9}" type="pres">
      <dgm:prSet presAssocID="{F5A7E048-078A-49CC-8008-788048F57E28}" presName="horzThree" presStyleCnt="0"/>
      <dgm:spPr/>
    </dgm:pt>
    <dgm:pt modelId="{2E23E268-827D-4DDB-89CD-CE89F182881D}" type="pres">
      <dgm:prSet presAssocID="{F33E9A30-B63F-49F9-A435-4806B552E6BD}" presName="sibSpaceTwo" presStyleCnt="0"/>
      <dgm:spPr/>
    </dgm:pt>
    <dgm:pt modelId="{5DCCA35C-9D9B-4A00-A2F3-1FE89408A2B7}" type="pres">
      <dgm:prSet presAssocID="{FA8A679F-EA11-4A19-B2FE-E551AF3832CF}" presName="vertTwo" presStyleCnt="0"/>
      <dgm:spPr/>
    </dgm:pt>
    <dgm:pt modelId="{763365A9-55F3-419B-A776-890ADAB4DC5B}" type="pres">
      <dgm:prSet presAssocID="{FA8A679F-EA11-4A19-B2FE-E551AF3832CF}" presName="txTwo" presStyleLbl="node2" presStyleIdx="3" presStyleCnt="4">
        <dgm:presLayoutVars>
          <dgm:chPref val="3"/>
        </dgm:presLayoutVars>
      </dgm:prSet>
      <dgm:spPr>
        <a:prstGeom prst="roundRect">
          <a:avLst>
            <a:gd name="adj" fmla="val 10000"/>
          </a:avLst>
        </a:prstGeom>
      </dgm:spPr>
      <dgm:t>
        <a:bodyPr/>
        <a:lstStyle/>
        <a:p>
          <a:endParaRPr lang="zh-TW" altLang="en-US"/>
        </a:p>
      </dgm:t>
    </dgm:pt>
    <dgm:pt modelId="{3D52828C-EAAF-4EDC-9093-5FF8FF5F4094}" type="pres">
      <dgm:prSet presAssocID="{FA8A679F-EA11-4A19-B2FE-E551AF3832CF}" presName="parTransTwo" presStyleCnt="0"/>
      <dgm:spPr/>
    </dgm:pt>
    <dgm:pt modelId="{D60B7C87-B0D1-4114-AC89-BA9EC919961B}" type="pres">
      <dgm:prSet presAssocID="{FA8A679F-EA11-4A19-B2FE-E551AF3832CF}" presName="horzTwo"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4" presStyleCnt="5">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Lst>
  <dgm:cxnLst>
    <dgm:cxn modelId="{74CE3B03-5C34-46BD-A213-F74C49C7B5EF}" srcId="{ACE837FE-9745-45F9-AB8B-8F5A05145C67}" destId="{56467849-D623-4DB4-8142-1F2A193F0A51}" srcOrd="0" destOrd="0" parTransId="{B8263297-371A-4141-8511-C8D3757CC1C6}" sibTransId="{1B806640-92DC-4A0C-B488-A1EF5D38FA63}"/>
    <dgm:cxn modelId="{611673EE-69A1-4643-811C-B6A3BE9E1ADC}" type="presOf" srcId="{34EF928A-F741-415C-AFFA-AF9A0ABFBF6B}" destId="{C1A40E7B-6C28-439E-810C-CD93B32DB0BA}" srcOrd="0" destOrd="0" presId="urn:microsoft.com/office/officeart/2005/8/layout/hierarchy4"/>
    <dgm:cxn modelId="{7EB9BC3E-5F99-4C46-A435-F37FC6F7897A}" srcId="{56467849-D623-4DB4-8142-1F2A193F0A51}" destId="{34EF928A-F741-415C-AFFA-AF9A0ABFBF6B}" srcOrd="2" destOrd="0" parTransId="{F2FB6DF7-9817-4033-94C8-DA10AF0D90E5}" sibTransId="{F33E9A30-B63F-49F9-A435-4806B552E6BD}"/>
    <dgm:cxn modelId="{75446992-C5C9-41BF-B56E-181D008BB816}" type="presOf" srcId="{B6DC169E-4E02-404E-ADBF-D6287FFE69C2}" destId="{E1549871-B05D-41C2-A4AE-85BE60C25676}" srcOrd="0" destOrd="0" presId="urn:microsoft.com/office/officeart/2005/8/layout/hierarchy4"/>
    <dgm:cxn modelId="{61555171-A7AC-43BF-A9B2-981BD9DA2F63}" srcId="{56467849-D623-4DB4-8142-1F2A193F0A51}" destId="{3F652AAA-7CC8-4501-916F-749AB6DD6F89}" srcOrd="1" destOrd="0" parTransId="{FF4736DE-F469-4AD1-853F-429623B9A74F}" sibTransId="{0C240723-5103-40A0-8835-837A7E6E706B}"/>
    <dgm:cxn modelId="{1C25C045-A862-4F6A-B8D6-810C19BC74D2}" srcId="{7CB2CD1A-D604-4885-9DF4-4895E15BD372}" destId="{B6DC169E-4E02-404E-ADBF-D6287FFE69C2}" srcOrd="1" destOrd="0" parTransId="{602116C1-541E-40E6-A5B4-84AE6C9431E8}" sibTransId="{FEE82F6B-5B4E-47EA-B10D-750E33EABE8E}"/>
    <dgm:cxn modelId="{BFDD4D33-CC8C-49FC-A7A2-A29BF552A7CC}" type="presOf" srcId="{12305853-5056-47B8-9891-2CA853819B17}" destId="{4BCC6D40-38C1-4628-B411-2F957D6B9789}" srcOrd="0" destOrd="0" presId="urn:microsoft.com/office/officeart/2005/8/layout/hierarchy4"/>
    <dgm:cxn modelId="{CAD1BDC5-0AC6-4290-91E9-3DC5EFAFEF7B}" srcId="{3F652AAA-7CC8-4501-916F-749AB6DD6F89}" destId="{12305853-5056-47B8-9891-2CA853819B17}" srcOrd="0" destOrd="0" parTransId="{DD945D34-53D0-4568-9C32-FD22D7F213BC}" sibTransId="{398FDB15-5121-4702-8192-F9CD3A19C988}"/>
    <dgm:cxn modelId="{0DC8DDC3-632D-4293-B2DC-108A18761476}" type="presOf" srcId="{F5A7E048-078A-49CC-8008-788048F57E28}" destId="{FFFD9E49-4300-49C3-A699-E874E7E4C41A}" srcOrd="0" destOrd="0" presId="urn:microsoft.com/office/officeart/2005/8/layout/hierarchy4"/>
    <dgm:cxn modelId="{FF767F35-B7BB-4E15-9220-C5FB37FE7905}" srcId="{FA8A679F-EA11-4A19-B2FE-E551AF3832CF}" destId="{66A6E281-6970-42F9-A999-54972EFC029D}" srcOrd="0" destOrd="0" parTransId="{81F86871-D3C1-47BF-B0B4-BA979B877A2D}" sibTransId="{F04A9A3C-0863-488B-8954-D0A72D364715}"/>
    <dgm:cxn modelId="{F2401623-6612-4732-AD15-BD7F6DC05A17}" type="presOf" srcId="{56467849-D623-4DB4-8142-1F2A193F0A51}" destId="{B93D7E45-04DD-42AF-A980-F70567FBEDDF}" srcOrd="0" destOrd="0" presId="urn:microsoft.com/office/officeart/2005/8/layout/hierarchy4"/>
    <dgm:cxn modelId="{41BA25F0-8072-4D66-B77D-7A0D9C1D0860}" type="presOf" srcId="{FA8A679F-EA11-4A19-B2FE-E551AF3832CF}" destId="{763365A9-55F3-419B-A776-890ADAB4DC5B}" srcOrd="0" destOrd="0" presId="urn:microsoft.com/office/officeart/2005/8/layout/hierarchy4"/>
    <dgm:cxn modelId="{E9E07DA2-FCE3-4F31-ABD6-6E8B70F77BA6}" srcId="{56467849-D623-4DB4-8142-1F2A193F0A51}" destId="{FA8A679F-EA11-4A19-B2FE-E551AF3832CF}" srcOrd="3" destOrd="0" parTransId="{590B5A9A-7867-43F7-8172-EA047D3F370C}" sibTransId="{85BD5EFE-0A49-46E1-9991-1B021F6ABE7B}"/>
    <dgm:cxn modelId="{445D1AB6-413A-4C15-AA60-165C0250A49A}" srcId="{56467849-D623-4DB4-8142-1F2A193F0A51}" destId="{7CB2CD1A-D604-4885-9DF4-4895E15BD372}" srcOrd="0" destOrd="0" parTransId="{F6D08762-2098-4A09-AEC7-58D68C6F942C}" sibTransId="{1DA7A632-5B46-4562-AE49-A2AFE0CA0077}"/>
    <dgm:cxn modelId="{93B7F482-2459-44CC-82C3-4E9AA5CE5EE5}" srcId="{7CB2CD1A-D604-4885-9DF4-4895E15BD372}" destId="{0093F378-60B8-4459-8877-29AB5FD73FFB}" srcOrd="0" destOrd="0" parTransId="{F7E1B006-6459-4CA7-B08E-073EE45E9A26}" sibTransId="{ED1223DA-53C4-4EAD-8BB9-DD33EC68DC73}"/>
    <dgm:cxn modelId="{36429C58-5747-4BCA-9FE6-13C829FE8A7B}" type="presOf" srcId="{66A6E281-6970-42F9-A999-54972EFC029D}" destId="{C38DAA83-CB65-49AC-8567-ACFF5C4BA856}" srcOrd="0" destOrd="0" presId="urn:microsoft.com/office/officeart/2005/8/layout/hierarchy4"/>
    <dgm:cxn modelId="{B23C8F3B-F8A6-455D-8F48-173558B4CC71}" type="presOf" srcId="{7CB2CD1A-D604-4885-9DF4-4895E15BD372}" destId="{DA6F3BDF-444E-4FBD-8E85-368607583A8F}" srcOrd="0" destOrd="0" presId="urn:microsoft.com/office/officeart/2005/8/layout/hierarchy4"/>
    <dgm:cxn modelId="{37BFE30E-5703-42B7-A2EF-79961FC9B000}" srcId="{34EF928A-F741-415C-AFFA-AF9A0ABFBF6B}" destId="{F5A7E048-078A-49CC-8008-788048F57E28}" srcOrd="0" destOrd="0" parTransId="{C4240474-D800-4236-B82C-89CFC542D76D}" sibTransId="{92BC0949-E1B4-49AE-82DC-41F2E822A351}"/>
    <dgm:cxn modelId="{4266E608-E4EE-48D8-8537-B9DDADE56C5C}" type="presOf" srcId="{0093F378-60B8-4459-8877-29AB5FD73FFB}" destId="{B05851AB-2C31-4E4C-965D-989B0A05466E}" srcOrd="0" destOrd="0" presId="urn:microsoft.com/office/officeart/2005/8/layout/hierarchy4"/>
    <dgm:cxn modelId="{AEAFF01E-82B5-403D-8DED-C11BA3A0D5F4}" type="presOf" srcId="{3F652AAA-7CC8-4501-916F-749AB6DD6F89}" destId="{B35AB213-84E2-4DD8-B699-AFF558E8DE2B}" srcOrd="0" destOrd="0" presId="urn:microsoft.com/office/officeart/2005/8/layout/hierarchy4"/>
    <dgm:cxn modelId="{BEB56650-92D6-415A-B8C2-F7DC374144B3}" type="presOf" srcId="{ACE837FE-9745-45F9-AB8B-8F5A05145C67}" destId="{EBA89E28-252F-4683-90FB-3304FB69E308}" srcOrd="0" destOrd="0" presId="urn:microsoft.com/office/officeart/2005/8/layout/hierarchy4"/>
    <dgm:cxn modelId="{1ED4C10C-5E01-429F-BCC4-3E2E79248617}" type="presParOf" srcId="{EBA89E28-252F-4683-90FB-3304FB69E308}" destId="{D775CAE9-44D1-4885-8767-BE88FB3A7765}" srcOrd="0" destOrd="0" presId="urn:microsoft.com/office/officeart/2005/8/layout/hierarchy4"/>
    <dgm:cxn modelId="{66C9AE03-2E6D-4E67-AF7B-8DCEDC3471E3}" type="presParOf" srcId="{D775CAE9-44D1-4885-8767-BE88FB3A7765}" destId="{B93D7E45-04DD-42AF-A980-F70567FBEDDF}" srcOrd="0" destOrd="0" presId="urn:microsoft.com/office/officeart/2005/8/layout/hierarchy4"/>
    <dgm:cxn modelId="{50A9EA6F-4AC1-45FB-9199-A376061B3DCC}" type="presParOf" srcId="{D775CAE9-44D1-4885-8767-BE88FB3A7765}" destId="{A34F34B9-142E-48A4-B8B2-BF10AD2C5228}" srcOrd="1" destOrd="0" presId="urn:microsoft.com/office/officeart/2005/8/layout/hierarchy4"/>
    <dgm:cxn modelId="{AB437616-E3D7-41DA-92C9-AA16D41EC2BF}" type="presParOf" srcId="{D775CAE9-44D1-4885-8767-BE88FB3A7765}" destId="{866FD093-0E6F-4568-9536-B518F59A9978}" srcOrd="2" destOrd="0" presId="urn:microsoft.com/office/officeart/2005/8/layout/hierarchy4"/>
    <dgm:cxn modelId="{8B657308-B318-40FB-8A8A-BE1A35525A31}" type="presParOf" srcId="{866FD093-0E6F-4568-9536-B518F59A9978}" destId="{FC99C107-A5D5-4EDF-A905-731855EC4DD1}" srcOrd="0" destOrd="0" presId="urn:microsoft.com/office/officeart/2005/8/layout/hierarchy4"/>
    <dgm:cxn modelId="{DF1F32C3-8F1E-4E9B-8CC6-C666F129F63D}" type="presParOf" srcId="{FC99C107-A5D5-4EDF-A905-731855EC4DD1}" destId="{DA6F3BDF-444E-4FBD-8E85-368607583A8F}" srcOrd="0" destOrd="0" presId="urn:microsoft.com/office/officeart/2005/8/layout/hierarchy4"/>
    <dgm:cxn modelId="{809DF706-184D-4516-B5AE-077492CF7F0E}" type="presParOf" srcId="{FC99C107-A5D5-4EDF-A905-731855EC4DD1}" destId="{C9AF3B95-12B0-4CB5-A65A-249107B319F1}" srcOrd="1" destOrd="0" presId="urn:microsoft.com/office/officeart/2005/8/layout/hierarchy4"/>
    <dgm:cxn modelId="{058A8A06-8524-40F7-B34F-B3261A4E50FB}" type="presParOf" srcId="{FC99C107-A5D5-4EDF-A905-731855EC4DD1}" destId="{F427C717-1490-4FB7-8929-517D8903080C}" srcOrd="2" destOrd="0" presId="urn:microsoft.com/office/officeart/2005/8/layout/hierarchy4"/>
    <dgm:cxn modelId="{563E5A73-1836-40C5-88C7-5E772A1A05CA}" type="presParOf" srcId="{F427C717-1490-4FB7-8929-517D8903080C}" destId="{CB96E6A6-5E87-4552-9940-27914A39C475}" srcOrd="0" destOrd="0" presId="urn:microsoft.com/office/officeart/2005/8/layout/hierarchy4"/>
    <dgm:cxn modelId="{E089A3EA-1D13-477F-8577-B9F2F3502979}" type="presParOf" srcId="{CB96E6A6-5E87-4552-9940-27914A39C475}" destId="{B05851AB-2C31-4E4C-965D-989B0A05466E}" srcOrd="0" destOrd="0" presId="urn:microsoft.com/office/officeart/2005/8/layout/hierarchy4"/>
    <dgm:cxn modelId="{A50195EB-D0F3-4C85-91D7-D0E3EC329B33}" type="presParOf" srcId="{CB96E6A6-5E87-4552-9940-27914A39C475}" destId="{4726C7B6-C4B4-40D3-A237-2B68553715B9}" srcOrd="1" destOrd="0" presId="urn:microsoft.com/office/officeart/2005/8/layout/hierarchy4"/>
    <dgm:cxn modelId="{BB12C8AB-C3BA-4611-AAB5-B4C326F8AD28}" type="presParOf" srcId="{F427C717-1490-4FB7-8929-517D8903080C}" destId="{5D2202BE-6501-4DF6-9C0B-5FEAF861E24F}" srcOrd="1" destOrd="0" presId="urn:microsoft.com/office/officeart/2005/8/layout/hierarchy4"/>
    <dgm:cxn modelId="{240D3CBD-A00E-4D13-A520-0FC594BB53B3}" type="presParOf" srcId="{F427C717-1490-4FB7-8929-517D8903080C}" destId="{39D7EA0B-A637-4D66-BC72-31E3DE242672}" srcOrd="2" destOrd="0" presId="urn:microsoft.com/office/officeart/2005/8/layout/hierarchy4"/>
    <dgm:cxn modelId="{77751ADB-8FF3-4F00-B0CF-3E68CAECD1E1}" type="presParOf" srcId="{39D7EA0B-A637-4D66-BC72-31E3DE242672}" destId="{E1549871-B05D-41C2-A4AE-85BE60C25676}" srcOrd="0" destOrd="0" presId="urn:microsoft.com/office/officeart/2005/8/layout/hierarchy4"/>
    <dgm:cxn modelId="{9B86799C-02D0-40F4-8ED2-93F035578414}" type="presParOf" srcId="{39D7EA0B-A637-4D66-BC72-31E3DE242672}" destId="{E56A2361-02EA-419E-A6C5-BE8F3A6BD759}" srcOrd="1" destOrd="0" presId="urn:microsoft.com/office/officeart/2005/8/layout/hierarchy4"/>
    <dgm:cxn modelId="{08564984-780B-4CC2-A3D6-83D28FF01066}" type="presParOf" srcId="{866FD093-0E6F-4568-9536-B518F59A9978}" destId="{8021CA7B-7E08-45CF-9EC9-BD3FFFAB780D}" srcOrd="1" destOrd="0" presId="urn:microsoft.com/office/officeart/2005/8/layout/hierarchy4"/>
    <dgm:cxn modelId="{E532B977-95F4-450E-A325-C0C49BA96C61}" type="presParOf" srcId="{866FD093-0E6F-4568-9536-B518F59A9978}" destId="{35423338-80B4-4569-943E-FF6F7832ED1D}" srcOrd="2" destOrd="0" presId="urn:microsoft.com/office/officeart/2005/8/layout/hierarchy4"/>
    <dgm:cxn modelId="{A10F9696-FF8E-47AB-8FF0-D6127D31490E}" type="presParOf" srcId="{35423338-80B4-4569-943E-FF6F7832ED1D}" destId="{B35AB213-84E2-4DD8-B699-AFF558E8DE2B}" srcOrd="0" destOrd="0" presId="urn:microsoft.com/office/officeart/2005/8/layout/hierarchy4"/>
    <dgm:cxn modelId="{461F1B7C-E56D-4DE2-A7CB-25C2B8470AD1}" type="presParOf" srcId="{35423338-80B4-4569-943E-FF6F7832ED1D}" destId="{E7DD5965-F1B5-4E59-8D74-BCC712B614DA}" srcOrd="1" destOrd="0" presId="urn:microsoft.com/office/officeart/2005/8/layout/hierarchy4"/>
    <dgm:cxn modelId="{8BC926B4-BA40-4276-89B6-FA3A98E5D586}" type="presParOf" srcId="{35423338-80B4-4569-943E-FF6F7832ED1D}" destId="{E756BB87-6B5E-4944-B1E7-E5D777528E35}" srcOrd="2" destOrd="0" presId="urn:microsoft.com/office/officeart/2005/8/layout/hierarchy4"/>
    <dgm:cxn modelId="{147FDC11-16DC-4A31-96CE-4F8167FBF9C1}" type="presParOf" srcId="{E756BB87-6B5E-4944-B1E7-E5D777528E35}" destId="{DA5B81CC-35DE-49D6-A12E-022FED761C35}" srcOrd="0" destOrd="0" presId="urn:microsoft.com/office/officeart/2005/8/layout/hierarchy4"/>
    <dgm:cxn modelId="{00B2AAF4-A3C3-4855-A67B-7E1702D47193}" type="presParOf" srcId="{DA5B81CC-35DE-49D6-A12E-022FED761C35}" destId="{4BCC6D40-38C1-4628-B411-2F957D6B9789}" srcOrd="0" destOrd="0" presId="urn:microsoft.com/office/officeart/2005/8/layout/hierarchy4"/>
    <dgm:cxn modelId="{6E27C0C7-8F19-4CE8-B4C5-729CA55770F8}" type="presParOf" srcId="{DA5B81CC-35DE-49D6-A12E-022FED761C35}" destId="{CB06039B-4A8F-455B-A734-E7B337AB4A74}" srcOrd="1" destOrd="0" presId="urn:microsoft.com/office/officeart/2005/8/layout/hierarchy4"/>
    <dgm:cxn modelId="{BD96ED2C-0426-42C2-8397-F31D7EF6E894}" type="presParOf" srcId="{866FD093-0E6F-4568-9536-B518F59A9978}" destId="{419DCA2B-DF7B-43E0-AB7C-21C782BD8715}" srcOrd="3" destOrd="0" presId="urn:microsoft.com/office/officeart/2005/8/layout/hierarchy4"/>
    <dgm:cxn modelId="{72AA84FB-5AE9-479C-8635-EABF68C6A8D8}" type="presParOf" srcId="{866FD093-0E6F-4568-9536-B518F59A9978}" destId="{3D99555A-AEAC-4A00-A540-8DEDE27D67E0}" srcOrd="4" destOrd="0" presId="urn:microsoft.com/office/officeart/2005/8/layout/hierarchy4"/>
    <dgm:cxn modelId="{82738887-B4F8-44B4-AE29-7CCAE67F9C13}" type="presParOf" srcId="{3D99555A-AEAC-4A00-A540-8DEDE27D67E0}" destId="{C1A40E7B-6C28-439E-810C-CD93B32DB0BA}" srcOrd="0" destOrd="0" presId="urn:microsoft.com/office/officeart/2005/8/layout/hierarchy4"/>
    <dgm:cxn modelId="{502EAFD1-5702-4086-904E-AF0C9C127C2B}" type="presParOf" srcId="{3D99555A-AEAC-4A00-A540-8DEDE27D67E0}" destId="{D058A1A0-65AD-4EAF-9384-DDB3AFEA6171}" srcOrd="1" destOrd="0" presId="urn:microsoft.com/office/officeart/2005/8/layout/hierarchy4"/>
    <dgm:cxn modelId="{6358351A-7B2C-425F-AC05-AF2B6E772076}" type="presParOf" srcId="{3D99555A-AEAC-4A00-A540-8DEDE27D67E0}" destId="{2A00E87B-18EF-465D-B844-1096C0FB81D6}" srcOrd="2" destOrd="0" presId="urn:microsoft.com/office/officeart/2005/8/layout/hierarchy4"/>
    <dgm:cxn modelId="{3ADDE9BC-9C05-4F89-91E6-86CD5DBF1BC4}" type="presParOf" srcId="{2A00E87B-18EF-465D-B844-1096C0FB81D6}" destId="{60E963AF-0A7B-49C9-B497-DCBDD3A7A38C}" srcOrd="0" destOrd="0" presId="urn:microsoft.com/office/officeart/2005/8/layout/hierarchy4"/>
    <dgm:cxn modelId="{D866C2BA-BCE9-459D-A460-81D5C38EA522}" type="presParOf" srcId="{60E963AF-0A7B-49C9-B497-DCBDD3A7A38C}" destId="{FFFD9E49-4300-49C3-A699-E874E7E4C41A}" srcOrd="0" destOrd="0" presId="urn:microsoft.com/office/officeart/2005/8/layout/hierarchy4"/>
    <dgm:cxn modelId="{371E91D7-3D95-43AB-96D0-AD60846239DA}" type="presParOf" srcId="{60E963AF-0A7B-49C9-B497-DCBDD3A7A38C}" destId="{CD35E3DC-A503-44D2-954A-C609B93A4BC9}" srcOrd="1" destOrd="0" presId="urn:microsoft.com/office/officeart/2005/8/layout/hierarchy4"/>
    <dgm:cxn modelId="{0E3CAFA1-09D0-44F7-9324-C8A9BA060CA6}" type="presParOf" srcId="{866FD093-0E6F-4568-9536-B518F59A9978}" destId="{2E23E268-827D-4DDB-89CD-CE89F182881D}" srcOrd="5" destOrd="0" presId="urn:microsoft.com/office/officeart/2005/8/layout/hierarchy4"/>
    <dgm:cxn modelId="{FB66FFE4-EF51-4AE2-BC8C-1B56B220CE6D}" type="presParOf" srcId="{866FD093-0E6F-4568-9536-B518F59A9978}" destId="{5DCCA35C-9D9B-4A00-A2F3-1FE89408A2B7}" srcOrd="6" destOrd="0" presId="urn:microsoft.com/office/officeart/2005/8/layout/hierarchy4"/>
    <dgm:cxn modelId="{55BAEA97-1CA6-4AF6-9589-A169BC9412DA}" type="presParOf" srcId="{5DCCA35C-9D9B-4A00-A2F3-1FE89408A2B7}" destId="{763365A9-55F3-419B-A776-890ADAB4DC5B}" srcOrd="0" destOrd="0" presId="urn:microsoft.com/office/officeart/2005/8/layout/hierarchy4"/>
    <dgm:cxn modelId="{761AA3B0-640E-4CC4-AE64-4E581DE5CA24}" type="presParOf" srcId="{5DCCA35C-9D9B-4A00-A2F3-1FE89408A2B7}" destId="{3D52828C-EAAF-4EDC-9093-5FF8FF5F4094}" srcOrd="1" destOrd="0" presId="urn:microsoft.com/office/officeart/2005/8/layout/hierarchy4"/>
    <dgm:cxn modelId="{CA75DABE-94AF-4C75-9E9F-0D8F205C3581}" type="presParOf" srcId="{5DCCA35C-9D9B-4A00-A2F3-1FE89408A2B7}" destId="{D60B7C87-B0D1-4114-AC89-BA9EC919961B}" srcOrd="2" destOrd="0" presId="urn:microsoft.com/office/officeart/2005/8/layout/hierarchy4"/>
    <dgm:cxn modelId="{F871C9C3-7063-4973-9737-1FFDA2B5B0C4}" type="presParOf" srcId="{D60B7C87-B0D1-4114-AC89-BA9EC919961B}" destId="{F8C65545-9FFD-4F25-98FD-141DD87EC5E7}" srcOrd="0" destOrd="0" presId="urn:microsoft.com/office/officeart/2005/8/layout/hierarchy4"/>
    <dgm:cxn modelId="{754C4C53-C61D-4FCB-A259-110A6B80B5BD}" type="presParOf" srcId="{F8C65545-9FFD-4F25-98FD-141DD87EC5E7}" destId="{C38DAA83-CB65-49AC-8567-ACFF5C4BA856}" srcOrd="0" destOrd="0" presId="urn:microsoft.com/office/officeart/2005/8/layout/hierarchy4"/>
    <dgm:cxn modelId="{A7434CDB-5636-4B4A-B757-2DC70EE323A4}" type="presParOf" srcId="{F8C65545-9FFD-4F25-98FD-141DD87EC5E7}" destId="{B871D3CC-F3FC-4C37-9E95-DD098D1AC821}"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5717704-ACC8-4493-BE3C-81EA7DEAAFA1}" type="doc">
      <dgm:prSet loTypeId="urn:microsoft.com/office/officeart/2005/8/layout/vList2#3" loCatId="list" qsTypeId="urn:microsoft.com/office/officeart/2005/8/quickstyle/3d1#2" qsCatId="3D" csTypeId="urn:microsoft.com/office/officeart/2005/8/colors/accent6_4#3" csCatId="accent6" phldr="1"/>
      <dgm:spPr/>
      <dgm:t>
        <a:bodyPr/>
        <a:lstStyle/>
        <a:p>
          <a:endParaRPr lang="zh-TW" altLang="en-US"/>
        </a:p>
      </dgm:t>
    </dgm:pt>
    <dgm:pt modelId="{A7CFF0A9-7AC0-4873-8FB4-0557C73D79FA}" type="pres">
      <dgm:prSet presAssocID="{E5717704-ACC8-4493-BE3C-81EA7DEAAFA1}" presName="linear" presStyleCnt="0">
        <dgm:presLayoutVars>
          <dgm:animLvl val="lvl"/>
          <dgm:resizeHandles val="exact"/>
        </dgm:presLayoutVars>
      </dgm:prSet>
      <dgm:spPr/>
      <dgm:t>
        <a:bodyPr/>
        <a:lstStyle/>
        <a:p>
          <a:endParaRPr lang="zh-TW" altLang="en-US"/>
        </a:p>
      </dgm:t>
    </dgm:pt>
  </dgm:ptLst>
  <dgm:cxnLst>
    <dgm:cxn modelId="{592B0274-70DF-4107-9405-A69711E83453}" type="presOf" srcId="{E5717704-ACC8-4493-BE3C-81EA7DEAAFA1}" destId="{A7CFF0A9-7AC0-4873-8FB4-0557C73D79FA}" srcOrd="0" destOrd="0" presId="urn:microsoft.com/office/officeart/2005/8/layout/vList2#3"/>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4" csCatId="colorful" phldr="1"/>
      <dgm:spPr/>
      <dgm:t>
        <a:bodyPr/>
        <a:lstStyle/>
        <a:p>
          <a:endParaRPr lang="zh-TW" altLang="en-US"/>
        </a:p>
      </dgm:t>
    </dgm:pt>
    <dgm:pt modelId="{56467849-D623-4DB4-8142-1F2A193F0A51}">
      <dgm:prSet phldrT="[文字]"/>
      <dgm:spPr>
        <a:xfrm>
          <a:off x="1888" y="0"/>
          <a:ext cx="8227711" cy="1412153"/>
        </a:xfrm>
      </dgm:spPr>
      <dgm:t>
        <a:bodyPr/>
        <a:lstStyle/>
        <a:p>
          <a:r>
            <a:rPr lang="zh-TW" altLang="en-US" b="1" smtClean="0">
              <a:latin typeface="微軟正黑體" panose="020B0604030504040204" pitchFamily="34" charset="-120"/>
              <a:ea typeface="微軟正黑體" panose="020B0604030504040204" pitchFamily="34" charset="-120"/>
              <a:cs typeface="+mn-cs"/>
            </a:rPr>
            <a:t>食品群</a:t>
          </a:r>
          <a:endParaRPr lang="zh-TW" altLang="en-US" b="1" dirty="0">
            <a:latin typeface="微軟正黑體" panose="020B0604030504040204" pitchFamily="34" charset="-120"/>
            <a:ea typeface="微軟正黑體" panose="020B0604030504040204" pitchFamily="34" charset="-120"/>
            <a:cs typeface="+mn-cs"/>
          </a:endParaRP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944" y="1556904"/>
          <a:ext cx="5374595" cy="1412153"/>
        </a:xfrm>
      </dgm:spPr>
      <dgm:t>
        <a:bodyPr/>
        <a:lstStyle/>
        <a:p>
          <a:r>
            <a:rPr lang="zh-TW" altLang="en-US" b="1" smtClean="0">
              <a:latin typeface="微軟正黑體" panose="020B0604030504040204" pitchFamily="34" charset="-120"/>
              <a:ea typeface="微軟正黑體" panose="020B0604030504040204" pitchFamily="34" charset="-120"/>
              <a:cs typeface="+mn-cs"/>
            </a:rPr>
            <a:t>食品加工科</a:t>
          </a:r>
          <a:endParaRPr lang="zh-TW" altLang="en-US" b="1" dirty="0">
            <a:latin typeface="微軟正黑體" panose="020B0604030504040204" pitchFamily="34" charset="-120"/>
            <a:ea typeface="微軟正黑體" panose="020B0604030504040204" pitchFamily="34" charset="-120"/>
            <a:cs typeface="+mn-cs"/>
          </a:endParaRP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F652AAA-7CC8-4501-916F-749AB6DD6F89}">
      <dgm:prSet phldrT="[文字]"/>
      <dgm:spPr>
        <a:xfrm>
          <a:off x="5596630" y="1556904"/>
          <a:ext cx="2632025" cy="1412153"/>
        </a:xfrm>
      </dgm:spPr>
      <dgm:t>
        <a:bodyPr/>
        <a:lstStyle/>
        <a:p>
          <a:r>
            <a:rPr lang="zh-TW" altLang="en-US" b="1" smtClean="0">
              <a:latin typeface="微軟正黑體" panose="020B0604030504040204" pitchFamily="34" charset="-120"/>
              <a:ea typeface="微軟正黑體" panose="020B0604030504040204" pitchFamily="34" charset="-120"/>
              <a:cs typeface="+mn-cs"/>
            </a:rPr>
            <a:t>水產食品科</a:t>
          </a:r>
          <a:endParaRPr lang="en-US" altLang="zh-TW" b="1" smtClean="0">
            <a:latin typeface="微軟正黑體" panose="020B0604030504040204" pitchFamily="34" charset="-120"/>
            <a:ea typeface="微軟正黑體" panose="020B0604030504040204" pitchFamily="34" charset="-120"/>
            <a:cs typeface="+mn-cs"/>
          </a:endParaRPr>
        </a:p>
        <a:p>
          <a:r>
            <a:rPr lang="en-US" altLang="zh-TW" b="1" smtClean="0">
              <a:latin typeface="微軟正黑體" panose="020B0604030504040204" pitchFamily="34" charset="-120"/>
              <a:ea typeface="微軟正黑體" panose="020B0604030504040204" pitchFamily="34" charset="-120"/>
              <a:cs typeface="+mn-cs"/>
            </a:rPr>
            <a:t>(</a:t>
          </a:r>
          <a:r>
            <a:rPr lang="zh-TW" altLang="en-US" b="1" smtClean="0">
              <a:latin typeface="微軟正黑體" panose="020B0604030504040204" pitchFamily="34" charset="-120"/>
              <a:ea typeface="微軟正黑體" panose="020B0604030504040204" pitchFamily="34" charset="-120"/>
              <a:cs typeface="+mn-cs"/>
            </a:rPr>
            <a:t>產特</a:t>
          </a:r>
          <a:r>
            <a:rPr lang="en-US" altLang="zh-TW" b="1" smtClean="0">
              <a:latin typeface="微軟正黑體" panose="020B0604030504040204" pitchFamily="34" charset="-120"/>
              <a:ea typeface="微軟正黑體" panose="020B0604030504040204" pitchFamily="34" charset="-120"/>
              <a:cs typeface="+mn-cs"/>
            </a:rPr>
            <a:t>)</a:t>
          </a:r>
          <a:endParaRPr lang="zh-TW" altLang="en-US" b="1" dirty="0">
            <a:latin typeface="微軟正黑體" panose="020B0604030504040204" pitchFamily="34" charset="-120"/>
            <a:ea typeface="微軟正黑體" panose="020B0604030504040204" pitchFamily="34" charset="-120"/>
            <a:cs typeface="+mn-cs"/>
          </a:endParaRPr>
        </a:p>
      </dgm:t>
    </dgm:pt>
    <dgm:pt modelId="{FF4736DE-F469-4AD1-853F-429623B9A74F}" type="par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C240723-5103-40A0-8835-837A7E6E706B}" type="sib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093F378-60B8-4459-8877-29AB5FD73FFB}">
      <dgm:prSet phldrT="[文字]"/>
      <dgm:spPr>
        <a:xfrm>
          <a:off x="944" y="3112851"/>
          <a:ext cx="2632025" cy="1412153"/>
        </a:xfrm>
      </dgm:spPr>
      <dgm:t>
        <a:bodyPr/>
        <a:lstStyle/>
        <a:p>
          <a:r>
            <a:rPr lang="zh-TW" altLang="en-US" b="1" smtClean="0">
              <a:latin typeface="微軟正黑體" panose="020B0604030504040204" pitchFamily="34" charset="-120"/>
              <a:ea typeface="微軟正黑體" panose="020B0604030504040204" pitchFamily="34" charset="-120"/>
              <a:cs typeface="+mn-cs"/>
            </a:rPr>
            <a:t>內埔農工</a:t>
          </a:r>
          <a:endParaRPr lang="zh-TW" altLang="en-US" b="1" dirty="0">
            <a:latin typeface="微軟正黑體" panose="020B0604030504040204" pitchFamily="34" charset="-120"/>
            <a:ea typeface="微軟正黑體" panose="020B0604030504040204" pitchFamily="34" charset="-120"/>
            <a:cs typeface="+mn-cs"/>
          </a:endParaRPr>
        </a:p>
      </dgm:t>
    </dgm:pt>
    <dgm:pt modelId="{F7E1B006-6459-4CA7-B08E-073EE45E9A26}" type="par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D1223DA-53C4-4EAD-8BB9-DD33EC68DC73}" type="sib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6DC169E-4E02-404E-ADBF-D6287FFE69C2}">
      <dgm:prSet phldrT="[文字]"/>
      <dgm:spPr>
        <a:xfrm>
          <a:off x="2743514" y="3112851"/>
          <a:ext cx="2632025" cy="1412153"/>
        </a:xfrm>
      </dgm:spPr>
      <dgm:t>
        <a:bodyPr/>
        <a:lstStyle/>
        <a:p>
          <a:r>
            <a:rPr lang="zh-TW" altLang="en-US" b="1" smtClean="0">
              <a:latin typeface="微軟正黑體" panose="020B0604030504040204" pitchFamily="34" charset="-120"/>
              <a:ea typeface="微軟正黑體" panose="020B0604030504040204" pitchFamily="34" charset="-120"/>
              <a:cs typeface="+mn-cs"/>
            </a:rPr>
            <a:t>佳冬高農</a:t>
          </a:r>
          <a:endParaRPr lang="zh-TW" altLang="en-US" b="1" dirty="0">
            <a:latin typeface="微軟正黑體" panose="020B0604030504040204" pitchFamily="34" charset="-120"/>
            <a:ea typeface="微軟正黑體" panose="020B0604030504040204" pitchFamily="34" charset="-120"/>
            <a:cs typeface="+mn-cs"/>
          </a:endParaRPr>
        </a:p>
      </dgm:t>
    </dgm:pt>
    <dgm:pt modelId="{602116C1-541E-40E6-A5B4-84AE6C9431E8}" type="par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EE82F6B-5B4E-47EA-B10D-750E33EABE8E}" type="sib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2305853-5056-47B8-9891-2CA853819B17}">
      <dgm:prSet phldrT="[文字]"/>
      <dgm:spPr>
        <a:xfrm>
          <a:off x="5596630" y="3112851"/>
          <a:ext cx="2632025" cy="1412153"/>
        </a:xfrm>
      </dgm:spPr>
      <dgm:t>
        <a:bodyPr/>
        <a:lstStyle/>
        <a:p>
          <a:r>
            <a:rPr lang="zh-TW" altLang="en-US" b="1" smtClean="0">
              <a:latin typeface="微軟正黑體" panose="020B0604030504040204" pitchFamily="34" charset="-120"/>
              <a:ea typeface="微軟正黑體" panose="020B0604030504040204" pitchFamily="34" charset="-120"/>
              <a:cs typeface="+mn-cs"/>
            </a:rPr>
            <a:t>東港海事</a:t>
          </a:r>
          <a:endParaRPr lang="zh-TW" altLang="en-US" b="1" dirty="0">
            <a:latin typeface="微軟正黑體" panose="020B0604030504040204" pitchFamily="34" charset="-120"/>
            <a:ea typeface="微軟正黑體" panose="020B0604030504040204" pitchFamily="34" charset="-120"/>
            <a:cs typeface="+mn-cs"/>
          </a:endParaRPr>
        </a:p>
      </dgm:t>
    </dgm:pt>
    <dgm:pt modelId="{DD945D34-53D0-4568-9C32-FD22D7F213BC}" type="parTrans" cxnId="{CAD1BDC5-0AC6-4290-91E9-3DC5EFAFEF7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98FDB15-5121-4702-8192-F9CD3A19C988}" type="sibTrans" cxnId="{CAD1BDC5-0AC6-4290-91E9-3DC5EFAFEF7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7E03A00-62D3-41B8-939A-687D414BA4CA}">
      <dgm:prSet phldrT="[文字]"/>
      <dgm:spPr>
        <a:xfrm>
          <a:off x="5596630" y="3112851"/>
          <a:ext cx="2632025" cy="1412153"/>
        </a:xfrm>
      </dgm:spPr>
      <dgm:t>
        <a:bodyPr/>
        <a:lstStyle/>
        <a:p>
          <a:r>
            <a:rPr lang="zh-TW" altLang="en-US" b="1" dirty="0" smtClean="0">
              <a:latin typeface="微軟正黑體" panose="020B0604030504040204" pitchFamily="34" charset="-120"/>
              <a:ea typeface="微軟正黑體" panose="020B0604030504040204" pitchFamily="34" charset="-120"/>
              <a:cs typeface="+mn-cs"/>
            </a:rPr>
            <a:t>烘焙科</a:t>
          </a:r>
          <a:endParaRPr lang="zh-TW" altLang="en-US" b="1" dirty="0">
            <a:latin typeface="微軟正黑體" panose="020B0604030504040204" pitchFamily="34" charset="-120"/>
            <a:ea typeface="微軟正黑體" panose="020B0604030504040204" pitchFamily="34" charset="-120"/>
            <a:cs typeface="+mn-cs"/>
          </a:endParaRPr>
        </a:p>
      </dgm:t>
    </dgm:pt>
    <dgm:pt modelId="{F82A1E07-DFF7-4729-B88F-A717E6417491}" type="parTrans" cxnId="{CFDCA7CD-EB3F-4FB4-9236-D4A359041379}">
      <dgm:prSet/>
      <dgm:spPr/>
      <dgm:t>
        <a:bodyPr/>
        <a:lstStyle/>
        <a:p>
          <a:endParaRPr lang="zh-TW" altLang="en-US"/>
        </a:p>
      </dgm:t>
    </dgm:pt>
    <dgm:pt modelId="{9032C0AE-126E-4ED7-9F0A-DB94655375EE}" type="sibTrans" cxnId="{CFDCA7CD-EB3F-4FB4-9236-D4A359041379}">
      <dgm:prSet/>
      <dgm:spPr/>
      <dgm:t>
        <a:bodyPr/>
        <a:lstStyle/>
        <a:p>
          <a:endParaRPr lang="zh-TW" altLang="en-US"/>
        </a:p>
      </dgm:t>
    </dgm:pt>
    <dgm:pt modelId="{2BDA1213-DE1E-43F6-A09B-C52376C900D0}">
      <dgm:prSet phldrT="[文字]"/>
      <dgm:spPr>
        <a:xfrm>
          <a:off x="5596630" y="3112851"/>
          <a:ext cx="2632025" cy="1412153"/>
        </a:xfrm>
      </dgm:spPr>
      <dgm:t>
        <a:bodyPr/>
        <a:lstStyle/>
        <a:p>
          <a:r>
            <a:rPr lang="zh-TW" altLang="en-US" b="1" dirty="0" smtClean="0">
              <a:latin typeface="微軟正黑體" panose="020B0604030504040204" pitchFamily="34" charset="-120"/>
              <a:ea typeface="微軟正黑體" panose="020B0604030504040204" pitchFamily="34" charset="-120"/>
              <a:cs typeface="+mn-cs"/>
            </a:rPr>
            <a:t>佳冬高農</a:t>
          </a:r>
          <a:endParaRPr lang="zh-TW" altLang="en-US" b="1" dirty="0">
            <a:latin typeface="微軟正黑體" panose="020B0604030504040204" pitchFamily="34" charset="-120"/>
            <a:ea typeface="微軟正黑體" panose="020B0604030504040204" pitchFamily="34" charset="-120"/>
            <a:cs typeface="+mn-cs"/>
          </a:endParaRPr>
        </a:p>
      </dgm:t>
    </dgm:pt>
    <dgm:pt modelId="{B7E02507-F5A2-4675-A1BA-7E4BE3C55E52}" type="parTrans" cxnId="{9E888A00-1116-4015-8B56-D3085FA9C2B8}">
      <dgm:prSet/>
      <dgm:spPr/>
      <dgm:t>
        <a:bodyPr/>
        <a:lstStyle/>
        <a:p>
          <a:endParaRPr lang="zh-TW" altLang="en-US"/>
        </a:p>
      </dgm:t>
    </dgm:pt>
    <dgm:pt modelId="{1C8A57C6-EB5A-4A16-AA1B-FB3FB565D28A}" type="sibTrans" cxnId="{9E888A00-1116-4015-8B56-D3085FA9C2B8}">
      <dgm:prSet/>
      <dgm:spPr/>
      <dgm:t>
        <a:bodyPr/>
        <a:lstStyle/>
        <a:p>
          <a:endParaRPr lang="zh-TW" altLang="en-US"/>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t>
        <a:bodyPr/>
        <a:lstStyle/>
        <a:p>
          <a:endParaRPr lang="zh-TW" altLang="en-US"/>
        </a:p>
      </dgm:t>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t>
        <a:bodyPr/>
        <a:lstStyle/>
        <a:p>
          <a:endParaRPr lang="zh-TW" altLang="en-US"/>
        </a:p>
      </dgm:t>
    </dgm:pt>
    <dgm:pt modelId="{866FD093-0E6F-4568-9536-B518F59A9978}" type="pres">
      <dgm:prSet presAssocID="{56467849-D623-4DB4-8142-1F2A193F0A51}" presName="horzOne" presStyleCnt="0"/>
      <dgm:spPr/>
      <dgm:t>
        <a:bodyPr/>
        <a:lstStyle/>
        <a:p>
          <a:endParaRPr lang="zh-TW" altLang="en-US"/>
        </a:p>
      </dgm:t>
    </dgm:pt>
    <dgm:pt modelId="{FC99C107-A5D5-4EDF-A905-731855EC4DD1}" type="pres">
      <dgm:prSet presAssocID="{7CB2CD1A-D604-4885-9DF4-4895E15BD372}" presName="vertTwo" presStyleCnt="0"/>
      <dgm:spPr/>
      <dgm:t>
        <a:bodyPr/>
        <a:lstStyle/>
        <a:p>
          <a:endParaRPr lang="zh-TW" altLang="en-US"/>
        </a:p>
      </dgm:t>
    </dgm:pt>
    <dgm:pt modelId="{DA6F3BDF-444E-4FBD-8E85-368607583A8F}" type="pres">
      <dgm:prSet presAssocID="{7CB2CD1A-D604-4885-9DF4-4895E15BD372}" presName="txTwo" presStyleLbl="node2" presStyleIdx="0" presStyleCnt="3">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t>
        <a:bodyPr/>
        <a:lstStyle/>
        <a:p>
          <a:endParaRPr lang="zh-TW" altLang="en-US"/>
        </a:p>
      </dgm:t>
    </dgm:pt>
    <dgm:pt modelId="{F427C717-1490-4FB7-8929-517D8903080C}" type="pres">
      <dgm:prSet presAssocID="{7CB2CD1A-D604-4885-9DF4-4895E15BD372}" presName="horzTwo" presStyleCnt="0"/>
      <dgm:spPr/>
      <dgm:t>
        <a:bodyPr/>
        <a:lstStyle/>
        <a:p>
          <a:endParaRPr lang="zh-TW" altLang="en-US"/>
        </a:p>
      </dgm:t>
    </dgm:pt>
    <dgm:pt modelId="{CB96E6A6-5E87-4552-9940-27914A39C475}" type="pres">
      <dgm:prSet presAssocID="{0093F378-60B8-4459-8877-29AB5FD73FFB}" presName="vertThree" presStyleCnt="0"/>
      <dgm:spPr/>
      <dgm:t>
        <a:bodyPr/>
        <a:lstStyle/>
        <a:p>
          <a:endParaRPr lang="zh-TW" altLang="en-US"/>
        </a:p>
      </dgm:t>
    </dgm:pt>
    <dgm:pt modelId="{B05851AB-2C31-4E4C-965D-989B0A05466E}" type="pres">
      <dgm:prSet presAssocID="{0093F378-60B8-4459-8877-29AB5FD73FFB}" presName="txThree" presStyleLbl="node3" presStyleIdx="0" presStyleCnt="4">
        <dgm:presLayoutVars>
          <dgm:chPref val="3"/>
        </dgm:presLayoutVars>
      </dgm:prSet>
      <dgm:spPr>
        <a:prstGeom prst="roundRect">
          <a:avLst>
            <a:gd name="adj" fmla="val 10000"/>
          </a:avLst>
        </a:prstGeom>
      </dgm:spPr>
      <dgm:t>
        <a:bodyPr/>
        <a:lstStyle/>
        <a:p>
          <a:endParaRPr lang="zh-TW" altLang="en-US"/>
        </a:p>
      </dgm:t>
    </dgm:pt>
    <dgm:pt modelId="{4726C7B6-C4B4-40D3-A237-2B68553715B9}" type="pres">
      <dgm:prSet presAssocID="{0093F378-60B8-4459-8877-29AB5FD73FFB}" presName="horzThree" presStyleCnt="0"/>
      <dgm:spPr/>
      <dgm:t>
        <a:bodyPr/>
        <a:lstStyle/>
        <a:p>
          <a:endParaRPr lang="zh-TW" altLang="en-US"/>
        </a:p>
      </dgm:t>
    </dgm:pt>
    <dgm:pt modelId="{5D2202BE-6501-4DF6-9C0B-5FEAF861E24F}" type="pres">
      <dgm:prSet presAssocID="{ED1223DA-53C4-4EAD-8BB9-DD33EC68DC73}" presName="sibSpaceThree" presStyleCnt="0"/>
      <dgm:spPr/>
      <dgm:t>
        <a:bodyPr/>
        <a:lstStyle/>
        <a:p>
          <a:endParaRPr lang="zh-TW" altLang="en-US"/>
        </a:p>
      </dgm:t>
    </dgm:pt>
    <dgm:pt modelId="{39D7EA0B-A637-4D66-BC72-31E3DE242672}" type="pres">
      <dgm:prSet presAssocID="{B6DC169E-4E02-404E-ADBF-D6287FFE69C2}" presName="vertThree" presStyleCnt="0"/>
      <dgm:spPr/>
      <dgm:t>
        <a:bodyPr/>
        <a:lstStyle/>
        <a:p>
          <a:endParaRPr lang="zh-TW" altLang="en-US"/>
        </a:p>
      </dgm:t>
    </dgm:pt>
    <dgm:pt modelId="{E1549871-B05D-41C2-A4AE-85BE60C25676}" type="pres">
      <dgm:prSet presAssocID="{B6DC169E-4E02-404E-ADBF-D6287FFE69C2}" presName="txThree" presStyleLbl="node3" presStyleIdx="1" presStyleCnt="4">
        <dgm:presLayoutVars>
          <dgm:chPref val="3"/>
        </dgm:presLayoutVars>
      </dgm:prSet>
      <dgm:spPr>
        <a:prstGeom prst="roundRect">
          <a:avLst>
            <a:gd name="adj" fmla="val 10000"/>
          </a:avLst>
        </a:prstGeom>
      </dgm:spPr>
      <dgm:t>
        <a:bodyPr/>
        <a:lstStyle/>
        <a:p>
          <a:endParaRPr lang="zh-TW" altLang="en-US"/>
        </a:p>
      </dgm:t>
    </dgm:pt>
    <dgm:pt modelId="{E56A2361-02EA-419E-A6C5-BE8F3A6BD759}" type="pres">
      <dgm:prSet presAssocID="{B6DC169E-4E02-404E-ADBF-D6287FFE69C2}" presName="horzThree" presStyleCnt="0"/>
      <dgm:spPr/>
      <dgm:t>
        <a:bodyPr/>
        <a:lstStyle/>
        <a:p>
          <a:endParaRPr lang="zh-TW" altLang="en-US"/>
        </a:p>
      </dgm:t>
    </dgm:pt>
    <dgm:pt modelId="{8021CA7B-7E08-45CF-9EC9-BD3FFFAB780D}" type="pres">
      <dgm:prSet presAssocID="{1DA7A632-5B46-4562-AE49-A2AFE0CA0077}" presName="sibSpaceTwo" presStyleCnt="0"/>
      <dgm:spPr/>
      <dgm:t>
        <a:bodyPr/>
        <a:lstStyle/>
        <a:p>
          <a:endParaRPr lang="zh-TW" altLang="en-US"/>
        </a:p>
      </dgm:t>
    </dgm:pt>
    <dgm:pt modelId="{35423338-80B4-4569-943E-FF6F7832ED1D}" type="pres">
      <dgm:prSet presAssocID="{3F652AAA-7CC8-4501-916F-749AB6DD6F89}" presName="vertTwo" presStyleCnt="0"/>
      <dgm:spPr/>
      <dgm:t>
        <a:bodyPr/>
        <a:lstStyle/>
        <a:p>
          <a:endParaRPr lang="zh-TW" altLang="en-US"/>
        </a:p>
      </dgm:t>
    </dgm:pt>
    <dgm:pt modelId="{B35AB213-84E2-4DD8-B699-AFF558E8DE2B}" type="pres">
      <dgm:prSet presAssocID="{3F652AAA-7CC8-4501-916F-749AB6DD6F89}" presName="txTwo" presStyleLbl="node2" presStyleIdx="1" presStyleCnt="3">
        <dgm:presLayoutVars>
          <dgm:chPref val="3"/>
        </dgm:presLayoutVars>
      </dgm:prSet>
      <dgm:spPr>
        <a:prstGeom prst="roundRect">
          <a:avLst>
            <a:gd name="adj" fmla="val 10000"/>
          </a:avLst>
        </a:prstGeom>
      </dgm:spPr>
      <dgm:t>
        <a:bodyPr/>
        <a:lstStyle/>
        <a:p>
          <a:endParaRPr lang="zh-TW" altLang="en-US"/>
        </a:p>
      </dgm:t>
    </dgm:pt>
    <dgm:pt modelId="{E7DD5965-F1B5-4E59-8D74-BCC712B614DA}" type="pres">
      <dgm:prSet presAssocID="{3F652AAA-7CC8-4501-916F-749AB6DD6F89}" presName="parTransTwo" presStyleCnt="0"/>
      <dgm:spPr/>
      <dgm:t>
        <a:bodyPr/>
        <a:lstStyle/>
        <a:p>
          <a:endParaRPr lang="zh-TW" altLang="en-US"/>
        </a:p>
      </dgm:t>
    </dgm:pt>
    <dgm:pt modelId="{E756BB87-6B5E-4944-B1E7-E5D777528E35}" type="pres">
      <dgm:prSet presAssocID="{3F652AAA-7CC8-4501-916F-749AB6DD6F89}" presName="horzTwo" presStyleCnt="0"/>
      <dgm:spPr/>
      <dgm:t>
        <a:bodyPr/>
        <a:lstStyle/>
        <a:p>
          <a:endParaRPr lang="zh-TW" altLang="en-US"/>
        </a:p>
      </dgm:t>
    </dgm:pt>
    <dgm:pt modelId="{DA5B81CC-35DE-49D6-A12E-022FED761C35}" type="pres">
      <dgm:prSet presAssocID="{12305853-5056-47B8-9891-2CA853819B17}" presName="vertThree" presStyleCnt="0"/>
      <dgm:spPr/>
      <dgm:t>
        <a:bodyPr/>
        <a:lstStyle/>
        <a:p>
          <a:endParaRPr lang="zh-TW" altLang="en-US"/>
        </a:p>
      </dgm:t>
    </dgm:pt>
    <dgm:pt modelId="{4BCC6D40-38C1-4628-B411-2F957D6B9789}" type="pres">
      <dgm:prSet presAssocID="{12305853-5056-47B8-9891-2CA853819B17}" presName="txThree" presStyleLbl="node3" presStyleIdx="2" presStyleCnt="4">
        <dgm:presLayoutVars>
          <dgm:chPref val="3"/>
        </dgm:presLayoutVars>
      </dgm:prSet>
      <dgm:spPr>
        <a:prstGeom prst="roundRect">
          <a:avLst>
            <a:gd name="adj" fmla="val 10000"/>
          </a:avLst>
        </a:prstGeom>
      </dgm:spPr>
      <dgm:t>
        <a:bodyPr/>
        <a:lstStyle/>
        <a:p>
          <a:endParaRPr lang="zh-TW" altLang="en-US"/>
        </a:p>
      </dgm:t>
    </dgm:pt>
    <dgm:pt modelId="{CB06039B-4A8F-455B-A734-E7B337AB4A74}" type="pres">
      <dgm:prSet presAssocID="{12305853-5056-47B8-9891-2CA853819B17}" presName="horzThree" presStyleCnt="0"/>
      <dgm:spPr/>
      <dgm:t>
        <a:bodyPr/>
        <a:lstStyle/>
        <a:p>
          <a:endParaRPr lang="zh-TW" altLang="en-US"/>
        </a:p>
      </dgm:t>
    </dgm:pt>
    <dgm:pt modelId="{735C3476-7DC5-4B87-85DF-56745103B70B}" type="pres">
      <dgm:prSet presAssocID="{0C240723-5103-40A0-8835-837A7E6E706B}" presName="sibSpaceTwo" presStyleCnt="0"/>
      <dgm:spPr/>
      <dgm:t>
        <a:bodyPr/>
        <a:lstStyle/>
        <a:p>
          <a:endParaRPr lang="zh-TW" altLang="en-US"/>
        </a:p>
      </dgm:t>
    </dgm:pt>
    <dgm:pt modelId="{BC43AC9F-7177-4DEA-A7A6-E7E1FF02C50A}" type="pres">
      <dgm:prSet presAssocID="{07E03A00-62D3-41B8-939A-687D414BA4CA}" presName="vertTwo" presStyleCnt="0"/>
      <dgm:spPr/>
      <dgm:t>
        <a:bodyPr/>
        <a:lstStyle/>
        <a:p>
          <a:endParaRPr lang="zh-TW" altLang="en-US"/>
        </a:p>
      </dgm:t>
    </dgm:pt>
    <dgm:pt modelId="{1A78AD87-43B1-4ABA-96C2-140CBD1A232C}" type="pres">
      <dgm:prSet presAssocID="{07E03A00-62D3-41B8-939A-687D414BA4CA}" presName="txTwo" presStyleLbl="node2" presStyleIdx="2" presStyleCnt="3">
        <dgm:presLayoutVars>
          <dgm:chPref val="3"/>
        </dgm:presLayoutVars>
      </dgm:prSet>
      <dgm:spPr/>
      <dgm:t>
        <a:bodyPr/>
        <a:lstStyle/>
        <a:p>
          <a:endParaRPr lang="zh-TW" altLang="en-US"/>
        </a:p>
      </dgm:t>
    </dgm:pt>
    <dgm:pt modelId="{761E5A7D-5D52-43DA-A2F5-5CEB2129890C}" type="pres">
      <dgm:prSet presAssocID="{07E03A00-62D3-41B8-939A-687D414BA4CA}" presName="parTransTwo" presStyleCnt="0"/>
      <dgm:spPr/>
      <dgm:t>
        <a:bodyPr/>
        <a:lstStyle/>
        <a:p>
          <a:endParaRPr lang="zh-TW" altLang="en-US"/>
        </a:p>
      </dgm:t>
    </dgm:pt>
    <dgm:pt modelId="{12FDD073-BC4D-4FC6-A209-DEA4B7D0FBC1}" type="pres">
      <dgm:prSet presAssocID="{07E03A00-62D3-41B8-939A-687D414BA4CA}" presName="horzTwo" presStyleCnt="0"/>
      <dgm:spPr/>
      <dgm:t>
        <a:bodyPr/>
        <a:lstStyle/>
        <a:p>
          <a:endParaRPr lang="zh-TW" altLang="en-US"/>
        </a:p>
      </dgm:t>
    </dgm:pt>
    <dgm:pt modelId="{A0A2918E-AC4B-4ED9-A5B1-B2BE30913151}" type="pres">
      <dgm:prSet presAssocID="{2BDA1213-DE1E-43F6-A09B-C52376C900D0}" presName="vertThree" presStyleCnt="0"/>
      <dgm:spPr/>
      <dgm:t>
        <a:bodyPr/>
        <a:lstStyle/>
        <a:p>
          <a:endParaRPr lang="zh-TW" altLang="en-US"/>
        </a:p>
      </dgm:t>
    </dgm:pt>
    <dgm:pt modelId="{C0E67459-780B-43DF-8130-17CD260479A5}" type="pres">
      <dgm:prSet presAssocID="{2BDA1213-DE1E-43F6-A09B-C52376C900D0}" presName="txThree" presStyleLbl="node3" presStyleIdx="3" presStyleCnt="4">
        <dgm:presLayoutVars>
          <dgm:chPref val="3"/>
        </dgm:presLayoutVars>
      </dgm:prSet>
      <dgm:spPr/>
      <dgm:t>
        <a:bodyPr/>
        <a:lstStyle/>
        <a:p>
          <a:endParaRPr lang="zh-TW" altLang="en-US"/>
        </a:p>
      </dgm:t>
    </dgm:pt>
    <dgm:pt modelId="{D37E2393-3097-46F9-9AE2-32B068B29C6A}" type="pres">
      <dgm:prSet presAssocID="{2BDA1213-DE1E-43F6-A09B-C52376C900D0}" presName="horzThree" presStyleCnt="0"/>
      <dgm:spPr/>
      <dgm:t>
        <a:bodyPr/>
        <a:lstStyle/>
        <a:p>
          <a:endParaRPr lang="zh-TW" altLang="en-US"/>
        </a:p>
      </dgm:t>
    </dgm:pt>
  </dgm:ptLst>
  <dgm:cxnLst>
    <dgm:cxn modelId="{CAD1BDC5-0AC6-4290-91E9-3DC5EFAFEF7B}" srcId="{3F652AAA-7CC8-4501-916F-749AB6DD6F89}" destId="{12305853-5056-47B8-9891-2CA853819B17}" srcOrd="0" destOrd="0" parTransId="{DD945D34-53D0-4568-9C32-FD22D7F213BC}" sibTransId="{398FDB15-5121-4702-8192-F9CD3A19C988}"/>
    <dgm:cxn modelId="{74CE3B03-5C34-46BD-A213-F74C49C7B5EF}" srcId="{ACE837FE-9745-45F9-AB8B-8F5A05145C67}" destId="{56467849-D623-4DB4-8142-1F2A193F0A51}" srcOrd="0" destOrd="0" parTransId="{B8263297-371A-4141-8511-C8D3757CC1C6}" sibTransId="{1B806640-92DC-4A0C-B488-A1EF5D38FA63}"/>
    <dgm:cxn modelId="{AD5C2690-6A65-4326-A1C3-98B368CAE58A}" type="presOf" srcId="{ACE837FE-9745-45F9-AB8B-8F5A05145C67}" destId="{EBA89E28-252F-4683-90FB-3304FB69E308}" srcOrd="0" destOrd="0" presId="urn:microsoft.com/office/officeart/2005/8/layout/hierarchy4"/>
    <dgm:cxn modelId="{1DD38A95-69C3-407F-A320-B72A3E7D7B3A}" type="presOf" srcId="{07E03A00-62D3-41B8-939A-687D414BA4CA}" destId="{1A78AD87-43B1-4ABA-96C2-140CBD1A232C}" srcOrd="0" destOrd="0" presId="urn:microsoft.com/office/officeart/2005/8/layout/hierarchy4"/>
    <dgm:cxn modelId="{24545D48-89EB-4471-B2F4-FFFC4C0CDC30}" type="presOf" srcId="{56467849-D623-4DB4-8142-1F2A193F0A51}" destId="{B93D7E45-04DD-42AF-A980-F70567FBEDDF}" srcOrd="0" destOrd="0" presId="urn:microsoft.com/office/officeart/2005/8/layout/hierarchy4"/>
    <dgm:cxn modelId="{9E888A00-1116-4015-8B56-D3085FA9C2B8}" srcId="{07E03A00-62D3-41B8-939A-687D414BA4CA}" destId="{2BDA1213-DE1E-43F6-A09B-C52376C900D0}" srcOrd="0" destOrd="0" parTransId="{B7E02507-F5A2-4675-A1BA-7E4BE3C55E52}" sibTransId="{1C8A57C6-EB5A-4A16-AA1B-FB3FB565D28A}"/>
    <dgm:cxn modelId="{93B7F482-2459-44CC-82C3-4E9AA5CE5EE5}" srcId="{7CB2CD1A-D604-4885-9DF4-4895E15BD372}" destId="{0093F378-60B8-4459-8877-29AB5FD73FFB}" srcOrd="0" destOrd="0" parTransId="{F7E1B006-6459-4CA7-B08E-073EE45E9A26}" sibTransId="{ED1223DA-53C4-4EAD-8BB9-DD33EC68DC73}"/>
    <dgm:cxn modelId="{CFDCA7CD-EB3F-4FB4-9236-D4A359041379}" srcId="{56467849-D623-4DB4-8142-1F2A193F0A51}" destId="{07E03A00-62D3-41B8-939A-687D414BA4CA}" srcOrd="2" destOrd="0" parTransId="{F82A1E07-DFF7-4729-B88F-A717E6417491}" sibTransId="{9032C0AE-126E-4ED7-9F0A-DB94655375EE}"/>
    <dgm:cxn modelId="{61555171-A7AC-43BF-A9B2-981BD9DA2F63}" srcId="{56467849-D623-4DB4-8142-1F2A193F0A51}" destId="{3F652AAA-7CC8-4501-916F-749AB6DD6F89}" srcOrd="1" destOrd="0" parTransId="{FF4736DE-F469-4AD1-853F-429623B9A74F}" sibTransId="{0C240723-5103-40A0-8835-837A7E6E706B}"/>
    <dgm:cxn modelId="{1C25C045-A862-4F6A-B8D6-810C19BC74D2}" srcId="{7CB2CD1A-D604-4885-9DF4-4895E15BD372}" destId="{B6DC169E-4E02-404E-ADBF-D6287FFE69C2}" srcOrd="1" destOrd="0" parTransId="{602116C1-541E-40E6-A5B4-84AE6C9431E8}" sibTransId="{FEE82F6B-5B4E-47EA-B10D-750E33EABE8E}"/>
    <dgm:cxn modelId="{309F6B46-39B4-45D0-807B-AC3C176DA41F}" type="presOf" srcId="{7CB2CD1A-D604-4885-9DF4-4895E15BD372}" destId="{DA6F3BDF-444E-4FBD-8E85-368607583A8F}" srcOrd="0" destOrd="0" presId="urn:microsoft.com/office/officeart/2005/8/layout/hierarchy4"/>
    <dgm:cxn modelId="{E20C2248-98A7-45D4-A8D7-5799CE827549}" type="presOf" srcId="{2BDA1213-DE1E-43F6-A09B-C52376C900D0}" destId="{C0E67459-780B-43DF-8130-17CD260479A5}" srcOrd="0" destOrd="0" presId="urn:microsoft.com/office/officeart/2005/8/layout/hierarchy4"/>
    <dgm:cxn modelId="{7EEDB554-EB12-454B-8BD0-FABCCA705259}" type="presOf" srcId="{12305853-5056-47B8-9891-2CA853819B17}" destId="{4BCC6D40-38C1-4628-B411-2F957D6B9789}" srcOrd="0" destOrd="0" presId="urn:microsoft.com/office/officeart/2005/8/layout/hierarchy4"/>
    <dgm:cxn modelId="{A3D90210-5A53-4793-A243-84C226431BAF}" type="presOf" srcId="{3F652AAA-7CC8-4501-916F-749AB6DD6F89}" destId="{B35AB213-84E2-4DD8-B699-AFF558E8DE2B}" srcOrd="0" destOrd="0" presId="urn:microsoft.com/office/officeart/2005/8/layout/hierarchy4"/>
    <dgm:cxn modelId="{B019E3F5-663B-4346-B734-FFCBBFD41137}" type="presOf" srcId="{B6DC169E-4E02-404E-ADBF-D6287FFE69C2}" destId="{E1549871-B05D-41C2-A4AE-85BE60C25676}" srcOrd="0" destOrd="0" presId="urn:microsoft.com/office/officeart/2005/8/layout/hierarchy4"/>
    <dgm:cxn modelId="{83E8F5B7-7C78-4CD3-AA58-1B3A2DF287F9}" type="presOf" srcId="{0093F378-60B8-4459-8877-29AB5FD73FFB}" destId="{B05851AB-2C31-4E4C-965D-989B0A05466E}" srcOrd="0" destOrd="0" presId="urn:microsoft.com/office/officeart/2005/8/layout/hierarchy4"/>
    <dgm:cxn modelId="{445D1AB6-413A-4C15-AA60-165C0250A49A}" srcId="{56467849-D623-4DB4-8142-1F2A193F0A51}" destId="{7CB2CD1A-D604-4885-9DF4-4895E15BD372}" srcOrd="0" destOrd="0" parTransId="{F6D08762-2098-4A09-AEC7-58D68C6F942C}" sibTransId="{1DA7A632-5B46-4562-AE49-A2AFE0CA0077}"/>
    <dgm:cxn modelId="{3E5D6B61-8F6F-4ED0-AABB-8F4CA83E5EE1}" type="presParOf" srcId="{EBA89E28-252F-4683-90FB-3304FB69E308}" destId="{D775CAE9-44D1-4885-8767-BE88FB3A7765}" srcOrd="0" destOrd="0" presId="urn:microsoft.com/office/officeart/2005/8/layout/hierarchy4"/>
    <dgm:cxn modelId="{8A2EE7B0-CF4B-46E9-9C53-B09966F141DD}" type="presParOf" srcId="{D775CAE9-44D1-4885-8767-BE88FB3A7765}" destId="{B93D7E45-04DD-42AF-A980-F70567FBEDDF}" srcOrd="0" destOrd="0" presId="urn:microsoft.com/office/officeart/2005/8/layout/hierarchy4"/>
    <dgm:cxn modelId="{AB89D614-7C74-47E4-84FD-3959576097C0}" type="presParOf" srcId="{D775CAE9-44D1-4885-8767-BE88FB3A7765}" destId="{A34F34B9-142E-48A4-B8B2-BF10AD2C5228}" srcOrd="1" destOrd="0" presId="urn:microsoft.com/office/officeart/2005/8/layout/hierarchy4"/>
    <dgm:cxn modelId="{6E277275-426C-4FF5-ABBC-5A443E827E15}" type="presParOf" srcId="{D775CAE9-44D1-4885-8767-BE88FB3A7765}" destId="{866FD093-0E6F-4568-9536-B518F59A9978}" srcOrd="2" destOrd="0" presId="urn:microsoft.com/office/officeart/2005/8/layout/hierarchy4"/>
    <dgm:cxn modelId="{195355F5-5A23-4E0C-B195-B3DD0E640955}" type="presParOf" srcId="{866FD093-0E6F-4568-9536-B518F59A9978}" destId="{FC99C107-A5D5-4EDF-A905-731855EC4DD1}" srcOrd="0" destOrd="0" presId="urn:microsoft.com/office/officeart/2005/8/layout/hierarchy4"/>
    <dgm:cxn modelId="{79F7EFA9-8AE5-496F-8826-8C9A90377F97}" type="presParOf" srcId="{FC99C107-A5D5-4EDF-A905-731855EC4DD1}" destId="{DA6F3BDF-444E-4FBD-8E85-368607583A8F}" srcOrd="0" destOrd="0" presId="urn:microsoft.com/office/officeart/2005/8/layout/hierarchy4"/>
    <dgm:cxn modelId="{7D6B2F45-93EB-4430-98FD-212D8E8D587E}" type="presParOf" srcId="{FC99C107-A5D5-4EDF-A905-731855EC4DD1}" destId="{C9AF3B95-12B0-4CB5-A65A-249107B319F1}" srcOrd="1" destOrd="0" presId="urn:microsoft.com/office/officeart/2005/8/layout/hierarchy4"/>
    <dgm:cxn modelId="{03BECA24-4A69-4C15-B741-4370630BEEB1}" type="presParOf" srcId="{FC99C107-A5D5-4EDF-A905-731855EC4DD1}" destId="{F427C717-1490-4FB7-8929-517D8903080C}" srcOrd="2" destOrd="0" presId="urn:microsoft.com/office/officeart/2005/8/layout/hierarchy4"/>
    <dgm:cxn modelId="{4B0401D9-E12B-4E60-90AF-B7AFEA6A4597}" type="presParOf" srcId="{F427C717-1490-4FB7-8929-517D8903080C}" destId="{CB96E6A6-5E87-4552-9940-27914A39C475}" srcOrd="0" destOrd="0" presId="urn:microsoft.com/office/officeart/2005/8/layout/hierarchy4"/>
    <dgm:cxn modelId="{56F722AA-45CB-48EB-A770-D2A180CF6AE7}" type="presParOf" srcId="{CB96E6A6-5E87-4552-9940-27914A39C475}" destId="{B05851AB-2C31-4E4C-965D-989B0A05466E}" srcOrd="0" destOrd="0" presId="urn:microsoft.com/office/officeart/2005/8/layout/hierarchy4"/>
    <dgm:cxn modelId="{CBE5E9AE-3409-4070-B023-0779A315B90A}" type="presParOf" srcId="{CB96E6A6-5E87-4552-9940-27914A39C475}" destId="{4726C7B6-C4B4-40D3-A237-2B68553715B9}" srcOrd="1" destOrd="0" presId="urn:microsoft.com/office/officeart/2005/8/layout/hierarchy4"/>
    <dgm:cxn modelId="{3BDFE8B2-5872-45C4-843F-F8DF5857A69F}" type="presParOf" srcId="{F427C717-1490-4FB7-8929-517D8903080C}" destId="{5D2202BE-6501-4DF6-9C0B-5FEAF861E24F}" srcOrd="1" destOrd="0" presId="urn:microsoft.com/office/officeart/2005/8/layout/hierarchy4"/>
    <dgm:cxn modelId="{CFCB7B92-7392-41BE-8EE0-78FBDE665C35}" type="presParOf" srcId="{F427C717-1490-4FB7-8929-517D8903080C}" destId="{39D7EA0B-A637-4D66-BC72-31E3DE242672}" srcOrd="2" destOrd="0" presId="urn:microsoft.com/office/officeart/2005/8/layout/hierarchy4"/>
    <dgm:cxn modelId="{AD863D41-7E10-411C-A3D6-332582F063C0}" type="presParOf" srcId="{39D7EA0B-A637-4D66-BC72-31E3DE242672}" destId="{E1549871-B05D-41C2-A4AE-85BE60C25676}" srcOrd="0" destOrd="0" presId="urn:microsoft.com/office/officeart/2005/8/layout/hierarchy4"/>
    <dgm:cxn modelId="{DFE6CEB2-3EE0-4BEE-9087-478CA159D8F7}" type="presParOf" srcId="{39D7EA0B-A637-4D66-BC72-31E3DE242672}" destId="{E56A2361-02EA-419E-A6C5-BE8F3A6BD759}" srcOrd="1" destOrd="0" presId="urn:microsoft.com/office/officeart/2005/8/layout/hierarchy4"/>
    <dgm:cxn modelId="{82615163-4D30-4B7B-8018-E72395140637}" type="presParOf" srcId="{866FD093-0E6F-4568-9536-B518F59A9978}" destId="{8021CA7B-7E08-45CF-9EC9-BD3FFFAB780D}" srcOrd="1" destOrd="0" presId="urn:microsoft.com/office/officeart/2005/8/layout/hierarchy4"/>
    <dgm:cxn modelId="{32320A03-F7D4-4641-A51E-2A22A996EB00}" type="presParOf" srcId="{866FD093-0E6F-4568-9536-B518F59A9978}" destId="{35423338-80B4-4569-943E-FF6F7832ED1D}" srcOrd="2" destOrd="0" presId="urn:microsoft.com/office/officeart/2005/8/layout/hierarchy4"/>
    <dgm:cxn modelId="{5CEF9F97-2D1E-4007-9364-2A777079FA46}" type="presParOf" srcId="{35423338-80B4-4569-943E-FF6F7832ED1D}" destId="{B35AB213-84E2-4DD8-B699-AFF558E8DE2B}" srcOrd="0" destOrd="0" presId="urn:microsoft.com/office/officeart/2005/8/layout/hierarchy4"/>
    <dgm:cxn modelId="{6A700475-C721-496C-98AA-76C49F470081}" type="presParOf" srcId="{35423338-80B4-4569-943E-FF6F7832ED1D}" destId="{E7DD5965-F1B5-4E59-8D74-BCC712B614DA}" srcOrd="1" destOrd="0" presId="urn:microsoft.com/office/officeart/2005/8/layout/hierarchy4"/>
    <dgm:cxn modelId="{3665276E-0BCF-4203-8BCA-A006FB320A69}" type="presParOf" srcId="{35423338-80B4-4569-943E-FF6F7832ED1D}" destId="{E756BB87-6B5E-4944-B1E7-E5D777528E35}" srcOrd="2" destOrd="0" presId="urn:microsoft.com/office/officeart/2005/8/layout/hierarchy4"/>
    <dgm:cxn modelId="{6C1B0E20-1C2B-403D-B999-024DCD1C89C4}" type="presParOf" srcId="{E756BB87-6B5E-4944-B1E7-E5D777528E35}" destId="{DA5B81CC-35DE-49D6-A12E-022FED761C35}" srcOrd="0" destOrd="0" presId="urn:microsoft.com/office/officeart/2005/8/layout/hierarchy4"/>
    <dgm:cxn modelId="{C496A3E9-32EC-4141-B110-32A2C8D7E386}" type="presParOf" srcId="{DA5B81CC-35DE-49D6-A12E-022FED761C35}" destId="{4BCC6D40-38C1-4628-B411-2F957D6B9789}" srcOrd="0" destOrd="0" presId="urn:microsoft.com/office/officeart/2005/8/layout/hierarchy4"/>
    <dgm:cxn modelId="{BC2F89E7-3CA5-43B0-B1A0-D0D71958207B}" type="presParOf" srcId="{DA5B81CC-35DE-49D6-A12E-022FED761C35}" destId="{CB06039B-4A8F-455B-A734-E7B337AB4A74}" srcOrd="1" destOrd="0" presId="urn:microsoft.com/office/officeart/2005/8/layout/hierarchy4"/>
    <dgm:cxn modelId="{D6C6DB47-6E27-4CB4-B244-C3D4D25BC860}" type="presParOf" srcId="{866FD093-0E6F-4568-9536-B518F59A9978}" destId="{735C3476-7DC5-4B87-85DF-56745103B70B}" srcOrd="3" destOrd="0" presId="urn:microsoft.com/office/officeart/2005/8/layout/hierarchy4"/>
    <dgm:cxn modelId="{919E1DA2-FE0B-483B-82BF-482BDC7B98B0}" type="presParOf" srcId="{866FD093-0E6F-4568-9536-B518F59A9978}" destId="{BC43AC9F-7177-4DEA-A7A6-E7E1FF02C50A}" srcOrd="4" destOrd="0" presId="urn:microsoft.com/office/officeart/2005/8/layout/hierarchy4"/>
    <dgm:cxn modelId="{AF512706-7C8C-4A87-BE86-6522542A19CA}" type="presParOf" srcId="{BC43AC9F-7177-4DEA-A7A6-E7E1FF02C50A}" destId="{1A78AD87-43B1-4ABA-96C2-140CBD1A232C}" srcOrd="0" destOrd="0" presId="urn:microsoft.com/office/officeart/2005/8/layout/hierarchy4"/>
    <dgm:cxn modelId="{D4C427A5-6588-4C63-8049-12912A9B8DF1}" type="presParOf" srcId="{BC43AC9F-7177-4DEA-A7A6-E7E1FF02C50A}" destId="{761E5A7D-5D52-43DA-A2F5-5CEB2129890C}" srcOrd="1" destOrd="0" presId="urn:microsoft.com/office/officeart/2005/8/layout/hierarchy4"/>
    <dgm:cxn modelId="{BEB38007-7DCA-4B08-8E4E-8D115D6633DC}" type="presParOf" srcId="{BC43AC9F-7177-4DEA-A7A6-E7E1FF02C50A}" destId="{12FDD073-BC4D-4FC6-A209-DEA4B7D0FBC1}" srcOrd="2" destOrd="0" presId="urn:microsoft.com/office/officeart/2005/8/layout/hierarchy4"/>
    <dgm:cxn modelId="{13094982-31C9-4146-BB75-F143B39495F5}" type="presParOf" srcId="{12FDD073-BC4D-4FC6-A209-DEA4B7D0FBC1}" destId="{A0A2918E-AC4B-4ED9-A5B1-B2BE30913151}" srcOrd="0" destOrd="0" presId="urn:microsoft.com/office/officeart/2005/8/layout/hierarchy4"/>
    <dgm:cxn modelId="{C555808E-EE97-499B-8FDF-D2AE9231CE6D}" type="presParOf" srcId="{A0A2918E-AC4B-4ED9-A5B1-B2BE30913151}" destId="{C0E67459-780B-43DF-8130-17CD260479A5}" srcOrd="0" destOrd="0" presId="urn:microsoft.com/office/officeart/2005/8/layout/hierarchy4"/>
    <dgm:cxn modelId="{1365AC8D-BF6C-42F9-90A6-4D4FEC729B1A}" type="presParOf" srcId="{A0A2918E-AC4B-4ED9-A5B1-B2BE30913151}" destId="{D37E2393-3097-46F9-9AE2-32B068B29C6A}"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 csCatId="colorful" phldr="1"/>
      <dgm:spPr/>
      <dgm:t>
        <a:bodyPr/>
        <a:lstStyle/>
        <a:p>
          <a:endParaRPr lang="zh-TW" altLang="en-US"/>
        </a:p>
      </dgm:t>
    </dgm:pt>
    <dgm:pt modelId="{56467849-D623-4DB4-8142-1F2A193F0A51}">
      <dgm:prSet phldrT="[文字]"/>
      <dgm:spPr>
        <a:xfrm>
          <a:off x="9427" y="0"/>
          <a:ext cx="8220172" cy="1412153"/>
        </a:xfrm>
      </dgm:spPr>
      <dgm:t>
        <a:bodyPr/>
        <a:lstStyle/>
        <a:p>
          <a:r>
            <a:rPr lang="zh-TW" altLang="en-US" b="1">
              <a:latin typeface="微軟正黑體" panose="020B0604030504040204" pitchFamily="34" charset="-120"/>
              <a:ea typeface="微軟正黑體" panose="020B0604030504040204" pitchFamily="34" charset="-120"/>
              <a:cs typeface="+mn-cs"/>
            </a:rPr>
            <a:t>家政群</a:t>
          </a:r>
          <a:endParaRPr lang="zh-TW" altLang="en-US" b="1" dirty="0">
            <a:latin typeface="微軟正黑體" panose="020B0604030504040204" pitchFamily="34" charset="-120"/>
            <a:ea typeface="微軟正黑體" panose="020B0604030504040204" pitchFamily="34" charset="-120"/>
            <a:cs typeface="+mn-cs"/>
          </a:endParaRP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4713" y="1556904"/>
          <a:ext cx="3196038" cy="1412153"/>
        </a:xfrm>
      </dgm:spPr>
      <dgm:t>
        <a:bodyPr/>
        <a:lstStyle/>
        <a:p>
          <a:r>
            <a:rPr lang="zh-TW" altLang="en-US" b="1">
              <a:latin typeface="微軟正黑體" panose="020B0604030504040204" pitchFamily="34" charset="-120"/>
              <a:ea typeface="微軟正黑體" panose="020B0604030504040204" pitchFamily="34" charset="-120"/>
              <a:cs typeface="+mn-cs"/>
            </a:rPr>
            <a:t>家政科</a:t>
          </a:r>
          <a:endParaRPr lang="zh-TW" altLang="en-US" b="1" dirty="0">
            <a:latin typeface="微軟正黑體" panose="020B0604030504040204" pitchFamily="34" charset="-120"/>
            <a:ea typeface="微軟正黑體" panose="020B0604030504040204" pitchFamily="34" charset="-120"/>
            <a:cs typeface="+mn-cs"/>
          </a:endParaRP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F652AAA-7CC8-4501-916F-749AB6DD6F89}">
      <dgm:prSet phldrT="[文字]"/>
      <dgm:spPr>
        <a:xfrm>
          <a:off x="3332224" y="1556904"/>
          <a:ext cx="1565150" cy="1412153"/>
        </a:xfrm>
      </dgm:spPr>
      <dgm:t>
        <a:bodyPr/>
        <a:lstStyle/>
        <a:p>
          <a:r>
            <a:rPr lang="zh-TW" altLang="en-US" b="1">
              <a:latin typeface="微軟正黑體" panose="020B0604030504040204" pitchFamily="34" charset="-120"/>
              <a:ea typeface="微軟正黑體" panose="020B0604030504040204" pitchFamily="34" charset="-120"/>
              <a:cs typeface="+mn-cs"/>
            </a:rPr>
            <a:t>幼兒保育科</a:t>
          </a:r>
          <a:endParaRPr lang="zh-TW" altLang="en-US" b="1" dirty="0">
            <a:latin typeface="微軟正黑體" panose="020B0604030504040204" pitchFamily="34" charset="-120"/>
            <a:ea typeface="微軟正黑體" panose="020B0604030504040204" pitchFamily="34" charset="-120"/>
            <a:cs typeface="+mn-cs"/>
          </a:endParaRPr>
        </a:p>
      </dgm:t>
    </dgm:pt>
    <dgm:pt modelId="{FF4736DE-F469-4AD1-853F-429623B9A74F}" type="par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C240723-5103-40A0-8835-837A7E6E706B}" type="sib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093F378-60B8-4459-8877-29AB5FD73FFB}">
      <dgm:prSet phldrT="[文字]"/>
      <dgm:spPr>
        <a:xfrm>
          <a:off x="4713" y="3112851"/>
          <a:ext cx="1565150" cy="1412153"/>
        </a:xfrm>
      </dgm:spPr>
      <dgm:t>
        <a:bodyPr/>
        <a:lstStyle/>
        <a:p>
          <a:r>
            <a:rPr lang="zh-TW" altLang="en-US" b="1" dirty="0">
              <a:latin typeface="微軟正黑體" panose="020B0604030504040204" pitchFamily="34" charset="-120"/>
              <a:ea typeface="微軟正黑體" panose="020B0604030504040204" pitchFamily="34" charset="-120"/>
              <a:cs typeface="+mn-cs"/>
            </a:rPr>
            <a:t>內埔</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農工</a:t>
          </a:r>
        </a:p>
      </dgm:t>
    </dgm:pt>
    <dgm:pt modelId="{F7E1B006-6459-4CA7-B08E-073EE45E9A26}" type="par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D1223DA-53C4-4EAD-8BB9-DD33EC68DC73}" type="sib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6DC169E-4E02-404E-ADBF-D6287FFE69C2}">
      <dgm:prSet phldrT="[文字]"/>
      <dgm:spPr>
        <a:xfrm>
          <a:off x="1635600" y="3112851"/>
          <a:ext cx="1565150" cy="1412153"/>
        </a:xfrm>
      </dgm:spPr>
      <dgm:t>
        <a:bodyPr/>
        <a:lstStyle/>
        <a:p>
          <a:r>
            <a:rPr lang="zh-TW" altLang="en-US" b="1" dirty="0">
              <a:latin typeface="微軟正黑體" panose="020B0604030504040204" pitchFamily="34" charset="-120"/>
              <a:ea typeface="微軟正黑體" panose="020B0604030504040204" pitchFamily="34" charset="-120"/>
              <a:cs typeface="+mn-cs"/>
            </a:rPr>
            <a:t>東港</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海事</a:t>
          </a:r>
        </a:p>
      </dgm:t>
    </dgm:pt>
    <dgm:pt modelId="{602116C1-541E-40E6-A5B4-84AE6C9431E8}" type="par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EE82F6B-5B4E-47EA-B10D-750E33EABE8E}" type="sib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2305853-5056-47B8-9891-2CA853819B17}">
      <dgm:prSet phldrT="[文字]"/>
      <dgm:spPr>
        <a:xfrm>
          <a:off x="5028848" y="3112851"/>
          <a:ext cx="1565150" cy="1412153"/>
        </a:xfrm>
      </dgm:spPr>
      <dgm:t>
        <a:bodyPr/>
        <a:lstStyle/>
        <a:p>
          <a:r>
            <a:rPr lang="zh-TW" altLang="en-US" b="1" dirty="0">
              <a:latin typeface="微軟正黑體" panose="020B0604030504040204" pitchFamily="34" charset="-120"/>
              <a:ea typeface="微軟正黑體" panose="020B0604030504040204" pitchFamily="34" charset="-120"/>
              <a:cs typeface="+mn-cs"/>
            </a:rPr>
            <a:t>民生</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家商</a:t>
          </a:r>
        </a:p>
      </dgm:t>
    </dgm:pt>
    <dgm:pt modelId="{DD945D34-53D0-4568-9C32-FD22D7F213BC}" type="parTrans" cxnId="{CAD1BDC5-0AC6-4290-91E9-3DC5EFAFEF7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98FDB15-5121-4702-8192-F9CD3A19C988}" type="sibTrans" cxnId="{CAD1BDC5-0AC6-4290-91E9-3DC5EFAFEF7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64492FC-9AB3-4281-B5A3-CEE3B1A9DD11}">
      <dgm:prSet phldrT="[文字]"/>
      <dgm:spPr>
        <a:xfrm>
          <a:off x="5028848" y="1556904"/>
          <a:ext cx="3196038" cy="1412153"/>
        </a:xfrm>
      </dgm:spPr>
      <dgm:t>
        <a:bodyPr/>
        <a:lstStyle/>
        <a:p>
          <a:r>
            <a:rPr lang="zh-TW" altLang="en-US" b="1" dirty="0">
              <a:latin typeface="微軟正黑體" panose="020B0604030504040204" pitchFamily="34" charset="-120"/>
              <a:ea typeface="微軟正黑體" panose="020B0604030504040204" pitchFamily="34" charset="-120"/>
              <a:cs typeface="+mn-cs"/>
            </a:rPr>
            <a:t>時尚造型科</a:t>
          </a:r>
        </a:p>
      </dgm:t>
    </dgm:pt>
    <dgm:pt modelId="{CC59286C-EBF5-4E8B-8A82-4BC49A2ADDA4}" type="parTrans" cxnId="{00D0F2DE-1537-4415-82A3-2A43D0CF473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C8EA703-3893-4921-BDD4-A33A050D5A02}" type="sibTrans" cxnId="{00D0F2DE-1537-4415-82A3-2A43D0CF473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9AD7D335-35ED-4978-AB6A-A7088F1ED929}">
      <dgm:prSet phldrT="[文字]"/>
      <dgm:spPr>
        <a:xfrm>
          <a:off x="3332224" y="3112851"/>
          <a:ext cx="1565150" cy="1412153"/>
        </a:xfrm>
      </dgm:spPr>
      <dgm:t>
        <a:bodyPr/>
        <a:lstStyle/>
        <a:p>
          <a:r>
            <a:rPr lang="zh-TW" altLang="en-US" b="1" dirty="0">
              <a:latin typeface="微軟正黑體" panose="020B0604030504040204" pitchFamily="34" charset="-120"/>
              <a:ea typeface="微軟正黑體" panose="020B0604030504040204" pitchFamily="34" charset="-120"/>
              <a:cs typeface="+mn-cs"/>
            </a:rPr>
            <a:t>屏榮</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高中</a:t>
          </a:r>
        </a:p>
      </dgm:t>
    </dgm:pt>
    <dgm:pt modelId="{AA1768F9-AFE6-4E0C-89D6-5A952AEC8D6D}" type="parTrans" cxnId="{50E81CA5-39E2-4E58-B30D-52E8CB894F5D}">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CD0F6563-3DBE-4C44-A3D9-C9761DC0830E}" type="sibTrans" cxnId="{50E81CA5-39E2-4E58-B30D-52E8CB894F5D}">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8365B8F-F19C-485A-95A0-55D0BC7217C0}">
      <dgm:prSet phldrT="[文字]"/>
      <dgm:spPr>
        <a:xfrm>
          <a:off x="6659735" y="3112851"/>
          <a:ext cx="1565150" cy="1412153"/>
        </a:xfrm>
      </dgm:spPr>
      <dgm:t>
        <a:bodyPr/>
        <a:lstStyle/>
        <a:p>
          <a:r>
            <a:rPr lang="zh-TW" altLang="en-US" b="1" dirty="0">
              <a:latin typeface="微軟正黑體" panose="020B0604030504040204" pitchFamily="34" charset="-120"/>
              <a:ea typeface="微軟正黑體" panose="020B0604030504040204" pitchFamily="34" charset="-120"/>
              <a:cs typeface="+mn-cs"/>
            </a:rPr>
            <a:t>照顧服務</a:t>
          </a:r>
          <a:r>
            <a:rPr lang="zh-TW" altLang="en-US" b="1" dirty="0" smtClean="0">
              <a:latin typeface="微軟正黑體" panose="020B0604030504040204" pitchFamily="34" charset="-120"/>
              <a:ea typeface="微軟正黑體" panose="020B0604030504040204" pitchFamily="34" charset="-120"/>
              <a:cs typeface="+mn-cs"/>
            </a:rPr>
            <a:t>科</a:t>
          </a:r>
          <a:r>
            <a:rPr lang="en-US" altLang="zh-TW" b="1" dirty="0" smtClean="0">
              <a:latin typeface="微軟正黑體" panose="020B0604030504040204" pitchFamily="34" charset="-120"/>
              <a:ea typeface="微軟正黑體" panose="020B0604030504040204" pitchFamily="34" charset="-120"/>
              <a:cs typeface="+mn-cs"/>
            </a:rPr>
            <a:t>(</a:t>
          </a:r>
          <a:r>
            <a:rPr lang="zh-TW" altLang="en-US" b="1" dirty="0" smtClean="0">
              <a:latin typeface="微軟正黑體" panose="020B0604030504040204" pitchFamily="34" charset="-120"/>
              <a:ea typeface="微軟正黑體" panose="020B0604030504040204" pitchFamily="34" charset="-120"/>
              <a:cs typeface="+mn-cs"/>
            </a:rPr>
            <a:t>產特</a:t>
          </a:r>
          <a:r>
            <a:rPr lang="en-US" altLang="zh-TW" b="1" dirty="0" smtClean="0">
              <a:latin typeface="微軟正黑體" panose="020B0604030504040204" pitchFamily="34" charset="-120"/>
              <a:ea typeface="微軟正黑體" panose="020B0604030504040204" pitchFamily="34" charset="-120"/>
              <a:cs typeface="+mn-cs"/>
            </a:rPr>
            <a:t>)</a:t>
          </a:r>
          <a:endParaRPr lang="zh-TW" altLang="en-US" b="1" dirty="0">
            <a:latin typeface="微軟正黑體" panose="020B0604030504040204" pitchFamily="34" charset="-120"/>
            <a:ea typeface="微軟正黑體" panose="020B0604030504040204" pitchFamily="34" charset="-120"/>
            <a:cs typeface="+mn-cs"/>
          </a:endParaRPr>
        </a:p>
      </dgm:t>
    </dgm:pt>
    <dgm:pt modelId="{AF24A45C-4AA4-4083-9736-FCC1EDB2906A}" type="parTrans" cxnId="{25029DF2-5345-42D4-B3B9-0AA754EB9CB9}">
      <dgm:prSet/>
      <dgm:spPr/>
      <dgm:t>
        <a:bodyPr/>
        <a:lstStyle/>
        <a:p>
          <a:endParaRPr lang="zh-TW" altLang="en-US"/>
        </a:p>
      </dgm:t>
    </dgm:pt>
    <dgm:pt modelId="{4848FC70-A7D3-4A43-AEB0-0B863B08F265}" type="sibTrans" cxnId="{25029DF2-5345-42D4-B3B9-0AA754EB9CB9}">
      <dgm:prSet/>
      <dgm:spPr/>
      <dgm:t>
        <a:bodyPr/>
        <a:lstStyle/>
        <a:p>
          <a:endParaRPr lang="zh-TW" altLang="en-US"/>
        </a:p>
      </dgm:t>
    </dgm:pt>
    <dgm:pt modelId="{52BC09F7-4D76-4AA8-A3E5-19C25EB9B645}">
      <dgm:prSet phldrT="[文字]"/>
      <dgm:spPr>
        <a:xfrm>
          <a:off x="6659735" y="3112851"/>
          <a:ext cx="1565150" cy="1412153"/>
        </a:xfrm>
      </dgm:spPr>
      <dgm:t>
        <a:bodyPr/>
        <a:lstStyle/>
        <a:p>
          <a:r>
            <a:rPr lang="zh-TW" altLang="en-US" b="1" dirty="0">
              <a:latin typeface="微軟正黑體" panose="020B0604030504040204" pitchFamily="34" charset="-120"/>
              <a:ea typeface="微軟正黑體" panose="020B0604030504040204" pitchFamily="34" charset="-120"/>
              <a:cs typeface="+mn-cs"/>
            </a:rPr>
            <a:t>民生</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進修部</a:t>
          </a:r>
          <a:endParaRPr lang="zh-TW" altLang="en-US" dirty="0"/>
        </a:p>
      </dgm:t>
    </dgm:pt>
    <dgm:pt modelId="{EDA9524F-A367-47A6-B03C-7025350B4907}" type="parTrans" cxnId="{E6810F67-1271-4F41-8B9F-78F6C2FB3696}">
      <dgm:prSet/>
      <dgm:spPr/>
      <dgm:t>
        <a:bodyPr/>
        <a:lstStyle/>
        <a:p>
          <a:endParaRPr lang="zh-TW" altLang="en-US"/>
        </a:p>
      </dgm:t>
    </dgm:pt>
    <dgm:pt modelId="{17CAC1BF-D315-419E-B339-53241E4728DB}" type="sibTrans" cxnId="{E6810F67-1271-4F41-8B9F-78F6C2FB3696}">
      <dgm:prSet/>
      <dgm:spPr/>
      <dgm:t>
        <a:bodyPr/>
        <a:lstStyle/>
        <a:p>
          <a:endParaRPr lang="zh-TW" altLang="en-US"/>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4">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CB96E6A6-5E87-4552-9940-27914A39C475}" type="pres">
      <dgm:prSet presAssocID="{0093F378-60B8-4459-8877-29AB5FD73FFB}" presName="vertThree" presStyleCnt="0"/>
      <dgm:spPr/>
    </dgm:pt>
    <dgm:pt modelId="{B05851AB-2C31-4E4C-965D-989B0A05466E}" type="pres">
      <dgm:prSet presAssocID="{0093F378-60B8-4459-8877-29AB5FD73FFB}" presName="txThree" presStyleLbl="node3" presStyleIdx="0" presStyleCnt="5">
        <dgm:presLayoutVars>
          <dgm:chPref val="3"/>
        </dgm:presLayoutVars>
      </dgm:prSet>
      <dgm:spPr>
        <a:prstGeom prst="roundRect">
          <a:avLst>
            <a:gd name="adj" fmla="val 10000"/>
          </a:avLst>
        </a:prstGeom>
      </dgm:spPr>
      <dgm:t>
        <a:bodyPr/>
        <a:lstStyle/>
        <a:p>
          <a:endParaRPr lang="zh-TW" altLang="en-US"/>
        </a:p>
      </dgm:t>
    </dgm:pt>
    <dgm:pt modelId="{4726C7B6-C4B4-40D3-A237-2B68553715B9}" type="pres">
      <dgm:prSet presAssocID="{0093F378-60B8-4459-8877-29AB5FD73FFB}" presName="horzThree" presStyleCnt="0"/>
      <dgm:spPr/>
    </dgm:pt>
    <dgm:pt modelId="{5D2202BE-6501-4DF6-9C0B-5FEAF861E24F}" type="pres">
      <dgm:prSet presAssocID="{ED1223DA-53C4-4EAD-8BB9-DD33EC68DC73}" presName="sibSpaceThree" presStyleCnt="0"/>
      <dgm:spPr/>
    </dgm:pt>
    <dgm:pt modelId="{39D7EA0B-A637-4D66-BC72-31E3DE242672}" type="pres">
      <dgm:prSet presAssocID="{B6DC169E-4E02-404E-ADBF-D6287FFE69C2}" presName="vertThree" presStyleCnt="0"/>
      <dgm:spPr/>
    </dgm:pt>
    <dgm:pt modelId="{E1549871-B05D-41C2-A4AE-85BE60C25676}" type="pres">
      <dgm:prSet presAssocID="{B6DC169E-4E02-404E-ADBF-D6287FFE69C2}" presName="txThree" presStyleLbl="node3" presStyleIdx="1" presStyleCnt="5">
        <dgm:presLayoutVars>
          <dgm:chPref val="3"/>
        </dgm:presLayoutVars>
      </dgm:prSet>
      <dgm:spPr>
        <a:prstGeom prst="roundRect">
          <a:avLst>
            <a:gd name="adj" fmla="val 10000"/>
          </a:avLst>
        </a:prstGeom>
      </dgm:spPr>
      <dgm:t>
        <a:bodyPr/>
        <a:lstStyle/>
        <a:p>
          <a:endParaRPr lang="zh-TW" altLang="en-US"/>
        </a:p>
      </dgm:t>
    </dgm:pt>
    <dgm:pt modelId="{E56A2361-02EA-419E-A6C5-BE8F3A6BD759}" type="pres">
      <dgm:prSet presAssocID="{B6DC169E-4E02-404E-ADBF-D6287FFE69C2}" presName="horzThree" presStyleCnt="0"/>
      <dgm:spPr/>
    </dgm:pt>
    <dgm:pt modelId="{8021CA7B-7E08-45CF-9EC9-BD3FFFAB780D}" type="pres">
      <dgm:prSet presAssocID="{1DA7A632-5B46-4562-AE49-A2AFE0CA0077}" presName="sibSpaceTwo" presStyleCnt="0"/>
      <dgm:spPr/>
    </dgm:pt>
    <dgm:pt modelId="{35423338-80B4-4569-943E-FF6F7832ED1D}" type="pres">
      <dgm:prSet presAssocID="{3F652AAA-7CC8-4501-916F-749AB6DD6F89}" presName="vertTwo" presStyleCnt="0"/>
      <dgm:spPr/>
    </dgm:pt>
    <dgm:pt modelId="{B35AB213-84E2-4DD8-B699-AFF558E8DE2B}" type="pres">
      <dgm:prSet presAssocID="{3F652AAA-7CC8-4501-916F-749AB6DD6F89}" presName="txTwo" presStyleLbl="node2" presStyleIdx="1" presStyleCnt="4">
        <dgm:presLayoutVars>
          <dgm:chPref val="3"/>
        </dgm:presLayoutVars>
      </dgm:prSet>
      <dgm:spPr>
        <a:prstGeom prst="roundRect">
          <a:avLst>
            <a:gd name="adj" fmla="val 10000"/>
          </a:avLst>
        </a:prstGeom>
      </dgm:spPr>
      <dgm:t>
        <a:bodyPr/>
        <a:lstStyle/>
        <a:p>
          <a:endParaRPr lang="zh-TW" altLang="en-US"/>
        </a:p>
      </dgm:t>
    </dgm:pt>
    <dgm:pt modelId="{E7DD5965-F1B5-4E59-8D74-BCC712B614DA}" type="pres">
      <dgm:prSet presAssocID="{3F652AAA-7CC8-4501-916F-749AB6DD6F89}" presName="parTransTwo" presStyleCnt="0"/>
      <dgm:spPr/>
    </dgm:pt>
    <dgm:pt modelId="{E756BB87-6B5E-4944-B1E7-E5D777528E35}" type="pres">
      <dgm:prSet presAssocID="{3F652AAA-7CC8-4501-916F-749AB6DD6F89}" presName="horzTwo" presStyleCnt="0"/>
      <dgm:spPr/>
    </dgm:pt>
    <dgm:pt modelId="{7D659820-0B24-42E6-8894-502ED009A35A}" type="pres">
      <dgm:prSet presAssocID="{9AD7D335-35ED-4978-AB6A-A7088F1ED929}" presName="vertThree" presStyleCnt="0"/>
      <dgm:spPr/>
    </dgm:pt>
    <dgm:pt modelId="{0BF740ED-2F37-4A82-90D3-F3B8ED9EEE81}" type="pres">
      <dgm:prSet presAssocID="{9AD7D335-35ED-4978-AB6A-A7088F1ED929}" presName="txThree" presStyleLbl="node3" presStyleIdx="2" presStyleCnt="5">
        <dgm:presLayoutVars>
          <dgm:chPref val="3"/>
        </dgm:presLayoutVars>
      </dgm:prSet>
      <dgm:spPr>
        <a:prstGeom prst="roundRect">
          <a:avLst>
            <a:gd name="adj" fmla="val 10000"/>
          </a:avLst>
        </a:prstGeom>
      </dgm:spPr>
      <dgm:t>
        <a:bodyPr/>
        <a:lstStyle/>
        <a:p>
          <a:endParaRPr lang="zh-TW" altLang="en-US"/>
        </a:p>
      </dgm:t>
    </dgm:pt>
    <dgm:pt modelId="{D61B1D7C-D20D-493F-A42E-B802C63E3625}" type="pres">
      <dgm:prSet presAssocID="{9AD7D335-35ED-4978-AB6A-A7088F1ED929}" presName="horzThree" presStyleCnt="0"/>
      <dgm:spPr/>
    </dgm:pt>
    <dgm:pt modelId="{419DCA2B-DF7B-43E0-AB7C-21C782BD8715}" type="pres">
      <dgm:prSet presAssocID="{0C240723-5103-40A0-8835-837A7E6E706B}" presName="sibSpaceTwo" presStyleCnt="0"/>
      <dgm:spPr/>
    </dgm:pt>
    <dgm:pt modelId="{525A9ECB-48E4-493D-8EDA-AE4D6BC0DEA1}" type="pres">
      <dgm:prSet presAssocID="{064492FC-9AB3-4281-B5A3-CEE3B1A9DD11}" presName="vertTwo" presStyleCnt="0"/>
      <dgm:spPr/>
    </dgm:pt>
    <dgm:pt modelId="{47569E6F-DAB4-444D-B4BA-AEC97F917C50}" type="pres">
      <dgm:prSet presAssocID="{064492FC-9AB3-4281-B5A3-CEE3B1A9DD11}" presName="txTwo" presStyleLbl="node2" presStyleIdx="2" presStyleCnt="4">
        <dgm:presLayoutVars>
          <dgm:chPref val="3"/>
        </dgm:presLayoutVars>
      </dgm:prSet>
      <dgm:spPr>
        <a:prstGeom prst="roundRect">
          <a:avLst>
            <a:gd name="adj" fmla="val 10000"/>
          </a:avLst>
        </a:prstGeom>
      </dgm:spPr>
      <dgm:t>
        <a:bodyPr/>
        <a:lstStyle/>
        <a:p>
          <a:endParaRPr lang="zh-TW" altLang="en-US"/>
        </a:p>
      </dgm:t>
    </dgm:pt>
    <dgm:pt modelId="{C6F41232-6914-4B36-9745-715341268B2B}" type="pres">
      <dgm:prSet presAssocID="{064492FC-9AB3-4281-B5A3-CEE3B1A9DD11}" presName="parTransTwo" presStyleCnt="0"/>
      <dgm:spPr/>
    </dgm:pt>
    <dgm:pt modelId="{A32664D4-A895-4555-8B5F-D0996659C03E}" type="pres">
      <dgm:prSet presAssocID="{064492FC-9AB3-4281-B5A3-CEE3B1A9DD11}" presName="horzTwo" presStyleCnt="0"/>
      <dgm:spPr/>
    </dgm:pt>
    <dgm:pt modelId="{DA5B81CC-35DE-49D6-A12E-022FED761C35}" type="pres">
      <dgm:prSet presAssocID="{12305853-5056-47B8-9891-2CA853819B17}" presName="vertThree" presStyleCnt="0"/>
      <dgm:spPr/>
    </dgm:pt>
    <dgm:pt modelId="{4BCC6D40-38C1-4628-B411-2F957D6B9789}" type="pres">
      <dgm:prSet presAssocID="{12305853-5056-47B8-9891-2CA853819B17}" presName="txThree" presStyleLbl="node3" presStyleIdx="3" presStyleCnt="5">
        <dgm:presLayoutVars>
          <dgm:chPref val="3"/>
        </dgm:presLayoutVars>
      </dgm:prSet>
      <dgm:spPr>
        <a:prstGeom prst="roundRect">
          <a:avLst>
            <a:gd name="adj" fmla="val 10000"/>
          </a:avLst>
        </a:prstGeom>
      </dgm:spPr>
      <dgm:t>
        <a:bodyPr/>
        <a:lstStyle/>
        <a:p>
          <a:endParaRPr lang="zh-TW" altLang="en-US"/>
        </a:p>
      </dgm:t>
    </dgm:pt>
    <dgm:pt modelId="{CB06039B-4A8F-455B-A734-E7B337AB4A74}" type="pres">
      <dgm:prSet presAssocID="{12305853-5056-47B8-9891-2CA853819B17}" presName="horzThree" presStyleCnt="0"/>
      <dgm:spPr/>
    </dgm:pt>
    <dgm:pt modelId="{60C667A1-DE51-4874-94A2-4E649B922E65}" type="pres">
      <dgm:prSet presAssocID="{6C8EA703-3893-4921-BDD4-A33A050D5A02}" presName="sibSpaceTwo" presStyleCnt="0"/>
      <dgm:spPr/>
    </dgm:pt>
    <dgm:pt modelId="{44493336-18B3-4074-8826-BC7DDA903283}" type="pres">
      <dgm:prSet presAssocID="{68365B8F-F19C-485A-95A0-55D0BC7217C0}" presName="vertTwo" presStyleCnt="0"/>
      <dgm:spPr/>
    </dgm:pt>
    <dgm:pt modelId="{A59BB3CF-188C-484A-9041-BC59EF774A1B}" type="pres">
      <dgm:prSet presAssocID="{68365B8F-F19C-485A-95A0-55D0BC7217C0}" presName="txTwo" presStyleLbl="node2" presStyleIdx="3" presStyleCnt="4">
        <dgm:presLayoutVars>
          <dgm:chPref val="3"/>
        </dgm:presLayoutVars>
      </dgm:prSet>
      <dgm:spPr/>
      <dgm:t>
        <a:bodyPr/>
        <a:lstStyle/>
        <a:p>
          <a:endParaRPr lang="zh-TW" altLang="en-US"/>
        </a:p>
      </dgm:t>
    </dgm:pt>
    <dgm:pt modelId="{367D7585-531D-44D3-9B28-DA6E3E2592C2}" type="pres">
      <dgm:prSet presAssocID="{68365B8F-F19C-485A-95A0-55D0BC7217C0}" presName="parTransTwo" presStyleCnt="0"/>
      <dgm:spPr/>
    </dgm:pt>
    <dgm:pt modelId="{F76D3211-23C5-402B-B6F9-384930848959}" type="pres">
      <dgm:prSet presAssocID="{68365B8F-F19C-485A-95A0-55D0BC7217C0}" presName="horzTwo" presStyleCnt="0"/>
      <dgm:spPr/>
    </dgm:pt>
    <dgm:pt modelId="{DAF6172F-A7AA-4C02-AF92-7A8B269559FE}" type="pres">
      <dgm:prSet presAssocID="{52BC09F7-4D76-4AA8-A3E5-19C25EB9B645}" presName="vertThree" presStyleCnt="0"/>
      <dgm:spPr/>
    </dgm:pt>
    <dgm:pt modelId="{9560A0E0-65E2-44CB-AA36-CB9924DECE4E}" type="pres">
      <dgm:prSet presAssocID="{52BC09F7-4D76-4AA8-A3E5-19C25EB9B645}" presName="txThree" presStyleLbl="node3" presStyleIdx="4" presStyleCnt="5">
        <dgm:presLayoutVars>
          <dgm:chPref val="3"/>
        </dgm:presLayoutVars>
      </dgm:prSet>
      <dgm:spPr>
        <a:prstGeom prst="roundRect">
          <a:avLst>
            <a:gd name="adj" fmla="val 10000"/>
          </a:avLst>
        </a:prstGeom>
      </dgm:spPr>
      <dgm:t>
        <a:bodyPr/>
        <a:lstStyle/>
        <a:p>
          <a:endParaRPr lang="zh-TW" altLang="en-US"/>
        </a:p>
      </dgm:t>
    </dgm:pt>
    <dgm:pt modelId="{FF0E889B-F78B-4B83-91E7-31EA84BC115B}" type="pres">
      <dgm:prSet presAssocID="{52BC09F7-4D76-4AA8-A3E5-19C25EB9B645}" presName="horzThree" presStyleCnt="0"/>
      <dgm:spPr/>
    </dgm:pt>
  </dgm:ptLst>
  <dgm:cxnLst>
    <dgm:cxn modelId="{74CE3B03-5C34-46BD-A213-F74C49C7B5EF}" srcId="{ACE837FE-9745-45F9-AB8B-8F5A05145C67}" destId="{56467849-D623-4DB4-8142-1F2A193F0A51}" srcOrd="0" destOrd="0" parTransId="{B8263297-371A-4141-8511-C8D3757CC1C6}" sibTransId="{1B806640-92DC-4A0C-B488-A1EF5D38FA63}"/>
    <dgm:cxn modelId="{61555171-A7AC-43BF-A9B2-981BD9DA2F63}" srcId="{56467849-D623-4DB4-8142-1F2A193F0A51}" destId="{3F652AAA-7CC8-4501-916F-749AB6DD6F89}" srcOrd="1" destOrd="0" parTransId="{FF4736DE-F469-4AD1-853F-429623B9A74F}" sibTransId="{0C240723-5103-40A0-8835-837A7E6E706B}"/>
    <dgm:cxn modelId="{445D1AB6-413A-4C15-AA60-165C0250A49A}" srcId="{56467849-D623-4DB4-8142-1F2A193F0A51}" destId="{7CB2CD1A-D604-4885-9DF4-4895E15BD372}" srcOrd="0" destOrd="0" parTransId="{F6D08762-2098-4A09-AEC7-58D68C6F942C}" sibTransId="{1DA7A632-5B46-4562-AE49-A2AFE0CA0077}"/>
    <dgm:cxn modelId="{25029DF2-5345-42D4-B3B9-0AA754EB9CB9}" srcId="{56467849-D623-4DB4-8142-1F2A193F0A51}" destId="{68365B8F-F19C-485A-95A0-55D0BC7217C0}" srcOrd="3" destOrd="0" parTransId="{AF24A45C-4AA4-4083-9736-FCC1EDB2906A}" sibTransId="{4848FC70-A7D3-4A43-AEB0-0B863B08F265}"/>
    <dgm:cxn modelId="{E6810F67-1271-4F41-8B9F-78F6C2FB3696}" srcId="{68365B8F-F19C-485A-95A0-55D0BC7217C0}" destId="{52BC09F7-4D76-4AA8-A3E5-19C25EB9B645}" srcOrd="0" destOrd="0" parTransId="{EDA9524F-A367-47A6-B03C-7025350B4907}" sibTransId="{17CAC1BF-D315-419E-B339-53241E4728DB}"/>
    <dgm:cxn modelId="{00D0F2DE-1537-4415-82A3-2A43D0CF4735}" srcId="{56467849-D623-4DB4-8142-1F2A193F0A51}" destId="{064492FC-9AB3-4281-B5A3-CEE3B1A9DD11}" srcOrd="2" destOrd="0" parTransId="{CC59286C-EBF5-4E8B-8A82-4BC49A2ADDA4}" sibTransId="{6C8EA703-3893-4921-BDD4-A33A050D5A02}"/>
    <dgm:cxn modelId="{3139F9A8-B702-447C-B6AC-6131B961C1D5}" type="presOf" srcId="{B6DC169E-4E02-404E-ADBF-D6287FFE69C2}" destId="{E1549871-B05D-41C2-A4AE-85BE60C25676}" srcOrd="0" destOrd="0" presId="urn:microsoft.com/office/officeart/2005/8/layout/hierarchy4"/>
    <dgm:cxn modelId="{50E81CA5-39E2-4E58-B30D-52E8CB894F5D}" srcId="{3F652AAA-7CC8-4501-916F-749AB6DD6F89}" destId="{9AD7D335-35ED-4978-AB6A-A7088F1ED929}" srcOrd="0" destOrd="0" parTransId="{AA1768F9-AFE6-4E0C-89D6-5A952AEC8D6D}" sibTransId="{CD0F6563-3DBE-4C44-A3D9-C9761DC0830E}"/>
    <dgm:cxn modelId="{77F322C5-9784-4C5C-8453-90EA5C5CF292}" type="presOf" srcId="{9AD7D335-35ED-4978-AB6A-A7088F1ED929}" destId="{0BF740ED-2F37-4A82-90D3-F3B8ED9EEE81}" srcOrd="0" destOrd="0" presId="urn:microsoft.com/office/officeart/2005/8/layout/hierarchy4"/>
    <dgm:cxn modelId="{1E9F17AF-E11B-442C-ADA3-7737AC758A9C}" type="presOf" srcId="{68365B8F-F19C-485A-95A0-55D0BC7217C0}" destId="{A59BB3CF-188C-484A-9041-BC59EF774A1B}" srcOrd="0" destOrd="0" presId="urn:microsoft.com/office/officeart/2005/8/layout/hierarchy4"/>
    <dgm:cxn modelId="{FBAD2E01-3852-4C2F-9C9F-3AFDC55E9CF8}" type="presOf" srcId="{064492FC-9AB3-4281-B5A3-CEE3B1A9DD11}" destId="{47569E6F-DAB4-444D-B4BA-AEC97F917C50}" srcOrd="0" destOrd="0" presId="urn:microsoft.com/office/officeart/2005/8/layout/hierarchy4"/>
    <dgm:cxn modelId="{93B7F482-2459-44CC-82C3-4E9AA5CE5EE5}" srcId="{7CB2CD1A-D604-4885-9DF4-4895E15BD372}" destId="{0093F378-60B8-4459-8877-29AB5FD73FFB}" srcOrd="0" destOrd="0" parTransId="{F7E1B006-6459-4CA7-B08E-073EE45E9A26}" sibTransId="{ED1223DA-53C4-4EAD-8BB9-DD33EC68DC73}"/>
    <dgm:cxn modelId="{52EBD0CA-FC61-4981-88CC-84A50162E5D7}" type="presOf" srcId="{7CB2CD1A-D604-4885-9DF4-4895E15BD372}" destId="{DA6F3BDF-444E-4FBD-8E85-368607583A8F}" srcOrd="0" destOrd="0" presId="urn:microsoft.com/office/officeart/2005/8/layout/hierarchy4"/>
    <dgm:cxn modelId="{03E107E6-A636-4447-B10A-2DC23A602789}" type="presOf" srcId="{12305853-5056-47B8-9891-2CA853819B17}" destId="{4BCC6D40-38C1-4628-B411-2F957D6B9789}" srcOrd="0" destOrd="0" presId="urn:microsoft.com/office/officeart/2005/8/layout/hierarchy4"/>
    <dgm:cxn modelId="{1C25C045-A862-4F6A-B8D6-810C19BC74D2}" srcId="{7CB2CD1A-D604-4885-9DF4-4895E15BD372}" destId="{B6DC169E-4E02-404E-ADBF-D6287FFE69C2}" srcOrd="1" destOrd="0" parTransId="{602116C1-541E-40E6-A5B4-84AE6C9431E8}" sibTransId="{FEE82F6B-5B4E-47EA-B10D-750E33EABE8E}"/>
    <dgm:cxn modelId="{6AE8D7C4-E718-4044-984F-884AB7979CDD}" type="presOf" srcId="{3F652AAA-7CC8-4501-916F-749AB6DD6F89}" destId="{B35AB213-84E2-4DD8-B699-AFF558E8DE2B}" srcOrd="0" destOrd="0" presId="urn:microsoft.com/office/officeart/2005/8/layout/hierarchy4"/>
    <dgm:cxn modelId="{CAD1BDC5-0AC6-4290-91E9-3DC5EFAFEF7B}" srcId="{064492FC-9AB3-4281-B5A3-CEE3B1A9DD11}" destId="{12305853-5056-47B8-9891-2CA853819B17}" srcOrd="0" destOrd="0" parTransId="{DD945D34-53D0-4568-9C32-FD22D7F213BC}" sibTransId="{398FDB15-5121-4702-8192-F9CD3A19C988}"/>
    <dgm:cxn modelId="{26879D5E-BD7F-4F30-A1A3-941D5427273C}" type="presOf" srcId="{52BC09F7-4D76-4AA8-A3E5-19C25EB9B645}" destId="{9560A0E0-65E2-44CB-AA36-CB9924DECE4E}" srcOrd="0" destOrd="0" presId="urn:microsoft.com/office/officeart/2005/8/layout/hierarchy4"/>
    <dgm:cxn modelId="{19776C8A-81AA-4684-AD06-ED5B0E095D21}" type="presOf" srcId="{0093F378-60B8-4459-8877-29AB5FD73FFB}" destId="{B05851AB-2C31-4E4C-965D-989B0A05466E}" srcOrd="0" destOrd="0" presId="urn:microsoft.com/office/officeart/2005/8/layout/hierarchy4"/>
    <dgm:cxn modelId="{C58819CC-30F4-49F4-8C81-872A0B19D7F3}" type="presOf" srcId="{56467849-D623-4DB4-8142-1F2A193F0A51}" destId="{B93D7E45-04DD-42AF-A980-F70567FBEDDF}" srcOrd="0" destOrd="0" presId="urn:microsoft.com/office/officeart/2005/8/layout/hierarchy4"/>
    <dgm:cxn modelId="{900336DC-BA1E-419C-9ECE-7D140A22B5F6}" type="presOf" srcId="{ACE837FE-9745-45F9-AB8B-8F5A05145C67}" destId="{EBA89E28-252F-4683-90FB-3304FB69E308}" srcOrd="0" destOrd="0" presId="urn:microsoft.com/office/officeart/2005/8/layout/hierarchy4"/>
    <dgm:cxn modelId="{EBBA10EE-826F-4CAD-A7FF-11A8096FC444}" type="presParOf" srcId="{EBA89E28-252F-4683-90FB-3304FB69E308}" destId="{D775CAE9-44D1-4885-8767-BE88FB3A7765}" srcOrd="0" destOrd="0" presId="urn:microsoft.com/office/officeart/2005/8/layout/hierarchy4"/>
    <dgm:cxn modelId="{6D99985E-99EC-4053-ACD7-DFCBBE2B0916}" type="presParOf" srcId="{D775CAE9-44D1-4885-8767-BE88FB3A7765}" destId="{B93D7E45-04DD-42AF-A980-F70567FBEDDF}" srcOrd="0" destOrd="0" presId="urn:microsoft.com/office/officeart/2005/8/layout/hierarchy4"/>
    <dgm:cxn modelId="{7D3EDB37-9AF7-4C6E-8574-B8A178E4FFF5}" type="presParOf" srcId="{D775CAE9-44D1-4885-8767-BE88FB3A7765}" destId="{A34F34B9-142E-48A4-B8B2-BF10AD2C5228}" srcOrd="1" destOrd="0" presId="urn:microsoft.com/office/officeart/2005/8/layout/hierarchy4"/>
    <dgm:cxn modelId="{3D0BBBC8-5EC9-4F6A-B8EE-E4C0F6CBFB1E}" type="presParOf" srcId="{D775CAE9-44D1-4885-8767-BE88FB3A7765}" destId="{866FD093-0E6F-4568-9536-B518F59A9978}" srcOrd="2" destOrd="0" presId="urn:microsoft.com/office/officeart/2005/8/layout/hierarchy4"/>
    <dgm:cxn modelId="{BD9D5136-71AA-4BB8-8726-402B87B331B0}" type="presParOf" srcId="{866FD093-0E6F-4568-9536-B518F59A9978}" destId="{FC99C107-A5D5-4EDF-A905-731855EC4DD1}" srcOrd="0" destOrd="0" presId="urn:microsoft.com/office/officeart/2005/8/layout/hierarchy4"/>
    <dgm:cxn modelId="{4F46FC45-D0F6-4352-99F1-92C01E2ECCEF}" type="presParOf" srcId="{FC99C107-A5D5-4EDF-A905-731855EC4DD1}" destId="{DA6F3BDF-444E-4FBD-8E85-368607583A8F}" srcOrd="0" destOrd="0" presId="urn:microsoft.com/office/officeart/2005/8/layout/hierarchy4"/>
    <dgm:cxn modelId="{4A63D15B-D4EB-46B0-82AD-8DAC2280E2DF}" type="presParOf" srcId="{FC99C107-A5D5-4EDF-A905-731855EC4DD1}" destId="{C9AF3B95-12B0-4CB5-A65A-249107B319F1}" srcOrd="1" destOrd="0" presId="urn:microsoft.com/office/officeart/2005/8/layout/hierarchy4"/>
    <dgm:cxn modelId="{BFD1A393-C304-4289-A3D6-CE186799FF7C}" type="presParOf" srcId="{FC99C107-A5D5-4EDF-A905-731855EC4DD1}" destId="{F427C717-1490-4FB7-8929-517D8903080C}" srcOrd="2" destOrd="0" presId="urn:microsoft.com/office/officeart/2005/8/layout/hierarchy4"/>
    <dgm:cxn modelId="{D02307A8-EABC-47CE-B6AC-F8EFBA11F2D8}" type="presParOf" srcId="{F427C717-1490-4FB7-8929-517D8903080C}" destId="{CB96E6A6-5E87-4552-9940-27914A39C475}" srcOrd="0" destOrd="0" presId="urn:microsoft.com/office/officeart/2005/8/layout/hierarchy4"/>
    <dgm:cxn modelId="{58E17787-C593-4460-A27E-D5A994797C6F}" type="presParOf" srcId="{CB96E6A6-5E87-4552-9940-27914A39C475}" destId="{B05851AB-2C31-4E4C-965D-989B0A05466E}" srcOrd="0" destOrd="0" presId="urn:microsoft.com/office/officeart/2005/8/layout/hierarchy4"/>
    <dgm:cxn modelId="{00A54520-8558-41E7-B7B3-7A6DBB5B981A}" type="presParOf" srcId="{CB96E6A6-5E87-4552-9940-27914A39C475}" destId="{4726C7B6-C4B4-40D3-A237-2B68553715B9}" srcOrd="1" destOrd="0" presId="urn:microsoft.com/office/officeart/2005/8/layout/hierarchy4"/>
    <dgm:cxn modelId="{3A47F69C-8153-4E97-9A35-32144CB1D56B}" type="presParOf" srcId="{F427C717-1490-4FB7-8929-517D8903080C}" destId="{5D2202BE-6501-4DF6-9C0B-5FEAF861E24F}" srcOrd="1" destOrd="0" presId="urn:microsoft.com/office/officeart/2005/8/layout/hierarchy4"/>
    <dgm:cxn modelId="{D9EB4A6E-5A3E-44F5-AD47-724CBC65411A}" type="presParOf" srcId="{F427C717-1490-4FB7-8929-517D8903080C}" destId="{39D7EA0B-A637-4D66-BC72-31E3DE242672}" srcOrd="2" destOrd="0" presId="urn:microsoft.com/office/officeart/2005/8/layout/hierarchy4"/>
    <dgm:cxn modelId="{20FCF555-646A-415A-90AB-3D58E47BCB15}" type="presParOf" srcId="{39D7EA0B-A637-4D66-BC72-31E3DE242672}" destId="{E1549871-B05D-41C2-A4AE-85BE60C25676}" srcOrd="0" destOrd="0" presId="urn:microsoft.com/office/officeart/2005/8/layout/hierarchy4"/>
    <dgm:cxn modelId="{F1BA301D-2567-4B1D-BF0C-202E3907D911}" type="presParOf" srcId="{39D7EA0B-A637-4D66-BC72-31E3DE242672}" destId="{E56A2361-02EA-419E-A6C5-BE8F3A6BD759}" srcOrd="1" destOrd="0" presId="urn:microsoft.com/office/officeart/2005/8/layout/hierarchy4"/>
    <dgm:cxn modelId="{F05165D9-E649-418D-A327-0F6B72B9BA55}" type="presParOf" srcId="{866FD093-0E6F-4568-9536-B518F59A9978}" destId="{8021CA7B-7E08-45CF-9EC9-BD3FFFAB780D}" srcOrd="1" destOrd="0" presId="urn:microsoft.com/office/officeart/2005/8/layout/hierarchy4"/>
    <dgm:cxn modelId="{C5C80027-C075-494B-B3E4-33FA6C5753E0}" type="presParOf" srcId="{866FD093-0E6F-4568-9536-B518F59A9978}" destId="{35423338-80B4-4569-943E-FF6F7832ED1D}" srcOrd="2" destOrd="0" presId="urn:microsoft.com/office/officeart/2005/8/layout/hierarchy4"/>
    <dgm:cxn modelId="{3AFE0490-A902-4CBF-A9B4-270FB04916AB}" type="presParOf" srcId="{35423338-80B4-4569-943E-FF6F7832ED1D}" destId="{B35AB213-84E2-4DD8-B699-AFF558E8DE2B}" srcOrd="0" destOrd="0" presId="urn:microsoft.com/office/officeart/2005/8/layout/hierarchy4"/>
    <dgm:cxn modelId="{0FBF8342-B1C2-4F2B-9769-F851C87B3397}" type="presParOf" srcId="{35423338-80B4-4569-943E-FF6F7832ED1D}" destId="{E7DD5965-F1B5-4E59-8D74-BCC712B614DA}" srcOrd="1" destOrd="0" presId="urn:microsoft.com/office/officeart/2005/8/layout/hierarchy4"/>
    <dgm:cxn modelId="{E209DC94-3D6E-449A-A159-D7DD22690C04}" type="presParOf" srcId="{35423338-80B4-4569-943E-FF6F7832ED1D}" destId="{E756BB87-6B5E-4944-B1E7-E5D777528E35}" srcOrd="2" destOrd="0" presId="urn:microsoft.com/office/officeart/2005/8/layout/hierarchy4"/>
    <dgm:cxn modelId="{B7E5FF41-3517-495C-ACFB-5BDD4755F65C}" type="presParOf" srcId="{E756BB87-6B5E-4944-B1E7-E5D777528E35}" destId="{7D659820-0B24-42E6-8894-502ED009A35A}" srcOrd="0" destOrd="0" presId="urn:microsoft.com/office/officeart/2005/8/layout/hierarchy4"/>
    <dgm:cxn modelId="{B9FB40AF-8A11-4A87-96D2-6D4173E739EE}" type="presParOf" srcId="{7D659820-0B24-42E6-8894-502ED009A35A}" destId="{0BF740ED-2F37-4A82-90D3-F3B8ED9EEE81}" srcOrd="0" destOrd="0" presId="urn:microsoft.com/office/officeart/2005/8/layout/hierarchy4"/>
    <dgm:cxn modelId="{8D9663B3-0CC0-4AC9-8F91-36FBA0A5DE02}" type="presParOf" srcId="{7D659820-0B24-42E6-8894-502ED009A35A}" destId="{D61B1D7C-D20D-493F-A42E-B802C63E3625}" srcOrd="1" destOrd="0" presId="urn:microsoft.com/office/officeart/2005/8/layout/hierarchy4"/>
    <dgm:cxn modelId="{E09127D1-9B41-4DEB-852E-8934D97333D7}" type="presParOf" srcId="{866FD093-0E6F-4568-9536-B518F59A9978}" destId="{419DCA2B-DF7B-43E0-AB7C-21C782BD8715}" srcOrd="3" destOrd="0" presId="urn:microsoft.com/office/officeart/2005/8/layout/hierarchy4"/>
    <dgm:cxn modelId="{8F313E15-DDD4-4982-938B-E784ABE65B41}" type="presParOf" srcId="{866FD093-0E6F-4568-9536-B518F59A9978}" destId="{525A9ECB-48E4-493D-8EDA-AE4D6BC0DEA1}" srcOrd="4" destOrd="0" presId="urn:microsoft.com/office/officeart/2005/8/layout/hierarchy4"/>
    <dgm:cxn modelId="{564DFEFD-0D24-436E-95E3-A3A26DC451B9}" type="presParOf" srcId="{525A9ECB-48E4-493D-8EDA-AE4D6BC0DEA1}" destId="{47569E6F-DAB4-444D-B4BA-AEC97F917C50}" srcOrd="0" destOrd="0" presId="urn:microsoft.com/office/officeart/2005/8/layout/hierarchy4"/>
    <dgm:cxn modelId="{5E2514F8-367F-4E39-A2AA-9B36E2257A15}" type="presParOf" srcId="{525A9ECB-48E4-493D-8EDA-AE4D6BC0DEA1}" destId="{C6F41232-6914-4B36-9745-715341268B2B}" srcOrd="1" destOrd="0" presId="urn:microsoft.com/office/officeart/2005/8/layout/hierarchy4"/>
    <dgm:cxn modelId="{B81AD7FC-D2EC-4938-A2C0-AE51DBB1A38B}" type="presParOf" srcId="{525A9ECB-48E4-493D-8EDA-AE4D6BC0DEA1}" destId="{A32664D4-A895-4555-8B5F-D0996659C03E}" srcOrd="2" destOrd="0" presId="urn:microsoft.com/office/officeart/2005/8/layout/hierarchy4"/>
    <dgm:cxn modelId="{2AE4BAAF-3C9E-4F30-A413-4E7C2B034B79}" type="presParOf" srcId="{A32664D4-A895-4555-8B5F-D0996659C03E}" destId="{DA5B81CC-35DE-49D6-A12E-022FED761C35}" srcOrd="0" destOrd="0" presId="urn:microsoft.com/office/officeart/2005/8/layout/hierarchy4"/>
    <dgm:cxn modelId="{CA9BA745-A6CC-4714-BD32-05C505A07157}" type="presParOf" srcId="{DA5B81CC-35DE-49D6-A12E-022FED761C35}" destId="{4BCC6D40-38C1-4628-B411-2F957D6B9789}" srcOrd="0" destOrd="0" presId="urn:microsoft.com/office/officeart/2005/8/layout/hierarchy4"/>
    <dgm:cxn modelId="{F0329107-8DE5-47F1-BB34-AEAB8940B0BD}" type="presParOf" srcId="{DA5B81CC-35DE-49D6-A12E-022FED761C35}" destId="{CB06039B-4A8F-455B-A734-E7B337AB4A74}" srcOrd="1" destOrd="0" presId="urn:microsoft.com/office/officeart/2005/8/layout/hierarchy4"/>
    <dgm:cxn modelId="{806571C2-BD19-4BE0-A275-94872BFB4CFA}" type="presParOf" srcId="{866FD093-0E6F-4568-9536-B518F59A9978}" destId="{60C667A1-DE51-4874-94A2-4E649B922E65}" srcOrd="5" destOrd="0" presId="urn:microsoft.com/office/officeart/2005/8/layout/hierarchy4"/>
    <dgm:cxn modelId="{FFD17DF8-2F4D-47CF-8E95-893C53B876C6}" type="presParOf" srcId="{866FD093-0E6F-4568-9536-B518F59A9978}" destId="{44493336-18B3-4074-8826-BC7DDA903283}" srcOrd="6" destOrd="0" presId="urn:microsoft.com/office/officeart/2005/8/layout/hierarchy4"/>
    <dgm:cxn modelId="{D9CB214F-F075-42FE-AA16-35FE311834BA}" type="presParOf" srcId="{44493336-18B3-4074-8826-BC7DDA903283}" destId="{A59BB3CF-188C-484A-9041-BC59EF774A1B}" srcOrd="0" destOrd="0" presId="urn:microsoft.com/office/officeart/2005/8/layout/hierarchy4"/>
    <dgm:cxn modelId="{A1F2715D-9585-4B21-88F8-F82986E795D8}" type="presParOf" srcId="{44493336-18B3-4074-8826-BC7DDA903283}" destId="{367D7585-531D-44D3-9B28-DA6E3E2592C2}" srcOrd="1" destOrd="0" presId="urn:microsoft.com/office/officeart/2005/8/layout/hierarchy4"/>
    <dgm:cxn modelId="{2E55A71D-860E-4995-BFCD-894D769EBCED}" type="presParOf" srcId="{44493336-18B3-4074-8826-BC7DDA903283}" destId="{F76D3211-23C5-402B-B6F9-384930848959}" srcOrd="2" destOrd="0" presId="urn:microsoft.com/office/officeart/2005/8/layout/hierarchy4"/>
    <dgm:cxn modelId="{B4929749-F31C-47B2-A639-BC35826F5C3C}" type="presParOf" srcId="{F76D3211-23C5-402B-B6F9-384930848959}" destId="{DAF6172F-A7AA-4C02-AF92-7A8B269559FE}" srcOrd="0" destOrd="0" presId="urn:microsoft.com/office/officeart/2005/8/layout/hierarchy4"/>
    <dgm:cxn modelId="{4B0A49FA-EFC0-4D9F-AE4E-8770D8B939A1}" type="presParOf" srcId="{DAF6172F-A7AA-4C02-AF92-7A8B269559FE}" destId="{9560A0E0-65E2-44CB-AA36-CB9924DECE4E}" srcOrd="0" destOrd="0" presId="urn:microsoft.com/office/officeart/2005/8/layout/hierarchy4"/>
    <dgm:cxn modelId="{F67FBA13-844A-44F4-BBFF-DC1F5BC72D29}" type="presParOf" srcId="{DAF6172F-A7AA-4C02-AF92-7A8B269559FE}" destId="{FF0E889B-F78B-4B83-91E7-31EA84BC115B}"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17" csCatId="colorful" phldr="1"/>
      <dgm:spPr/>
      <dgm:t>
        <a:bodyPr/>
        <a:lstStyle/>
        <a:p>
          <a:endParaRPr lang="zh-TW" altLang="en-US"/>
        </a:p>
      </dgm:t>
    </dgm:pt>
    <dgm:pt modelId="{56467849-D623-4DB4-8142-1F2A193F0A51}">
      <dgm:prSet phldrT="[文字]"/>
      <dgm:spPr>
        <a:xfrm>
          <a:off x="1888" y="0"/>
          <a:ext cx="8227711"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餐旅群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944" y="1556904"/>
          <a:ext cx="5726234"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餐飲管理科</a:t>
          </a: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F652AAA-7CC8-4501-916F-749AB6DD6F89}">
      <dgm:prSet phldrT="[文字]"/>
      <dgm:spPr>
        <a:xfrm>
          <a:off x="5793505" y="1556904"/>
          <a:ext cx="2435149"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觀光事業科</a:t>
          </a:r>
        </a:p>
      </dgm:t>
    </dgm:pt>
    <dgm:pt modelId="{FF4736DE-F469-4AD1-853F-429623B9A74F}" type="par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C240723-5103-40A0-8835-837A7E6E706B}" type="sib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093F378-60B8-4459-8877-29AB5FD73FFB}">
      <dgm:prSet phldrT="[文字]"/>
      <dgm:spPr>
        <a:xfrm>
          <a:off x="944"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屏榮高中</a:t>
          </a:r>
        </a:p>
      </dgm:t>
    </dgm:pt>
    <dgm:pt modelId="{F7E1B006-6459-4CA7-B08E-073EE45E9A26}" type="par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D1223DA-53C4-4EAD-8BB9-DD33EC68DC73}" type="sib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6DC169E-4E02-404E-ADBF-D6287FFE69C2}">
      <dgm:prSet phldrT="[文字]"/>
      <dgm:spPr>
        <a:xfrm>
          <a:off x="1646486"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恆春工商</a:t>
          </a:r>
        </a:p>
      </dgm:t>
    </dgm:pt>
    <dgm:pt modelId="{602116C1-541E-40E6-A5B4-84AE6C9431E8}" type="par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EE82F6B-5B4E-47EA-B10D-750E33EABE8E}" type="sib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9AD7D335-35ED-4978-AB6A-A7088F1ED929}">
      <dgm:prSet phldrT="[文字]"/>
      <dgm:spPr>
        <a:xfrm>
          <a:off x="5793505"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恆春工商</a:t>
          </a:r>
        </a:p>
      </dgm:t>
    </dgm:pt>
    <dgm:pt modelId="{AA1768F9-AFE6-4E0C-89D6-5A952AEC8D6D}" type="parTrans" cxnId="{50E81CA5-39E2-4E58-B30D-52E8CB894F5D}">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CD0F6563-3DBE-4C44-A3D9-C9761DC0830E}" type="sibTrans" cxnId="{50E81CA5-39E2-4E58-B30D-52E8CB894F5D}">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56FCDFA-20DB-4A28-8000-552BF57B6F94}">
      <dgm:prSet phldrT="[文字]"/>
      <dgm:spPr>
        <a:xfrm>
          <a:off x="823715"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佳冬高農</a:t>
          </a:r>
        </a:p>
      </dgm:t>
    </dgm:pt>
    <dgm:pt modelId="{B9425EEA-DB95-484E-AF2B-87D101329712}" type="parTrans" cxnId="{CFDE1269-0448-4B74-B90F-BC6DC725DBE4}">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0488E67-7974-4169-BDD7-35101824A4F1}" type="sibTrans" cxnId="{CFDE1269-0448-4B74-B90F-BC6DC725DBE4}">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23CF82D4-14E2-4819-B11F-D6D0D2017246}">
      <dgm:prSet phldrT="[文字]"/>
      <dgm:spPr>
        <a:xfrm>
          <a:off x="3292028"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民生家商</a:t>
          </a:r>
        </a:p>
      </dgm:t>
    </dgm:pt>
    <dgm:pt modelId="{4C6C769F-FDE5-4B0F-944C-A69194DE3770}" type="parTrans" cxnId="{5CF59974-BF67-49DC-B663-0E665C295DB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2E39B75-AF9A-4130-A838-75220C7FAD3C}" type="sibTrans" cxnId="{5CF59974-BF67-49DC-B663-0E665C295DB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205A70F4-E639-44AF-96EE-49C7EF2823DB}">
      <dgm:prSet phldrT="[文字]"/>
      <dgm:spPr>
        <a:xfrm>
          <a:off x="7439048"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恆春進修部</a:t>
          </a:r>
        </a:p>
      </dgm:t>
    </dgm:pt>
    <dgm:pt modelId="{59466FC8-BB3E-4270-BD76-7C9C876E0C88}" type="parTrans" cxnId="{43CE39D4-18A7-4109-9C15-69C51CA545B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9BEAD905-7E22-403A-B8DB-D80E4655F6D1}" type="sibTrans" cxnId="{43CE39D4-18A7-4109-9C15-69C51CA545B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78AB2B7-93C6-475E-9895-4424D4A18B28}">
      <dgm:prSet phldrT="[文字]"/>
      <dgm:spPr>
        <a:xfrm>
          <a:off x="944"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屏榮進修部</a:t>
          </a:r>
        </a:p>
      </dgm:t>
    </dgm:pt>
    <dgm:pt modelId="{DFB7E687-1C5F-4166-9CAA-7736D0978A0A}" type="parTrans" cxnId="{3D1A81CC-4C77-4961-8392-1725ABB7D127}">
      <dgm:prSet/>
      <dgm:spPr/>
      <dgm:t>
        <a:bodyPr/>
        <a:lstStyle/>
        <a:p>
          <a:endParaRPr lang="zh-TW" altLang="en-US"/>
        </a:p>
      </dgm:t>
    </dgm:pt>
    <dgm:pt modelId="{07EC185D-68D1-45F0-B13B-4F890D9B476A}" type="sibTrans" cxnId="{3D1A81CC-4C77-4961-8392-1725ABB7D127}">
      <dgm:prSet/>
      <dgm:spPr/>
      <dgm:t>
        <a:bodyPr/>
        <a:lstStyle/>
        <a:p>
          <a:endParaRPr lang="zh-TW" altLang="en-US"/>
        </a:p>
      </dgm:t>
    </dgm:pt>
    <dgm:pt modelId="{600F11BA-0BFD-4CC2-B0F1-647FB17267A8}">
      <dgm:prSet phldrT="[文字]"/>
      <dgm:spPr>
        <a:xfrm>
          <a:off x="3292028"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民生進修部</a:t>
          </a:r>
        </a:p>
      </dgm:t>
    </dgm:pt>
    <dgm:pt modelId="{B59C9A1B-68BD-41ED-B73D-4A819C541A6D}" type="parTrans" cxnId="{1E4108C3-2A28-4A05-A60C-6DF6E3075ABD}">
      <dgm:prSet/>
      <dgm:spPr/>
      <dgm:t>
        <a:bodyPr/>
        <a:lstStyle/>
        <a:p>
          <a:endParaRPr lang="zh-TW" altLang="en-US"/>
        </a:p>
      </dgm:t>
    </dgm:pt>
    <dgm:pt modelId="{DDC6E34E-5DF1-44E4-9EFE-B608F7D78FDD}" type="sibTrans" cxnId="{1E4108C3-2A28-4A05-A60C-6DF6E3075ABD}">
      <dgm:prSet/>
      <dgm:spPr/>
      <dgm:t>
        <a:bodyPr/>
        <a:lstStyle/>
        <a:p>
          <a:endParaRPr lang="zh-TW" altLang="en-US"/>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2">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CB96E6A6-5E87-4552-9940-27914A39C475}" type="pres">
      <dgm:prSet presAssocID="{0093F378-60B8-4459-8877-29AB5FD73FFB}" presName="vertThree" presStyleCnt="0"/>
      <dgm:spPr/>
    </dgm:pt>
    <dgm:pt modelId="{B05851AB-2C31-4E4C-965D-989B0A05466E}" type="pres">
      <dgm:prSet presAssocID="{0093F378-60B8-4459-8877-29AB5FD73FFB}" presName="txThree" presStyleLbl="node3" presStyleIdx="0" presStyleCnt="8">
        <dgm:presLayoutVars>
          <dgm:chPref val="3"/>
        </dgm:presLayoutVars>
      </dgm:prSet>
      <dgm:spPr>
        <a:prstGeom prst="roundRect">
          <a:avLst>
            <a:gd name="adj" fmla="val 10000"/>
          </a:avLst>
        </a:prstGeom>
      </dgm:spPr>
      <dgm:t>
        <a:bodyPr/>
        <a:lstStyle/>
        <a:p>
          <a:endParaRPr lang="zh-TW" altLang="en-US"/>
        </a:p>
      </dgm:t>
    </dgm:pt>
    <dgm:pt modelId="{4726C7B6-C4B4-40D3-A237-2B68553715B9}" type="pres">
      <dgm:prSet presAssocID="{0093F378-60B8-4459-8877-29AB5FD73FFB}" presName="horzThree" presStyleCnt="0"/>
      <dgm:spPr/>
    </dgm:pt>
    <dgm:pt modelId="{5D2202BE-6501-4DF6-9C0B-5FEAF861E24F}" type="pres">
      <dgm:prSet presAssocID="{ED1223DA-53C4-4EAD-8BB9-DD33EC68DC73}" presName="sibSpaceThree" presStyleCnt="0"/>
      <dgm:spPr/>
    </dgm:pt>
    <dgm:pt modelId="{03DAA7E1-EB45-4523-9488-45796B5817BA}" type="pres">
      <dgm:prSet presAssocID="{078AB2B7-93C6-475E-9895-4424D4A18B28}" presName="vertThree" presStyleCnt="0"/>
      <dgm:spPr/>
    </dgm:pt>
    <dgm:pt modelId="{A4D845A7-EFC2-4103-94AB-9E7AE2EA98A4}" type="pres">
      <dgm:prSet presAssocID="{078AB2B7-93C6-475E-9895-4424D4A18B28}" presName="txThree" presStyleLbl="node3" presStyleIdx="1" presStyleCnt="8">
        <dgm:presLayoutVars>
          <dgm:chPref val="3"/>
        </dgm:presLayoutVars>
      </dgm:prSet>
      <dgm:spPr/>
      <dgm:t>
        <a:bodyPr/>
        <a:lstStyle/>
        <a:p>
          <a:endParaRPr lang="zh-TW" altLang="en-US"/>
        </a:p>
      </dgm:t>
    </dgm:pt>
    <dgm:pt modelId="{3B290932-D397-43AF-AEB1-E26EE3BBA568}" type="pres">
      <dgm:prSet presAssocID="{078AB2B7-93C6-475E-9895-4424D4A18B28}" presName="horzThree" presStyleCnt="0"/>
      <dgm:spPr/>
    </dgm:pt>
    <dgm:pt modelId="{F21E7B91-4456-43AE-96BD-CC6494659F06}" type="pres">
      <dgm:prSet presAssocID="{07EC185D-68D1-45F0-B13B-4F890D9B476A}" presName="sibSpaceThree" presStyleCnt="0"/>
      <dgm:spPr/>
    </dgm:pt>
    <dgm:pt modelId="{C16EF7D4-FA01-4E75-906A-1D5C74C020E2}" type="pres">
      <dgm:prSet presAssocID="{656FCDFA-20DB-4A28-8000-552BF57B6F94}" presName="vertThree" presStyleCnt="0"/>
      <dgm:spPr/>
    </dgm:pt>
    <dgm:pt modelId="{D331EB04-72BE-4966-B4AB-048B236C8B83}" type="pres">
      <dgm:prSet presAssocID="{656FCDFA-20DB-4A28-8000-552BF57B6F94}" presName="txThree" presStyleLbl="node3" presStyleIdx="2" presStyleCnt="8">
        <dgm:presLayoutVars>
          <dgm:chPref val="3"/>
        </dgm:presLayoutVars>
      </dgm:prSet>
      <dgm:spPr>
        <a:prstGeom prst="roundRect">
          <a:avLst>
            <a:gd name="adj" fmla="val 10000"/>
          </a:avLst>
        </a:prstGeom>
      </dgm:spPr>
      <dgm:t>
        <a:bodyPr/>
        <a:lstStyle/>
        <a:p>
          <a:endParaRPr lang="zh-TW" altLang="en-US"/>
        </a:p>
      </dgm:t>
    </dgm:pt>
    <dgm:pt modelId="{8A69E146-E50E-4495-9988-9C962F17F9A2}" type="pres">
      <dgm:prSet presAssocID="{656FCDFA-20DB-4A28-8000-552BF57B6F94}" presName="horzThree" presStyleCnt="0"/>
      <dgm:spPr/>
    </dgm:pt>
    <dgm:pt modelId="{1FAB88C9-9483-4BB1-A366-CE2A0F17EC78}" type="pres">
      <dgm:prSet presAssocID="{10488E67-7974-4169-BDD7-35101824A4F1}" presName="sibSpaceThree" presStyleCnt="0"/>
      <dgm:spPr/>
    </dgm:pt>
    <dgm:pt modelId="{39D7EA0B-A637-4D66-BC72-31E3DE242672}" type="pres">
      <dgm:prSet presAssocID="{B6DC169E-4E02-404E-ADBF-D6287FFE69C2}" presName="vertThree" presStyleCnt="0"/>
      <dgm:spPr/>
    </dgm:pt>
    <dgm:pt modelId="{E1549871-B05D-41C2-A4AE-85BE60C25676}" type="pres">
      <dgm:prSet presAssocID="{B6DC169E-4E02-404E-ADBF-D6287FFE69C2}" presName="txThree" presStyleLbl="node3" presStyleIdx="3" presStyleCnt="8">
        <dgm:presLayoutVars>
          <dgm:chPref val="3"/>
        </dgm:presLayoutVars>
      </dgm:prSet>
      <dgm:spPr>
        <a:prstGeom prst="roundRect">
          <a:avLst>
            <a:gd name="adj" fmla="val 10000"/>
          </a:avLst>
        </a:prstGeom>
      </dgm:spPr>
      <dgm:t>
        <a:bodyPr/>
        <a:lstStyle/>
        <a:p>
          <a:endParaRPr lang="zh-TW" altLang="en-US"/>
        </a:p>
      </dgm:t>
    </dgm:pt>
    <dgm:pt modelId="{E56A2361-02EA-419E-A6C5-BE8F3A6BD759}" type="pres">
      <dgm:prSet presAssocID="{B6DC169E-4E02-404E-ADBF-D6287FFE69C2}" presName="horzThree" presStyleCnt="0"/>
      <dgm:spPr/>
    </dgm:pt>
    <dgm:pt modelId="{6AFBE705-A74C-4D55-9016-E487D85D7A2E}" type="pres">
      <dgm:prSet presAssocID="{FEE82F6B-5B4E-47EA-B10D-750E33EABE8E}" presName="sibSpaceThree" presStyleCnt="0"/>
      <dgm:spPr/>
    </dgm:pt>
    <dgm:pt modelId="{18D446A1-5D04-4FB0-A33F-21D0C4F0971B}" type="pres">
      <dgm:prSet presAssocID="{23CF82D4-14E2-4819-B11F-D6D0D2017246}" presName="vertThree" presStyleCnt="0"/>
      <dgm:spPr/>
    </dgm:pt>
    <dgm:pt modelId="{2438C7AD-F503-478E-969F-DD80316E3A23}" type="pres">
      <dgm:prSet presAssocID="{23CF82D4-14E2-4819-B11F-D6D0D2017246}" presName="txThree" presStyleLbl="node3" presStyleIdx="4" presStyleCnt="8">
        <dgm:presLayoutVars>
          <dgm:chPref val="3"/>
        </dgm:presLayoutVars>
      </dgm:prSet>
      <dgm:spPr>
        <a:prstGeom prst="roundRect">
          <a:avLst>
            <a:gd name="adj" fmla="val 10000"/>
          </a:avLst>
        </a:prstGeom>
      </dgm:spPr>
      <dgm:t>
        <a:bodyPr/>
        <a:lstStyle/>
        <a:p>
          <a:endParaRPr lang="zh-TW" altLang="en-US"/>
        </a:p>
      </dgm:t>
    </dgm:pt>
    <dgm:pt modelId="{8C65FB59-F269-4A8F-98CA-4B6816DD56C6}" type="pres">
      <dgm:prSet presAssocID="{23CF82D4-14E2-4819-B11F-D6D0D2017246}" presName="horzThree" presStyleCnt="0"/>
      <dgm:spPr/>
    </dgm:pt>
    <dgm:pt modelId="{ED6795D7-2095-4CAC-B78E-6EEB97B20A04}" type="pres">
      <dgm:prSet presAssocID="{B2E39B75-AF9A-4130-A838-75220C7FAD3C}" presName="sibSpaceThree" presStyleCnt="0"/>
      <dgm:spPr/>
    </dgm:pt>
    <dgm:pt modelId="{5DC3C8E8-0795-4E1A-8113-6AC47E41C623}" type="pres">
      <dgm:prSet presAssocID="{600F11BA-0BFD-4CC2-B0F1-647FB17267A8}" presName="vertThree" presStyleCnt="0"/>
      <dgm:spPr/>
    </dgm:pt>
    <dgm:pt modelId="{826DAC3C-23BE-42F4-9CCA-4892394424E4}" type="pres">
      <dgm:prSet presAssocID="{600F11BA-0BFD-4CC2-B0F1-647FB17267A8}" presName="txThree" presStyleLbl="node3" presStyleIdx="5" presStyleCnt="8">
        <dgm:presLayoutVars>
          <dgm:chPref val="3"/>
        </dgm:presLayoutVars>
      </dgm:prSet>
      <dgm:spPr/>
      <dgm:t>
        <a:bodyPr/>
        <a:lstStyle/>
        <a:p>
          <a:endParaRPr lang="zh-TW" altLang="en-US"/>
        </a:p>
      </dgm:t>
    </dgm:pt>
    <dgm:pt modelId="{DD00C9AA-E18E-484F-872A-E4A62B723015}" type="pres">
      <dgm:prSet presAssocID="{600F11BA-0BFD-4CC2-B0F1-647FB17267A8}" presName="horzThree" presStyleCnt="0"/>
      <dgm:spPr/>
    </dgm:pt>
    <dgm:pt modelId="{8021CA7B-7E08-45CF-9EC9-BD3FFFAB780D}" type="pres">
      <dgm:prSet presAssocID="{1DA7A632-5B46-4562-AE49-A2AFE0CA0077}" presName="sibSpaceTwo" presStyleCnt="0"/>
      <dgm:spPr/>
    </dgm:pt>
    <dgm:pt modelId="{35423338-80B4-4569-943E-FF6F7832ED1D}" type="pres">
      <dgm:prSet presAssocID="{3F652AAA-7CC8-4501-916F-749AB6DD6F89}" presName="vertTwo" presStyleCnt="0"/>
      <dgm:spPr/>
    </dgm:pt>
    <dgm:pt modelId="{B35AB213-84E2-4DD8-B699-AFF558E8DE2B}" type="pres">
      <dgm:prSet presAssocID="{3F652AAA-7CC8-4501-916F-749AB6DD6F89}" presName="txTwo" presStyleLbl="node2" presStyleIdx="1" presStyleCnt="2">
        <dgm:presLayoutVars>
          <dgm:chPref val="3"/>
        </dgm:presLayoutVars>
      </dgm:prSet>
      <dgm:spPr>
        <a:prstGeom prst="roundRect">
          <a:avLst>
            <a:gd name="adj" fmla="val 10000"/>
          </a:avLst>
        </a:prstGeom>
      </dgm:spPr>
      <dgm:t>
        <a:bodyPr/>
        <a:lstStyle/>
        <a:p>
          <a:endParaRPr lang="zh-TW" altLang="en-US"/>
        </a:p>
      </dgm:t>
    </dgm:pt>
    <dgm:pt modelId="{E7DD5965-F1B5-4E59-8D74-BCC712B614DA}" type="pres">
      <dgm:prSet presAssocID="{3F652AAA-7CC8-4501-916F-749AB6DD6F89}" presName="parTransTwo" presStyleCnt="0"/>
      <dgm:spPr/>
    </dgm:pt>
    <dgm:pt modelId="{E756BB87-6B5E-4944-B1E7-E5D777528E35}" type="pres">
      <dgm:prSet presAssocID="{3F652AAA-7CC8-4501-916F-749AB6DD6F89}" presName="horzTwo" presStyleCnt="0"/>
      <dgm:spPr/>
    </dgm:pt>
    <dgm:pt modelId="{7D659820-0B24-42E6-8894-502ED009A35A}" type="pres">
      <dgm:prSet presAssocID="{9AD7D335-35ED-4978-AB6A-A7088F1ED929}" presName="vertThree" presStyleCnt="0"/>
      <dgm:spPr/>
    </dgm:pt>
    <dgm:pt modelId="{0BF740ED-2F37-4A82-90D3-F3B8ED9EEE81}" type="pres">
      <dgm:prSet presAssocID="{9AD7D335-35ED-4978-AB6A-A7088F1ED929}" presName="txThree" presStyleLbl="node3" presStyleIdx="6" presStyleCnt="8">
        <dgm:presLayoutVars>
          <dgm:chPref val="3"/>
        </dgm:presLayoutVars>
      </dgm:prSet>
      <dgm:spPr>
        <a:prstGeom prst="roundRect">
          <a:avLst>
            <a:gd name="adj" fmla="val 10000"/>
          </a:avLst>
        </a:prstGeom>
      </dgm:spPr>
      <dgm:t>
        <a:bodyPr/>
        <a:lstStyle/>
        <a:p>
          <a:endParaRPr lang="zh-TW" altLang="en-US"/>
        </a:p>
      </dgm:t>
    </dgm:pt>
    <dgm:pt modelId="{D61B1D7C-D20D-493F-A42E-B802C63E3625}" type="pres">
      <dgm:prSet presAssocID="{9AD7D335-35ED-4978-AB6A-A7088F1ED929}" presName="horzThree" presStyleCnt="0"/>
      <dgm:spPr/>
    </dgm:pt>
    <dgm:pt modelId="{6FF618B1-E2B5-4B85-A6B5-678AB01CDABE}" type="pres">
      <dgm:prSet presAssocID="{CD0F6563-3DBE-4C44-A3D9-C9761DC0830E}" presName="sibSpaceThree" presStyleCnt="0"/>
      <dgm:spPr/>
    </dgm:pt>
    <dgm:pt modelId="{C385D7B6-52CE-4FED-9027-828D488AE3CA}" type="pres">
      <dgm:prSet presAssocID="{205A70F4-E639-44AF-96EE-49C7EF2823DB}" presName="vertThree" presStyleCnt="0"/>
      <dgm:spPr/>
    </dgm:pt>
    <dgm:pt modelId="{55B0363A-80A2-4FAD-93E3-1E261793417B}" type="pres">
      <dgm:prSet presAssocID="{205A70F4-E639-44AF-96EE-49C7EF2823DB}" presName="txThree" presStyleLbl="node3" presStyleIdx="7" presStyleCnt="8">
        <dgm:presLayoutVars>
          <dgm:chPref val="3"/>
        </dgm:presLayoutVars>
      </dgm:prSet>
      <dgm:spPr>
        <a:prstGeom prst="roundRect">
          <a:avLst>
            <a:gd name="adj" fmla="val 10000"/>
          </a:avLst>
        </a:prstGeom>
      </dgm:spPr>
      <dgm:t>
        <a:bodyPr/>
        <a:lstStyle/>
        <a:p>
          <a:endParaRPr lang="zh-TW" altLang="en-US"/>
        </a:p>
      </dgm:t>
    </dgm:pt>
    <dgm:pt modelId="{B3970DCA-4D1A-4821-B120-16C04451AEB4}" type="pres">
      <dgm:prSet presAssocID="{205A70F4-E639-44AF-96EE-49C7EF2823DB}" presName="horzThree" presStyleCnt="0"/>
      <dgm:spPr/>
    </dgm:pt>
  </dgm:ptLst>
  <dgm:cxnLst>
    <dgm:cxn modelId="{318DE9D6-CEBD-40BB-A4BB-447DE624A3C0}" type="presOf" srcId="{9AD7D335-35ED-4978-AB6A-A7088F1ED929}" destId="{0BF740ED-2F37-4A82-90D3-F3B8ED9EEE81}" srcOrd="0" destOrd="0" presId="urn:microsoft.com/office/officeart/2005/8/layout/hierarchy4"/>
    <dgm:cxn modelId="{48AF485E-766B-4106-9745-4FB5295C8D71}" type="presOf" srcId="{078AB2B7-93C6-475E-9895-4424D4A18B28}" destId="{A4D845A7-EFC2-4103-94AB-9E7AE2EA98A4}" srcOrd="0" destOrd="0" presId="urn:microsoft.com/office/officeart/2005/8/layout/hierarchy4"/>
    <dgm:cxn modelId="{C9E64A69-E8CA-4B1D-867C-A828483AD282}" type="presOf" srcId="{B6DC169E-4E02-404E-ADBF-D6287FFE69C2}" destId="{E1549871-B05D-41C2-A4AE-85BE60C25676}" srcOrd="0" destOrd="0" presId="urn:microsoft.com/office/officeart/2005/8/layout/hierarchy4"/>
    <dgm:cxn modelId="{74CE3B03-5C34-46BD-A213-F74C49C7B5EF}" srcId="{ACE837FE-9745-45F9-AB8B-8F5A05145C67}" destId="{56467849-D623-4DB4-8142-1F2A193F0A51}" srcOrd="0" destOrd="0" parTransId="{B8263297-371A-4141-8511-C8D3757CC1C6}" sibTransId="{1B806640-92DC-4A0C-B488-A1EF5D38FA63}"/>
    <dgm:cxn modelId="{06D2C058-8A3E-46FE-857B-4F6310E7846D}" type="presOf" srcId="{656FCDFA-20DB-4A28-8000-552BF57B6F94}" destId="{D331EB04-72BE-4966-B4AB-048B236C8B83}" srcOrd="0" destOrd="0" presId="urn:microsoft.com/office/officeart/2005/8/layout/hierarchy4"/>
    <dgm:cxn modelId="{93B7F482-2459-44CC-82C3-4E9AA5CE5EE5}" srcId="{7CB2CD1A-D604-4885-9DF4-4895E15BD372}" destId="{0093F378-60B8-4459-8877-29AB5FD73FFB}" srcOrd="0" destOrd="0" parTransId="{F7E1B006-6459-4CA7-B08E-073EE45E9A26}" sibTransId="{ED1223DA-53C4-4EAD-8BB9-DD33EC68DC73}"/>
    <dgm:cxn modelId="{50E81CA5-39E2-4E58-B30D-52E8CB894F5D}" srcId="{3F652AAA-7CC8-4501-916F-749AB6DD6F89}" destId="{9AD7D335-35ED-4978-AB6A-A7088F1ED929}" srcOrd="0" destOrd="0" parTransId="{AA1768F9-AFE6-4E0C-89D6-5A952AEC8D6D}" sibTransId="{CD0F6563-3DBE-4C44-A3D9-C9761DC0830E}"/>
    <dgm:cxn modelId="{61555171-A7AC-43BF-A9B2-981BD9DA2F63}" srcId="{56467849-D623-4DB4-8142-1F2A193F0A51}" destId="{3F652AAA-7CC8-4501-916F-749AB6DD6F89}" srcOrd="1" destOrd="0" parTransId="{FF4736DE-F469-4AD1-853F-429623B9A74F}" sibTransId="{0C240723-5103-40A0-8835-837A7E6E706B}"/>
    <dgm:cxn modelId="{B3F34D22-BF7D-46EB-909C-506FD0E668F4}" type="presOf" srcId="{7CB2CD1A-D604-4885-9DF4-4895E15BD372}" destId="{DA6F3BDF-444E-4FBD-8E85-368607583A8F}" srcOrd="0" destOrd="0" presId="urn:microsoft.com/office/officeart/2005/8/layout/hierarchy4"/>
    <dgm:cxn modelId="{284260D6-D77E-49A0-AB2A-8ACAAF559A7A}" type="presOf" srcId="{56467849-D623-4DB4-8142-1F2A193F0A51}" destId="{B93D7E45-04DD-42AF-A980-F70567FBEDDF}" srcOrd="0" destOrd="0" presId="urn:microsoft.com/office/officeart/2005/8/layout/hierarchy4"/>
    <dgm:cxn modelId="{1C25C045-A862-4F6A-B8D6-810C19BC74D2}" srcId="{7CB2CD1A-D604-4885-9DF4-4895E15BD372}" destId="{B6DC169E-4E02-404E-ADBF-D6287FFE69C2}" srcOrd="3" destOrd="0" parTransId="{602116C1-541E-40E6-A5B4-84AE6C9431E8}" sibTransId="{FEE82F6B-5B4E-47EA-B10D-750E33EABE8E}"/>
    <dgm:cxn modelId="{1E6614C5-1403-4359-9029-38845344F80A}" type="presOf" srcId="{205A70F4-E639-44AF-96EE-49C7EF2823DB}" destId="{55B0363A-80A2-4FAD-93E3-1E261793417B}" srcOrd="0" destOrd="0" presId="urn:microsoft.com/office/officeart/2005/8/layout/hierarchy4"/>
    <dgm:cxn modelId="{34E6FF95-D62F-4C12-B050-17FB02321F36}" type="presOf" srcId="{23CF82D4-14E2-4819-B11F-D6D0D2017246}" destId="{2438C7AD-F503-478E-969F-DD80316E3A23}" srcOrd="0" destOrd="0" presId="urn:microsoft.com/office/officeart/2005/8/layout/hierarchy4"/>
    <dgm:cxn modelId="{445D1AB6-413A-4C15-AA60-165C0250A49A}" srcId="{56467849-D623-4DB4-8142-1F2A193F0A51}" destId="{7CB2CD1A-D604-4885-9DF4-4895E15BD372}" srcOrd="0" destOrd="0" parTransId="{F6D08762-2098-4A09-AEC7-58D68C6F942C}" sibTransId="{1DA7A632-5B46-4562-AE49-A2AFE0CA0077}"/>
    <dgm:cxn modelId="{5CF59974-BF67-49DC-B663-0E665C295DBA}" srcId="{7CB2CD1A-D604-4885-9DF4-4895E15BD372}" destId="{23CF82D4-14E2-4819-B11F-D6D0D2017246}" srcOrd="4" destOrd="0" parTransId="{4C6C769F-FDE5-4B0F-944C-A69194DE3770}" sibTransId="{B2E39B75-AF9A-4130-A838-75220C7FAD3C}"/>
    <dgm:cxn modelId="{D28D3B70-6B1D-4003-8110-78266671DBDC}" type="presOf" srcId="{ACE837FE-9745-45F9-AB8B-8F5A05145C67}" destId="{EBA89E28-252F-4683-90FB-3304FB69E308}" srcOrd="0" destOrd="0" presId="urn:microsoft.com/office/officeart/2005/8/layout/hierarchy4"/>
    <dgm:cxn modelId="{1E4108C3-2A28-4A05-A60C-6DF6E3075ABD}" srcId="{7CB2CD1A-D604-4885-9DF4-4895E15BD372}" destId="{600F11BA-0BFD-4CC2-B0F1-647FB17267A8}" srcOrd="5" destOrd="0" parTransId="{B59C9A1B-68BD-41ED-B73D-4A819C541A6D}" sibTransId="{DDC6E34E-5DF1-44E4-9EFE-B608F7D78FDD}"/>
    <dgm:cxn modelId="{CFDE1269-0448-4B74-B90F-BC6DC725DBE4}" srcId="{7CB2CD1A-D604-4885-9DF4-4895E15BD372}" destId="{656FCDFA-20DB-4A28-8000-552BF57B6F94}" srcOrd="2" destOrd="0" parTransId="{B9425EEA-DB95-484E-AF2B-87D101329712}" sibTransId="{10488E67-7974-4169-BDD7-35101824A4F1}"/>
    <dgm:cxn modelId="{99234CF3-6837-464B-B82F-3A0966AB4151}" type="presOf" srcId="{0093F378-60B8-4459-8877-29AB5FD73FFB}" destId="{B05851AB-2C31-4E4C-965D-989B0A05466E}" srcOrd="0" destOrd="0" presId="urn:microsoft.com/office/officeart/2005/8/layout/hierarchy4"/>
    <dgm:cxn modelId="{3D1A81CC-4C77-4961-8392-1725ABB7D127}" srcId="{7CB2CD1A-D604-4885-9DF4-4895E15BD372}" destId="{078AB2B7-93C6-475E-9895-4424D4A18B28}" srcOrd="1" destOrd="0" parTransId="{DFB7E687-1C5F-4166-9CAA-7736D0978A0A}" sibTransId="{07EC185D-68D1-45F0-B13B-4F890D9B476A}"/>
    <dgm:cxn modelId="{0FC9A62F-49A4-4269-9033-1DB6B45AEC1F}" type="presOf" srcId="{600F11BA-0BFD-4CC2-B0F1-647FB17267A8}" destId="{826DAC3C-23BE-42F4-9CCA-4892394424E4}" srcOrd="0" destOrd="0" presId="urn:microsoft.com/office/officeart/2005/8/layout/hierarchy4"/>
    <dgm:cxn modelId="{43CE39D4-18A7-4109-9C15-69C51CA545B2}" srcId="{3F652AAA-7CC8-4501-916F-749AB6DD6F89}" destId="{205A70F4-E639-44AF-96EE-49C7EF2823DB}" srcOrd="1" destOrd="0" parTransId="{59466FC8-BB3E-4270-BD76-7C9C876E0C88}" sibTransId="{9BEAD905-7E22-403A-B8DB-D80E4655F6D1}"/>
    <dgm:cxn modelId="{BB898E1D-D1A6-4142-99B2-4D9984E42454}" type="presOf" srcId="{3F652AAA-7CC8-4501-916F-749AB6DD6F89}" destId="{B35AB213-84E2-4DD8-B699-AFF558E8DE2B}" srcOrd="0" destOrd="0" presId="urn:microsoft.com/office/officeart/2005/8/layout/hierarchy4"/>
    <dgm:cxn modelId="{488FF925-C01B-4EC7-BE19-CE59FB9AE5DC}" type="presParOf" srcId="{EBA89E28-252F-4683-90FB-3304FB69E308}" destId="{D775CAE9-44D1-4885-8767-BE88FB3A7765}" srcOrd="0" destOrd="0" presId="urn:microsoft.com/office/officeart/2005/8/layout/hierarchy4"/>
    <dgm:cxn modelId="{696F66CF-E59C-48C8-8B39-7EF98F2E4AE9}" type="presParOf" srcId="{D775CAE9-44D1-4885-8767-BE88FB3A7765}" destId="{B93D7E45-04DD-42AF-A980-F70567FBEDDF}" srcOrd="0" destOrd="0" presId="urn:microsoft.com/office/officeart/2005/8/layout/hierarchy4"/>
    <dgm:cxn modelId="{5C98C0C9-07CE-4503-B608-39EB3FFBD853}" type="presParOf" srcId="{D775CAE9-44D1-4885-8767-BE88FB3A7765}" destId="{A34F34B9-142E-48A4-B8B2-BF10AD2C5228}" srcOrd="1" destOrd="0" presId="urn:microsoft.com/office/officeart/2005/8/layout/hierarchy4"/>
    <dgm:cxn modelId="{5871C5AE-FB54-461C-A500-23B9F8D66231}" type="presParOf" srcId="{D775CAE9-44D1-4885-8767-BE88FB3A7765}" destId="{866FD093-0E6F-4568-9536-B518F59A9978}" srcOrd="2" destOrd="0" presId="urn:microsoft.com/office/officeart/2005/8/layout/hierarchy4"/>
    <dgm:cxn modelId="{283E1D11-BA65-4262-B5DB-9CCA5D702CA5}" type="presParOf" srcId="{866FD093-0E6F-4568-9536-B518F59A9978}" destId="{FC99C107-A5D5-4EDF-A905-731855EC4DD1}" srcOrd="0" destOrd="0" presId="urn:microsoft.com/office/officeart/2005/8/layout/hierarchy4"/>
    <dgm:cxn modelId="{3553AB9C-6718-4033-9F43-D35A0870FCE8}" type="presParOf" srcId="{FC99C107-A5D5-4EDF-A905-731855EC4DD1}" destId="{DA6F3BDF-444E-4FBD-8E85-368607583A8F}" srcOrd="0" destOrd="0" presId="urn:microsoft.com/office/officeart/2005/8/layout/hierarchy4"/>
    <dgm:cxn modelId="{CE33D155-A6BB-4D5B-B525-22C43F32CE6D}" type="presParOf" srcId="{FC99C107-A5D5-4EDF-A905-731855EC4DD1}" destId="{C9AF3B95-12B0-4CB5-A65A-249107B319F1}" srcOrd="1" destOrd="0" presId="urn:microsoft.com/office/officeart/2005/8/layout/hierarchy4"/>
    <dgm:cxn modelId="{9A8AA45A-AA14-409C-8C3F-9223C17153D9}" type="presParOf" srcId="{FC99C107-A5D5-4EDF-A905-731855EC4DD1}" destId="{F427C717-1490-4FB7-8929-517D8903080C}" srcOrd="2" destOrd="0" presId="urn:microsoft.com/office/officeart/2005/8/layout/hierarchy4"/>
    <dgm:cxn modelId="{CF67F6C4-756B-42CB-8F36-5444D4B27C0B}" type="presParOf" srcId="{F427C717-1490-4FB7-8929-517D8903080C}" destId="{CB96E6A6-5E87-4552-9940-27914A39C475}" srcOrd="0" destOrd="0" presId="urn:microsoft.com/office/officeart/2005/8/layout/hierarchy4"/>
    <dgm:cxn modelId="{FEC9D33D-F05C-4E39-BE77-38C137ACB7C1}" type="presParOf" srcId="{CB96E6A6-5E87-4552-9940-27914A39C475}" destId="{B05851AB-2C31-4E4C-965D-989B0A05466E}" srcOrd="0" destOrd="0" presId="urn:microsoft.com/office/officeart/2005/8/layout/hierarchy4"/>
    <dgm:cxn modelId="{D993D961-99FA-45E9-997E-0B566DC9D47A}" type="presParOf" srcId="{CB96E6A6-5E87-4552-9940-27914A39C475}" destId="{4726C7B6-C4B4-40D3-A237-2B68553715B9}" srcOrd="1" destOrd="0" presId="urn:microsoft.com/office/officeart/2005/8/layout/hierarchy4"/>
    <dgm:cxn modelId="{AEC431C6-515C-4700-B906-59DAB22EBE94}" type="presParOf" srcId="{F427C717-1490-4FB7-8929-517D8903080C}" destId="{5D2202BE-6501-4DF6-9C0B-5FEAF861E24F}" srcOrd="1" destOrd="0" presId="urn:microsoft.com/office/officeart/2005/8/layout/hierarchy4"/>
    <dgm:cxn modelId="{54C10949-B928-4945-AC82-01B33E777A7C}" type="presParOf" srcId="{F427C717-1490-4FB7-8929-517D8903080C}" destId="{03DAA7E1-EB45-4523-9488-45796B5817BA}" srcOrd="2" destOrd="0" presId="urn:microsoft.com/office/officeart/2005/8/layout/hierarchy4"/>
    <dgm:cxn modelId="{6E632EDE-8420-487C-AA13-3995B88C0D6F}" type="presParOf" srcId="{03DAA7E1-EB45-4523-9488-45796B5817BA}" destId="{A4D845A7-EFC2-4103-94AB-9E7AE2EA98A4}" srcOrd="0" destOrd="0" presId="urn:microsoft.com/office/officeart/2005/8/layout/hierarchy4"/>
    <dgm:cxn modelId="{7F92EB89-5ECF-4E82-9595-B94B5A4744C4}" type="presParOf" srcId="{03DAA7E1-EB45-4523-9488-45796B5817BA}" destId="{3B290932-D397-43AF-AEB1-E26EE3BBA568}" srcOrd="1" destOrd="0" presId="urn:microsoft.com/office/officeart/2005/8/layout/hierarchy4"/>
    <dgm:cxn modelId="{D9FD1349-D870-43EE-9D1E-BECF89E38E0B}" type="presParOf" srcId="{F427C717-1490-4FB7-8929-517D8903080C}" destId="{F21E7B91-4456-43AE-96BD-CC6494659F06}" srcOrd="3" destOrd="0" presId="urn:microsoft.com/office/officeart/2005/8/layout/hierarchy4"/>
    <dgm:cxn modelId="{69525B5F-479F-4B4F-9FF0-05A0BE3D8427}" type="presParOf" srcId="{F427C717-1490-4FB7-8929-517D8903080C}" destId="{C16EF7D4-FA01-4E75-906A-1D5C74C020E2}" srcOrd="4" destOrd="0" presId="urn:microsoft.com/office/officeart/2005/8/layout/hierarchy4"/>
    <dgm:cxn modelId="{DCCDABDC-7AF2-4632-8DF4-227C5DDC5829}" type="presParOf" srcId="{C16EF7D4-FA01-4E75-906A-1D5C74C020E2}" destId="{D331EB04-72BE-4966-B4AB-048B236C8B83}" srcOrd="0" destOrd="0" presId="urn:microsoft.com/office/officeart/2005/8/layout/hierarchy4"/>
    <dgm:cxn modelId="{41710EFD-DA9D-4B1C-8029-794E0A7FA07B}" type="presParOf" srcId="{C16EF7D4-FA01-4E75-906A-1D5C74C020E2}" destId="{8A69E146-E50E-4495-9988-9C962F17F9A2}" srcOrd="1" destOrd="0" presId="urn:microsoft.com/office/officeart/2005/8/layout/hierarchy4"/>
    <dgm:cxn modelId="{8EEE67E2-49BC-45D2-8266-DF796DD783CC}" type="presParOf" srcId="{F427C717-1490-4FB7-8929-517D8903080C}" destId="{1FAB88C9-9483-4BB1-A366-CE2A0F17EC78}" srcOrd="5" destOrd="0" presId="urn:microsoft.com/office/officeart/2005/8/layout/hierarchy4"/>
    <dgm:cxn modelId="{86239251-13FD-461A-A790-3CE973916998}" type="presParOf" srcId="{F427C717-1490-4FB7-8929-517D8903080C}" destId="{39D7EA0B-A637-4D66-BC72-31E3DE242672}" srcOrd="6" destOrd="0" presId="urn:microsoft.com/office/officeart/2005/8/layout/hierarchy4"/>
    <dgm:cxn modelId="{0EAB9FA6-C61F-4022-9075-2B3FE921F42D}" type="presParOf" srcId="{39D7EA0B-A637-4D66-BC72-31E3DE242672}" destId="{E1549871-B05D-41C2-A4AE-85BE60C25676}" srcOrd="0" destOrd="0" presId="urn:microsoft.com/office/officeart/2005/8/layout/hierarchy4"/>
    <dgm:cxn modelId="{B3F4FDC5-8835-4EE6-A40F-E0699C5C9661}" type="presParOf" srcId="{39D7EA0B-A637-4D66-BC72-31E3DE242672}" destId="{E56A2361-02EA-419E-A6C5-BE8F3A6BD759}" srcOrd="1" destOrd="0" presId="urn:microsoft.com/office/officeart/2005/8/layout/hierarchy4"/>
    <dgm:cxn modelId="{1176DB09-CDDD-4CDC-928A-863EDA1B1347}" type="presParOf" srcId="{F427C717-1490-4FB7-8929-517D8903080C}" destId="{6AFBE705-A74C-4D55-9016-E487D85D7A2E}" srcOrd="7" destOrd="0" presId="urn:microsoft.com/office/officeart/2005/8/layout/hierarchy4"/>
    <dgm:cxn modelId="{975B7863-FB64-4033-BC7F-7478D84A156A}" type="presParOf" srcId="{F427C717-1490-4FB7-8929-517D8903080C}" destId="{18D446A1-5D04-4FB0-A33F-21D0C4F0971B}" srcOrd="8" destOrd="0" presId="urn:microsoft.com/office/officeart/2005/8/layout/hierarchy4"/>
    <dgm:cxn modelId="{80D2793F-A1DF-4D6E-B57B-2658EF284C8E}" type="presParOf" srcId="{18D446A1-5D04-4FB0-A33F-21D0C4F0971B}" destId="{2438C7AD-F503-478E-969F-DD80316E3A23}" srcOrd="0" destOrd="0" presId="urn:microsoft.com/office/officeart/2005/8/layout/hierarchy4"/>
    <dgm:cxn modelId="{B8D409A6-11E5-40ED-839B-B12303095558}" type="presParOf" srcId="{18D446A1-5D04-4FB0-A33F-21D0C4F0971B}" destId="{8C65FB59-F269-4A8F-98CA-4B6816DD56C6}" srcOrd="1" destOrd="0" presId="urn:microsoft.com/office/officeart/2005/8/layout/hierarchy4"/>
    <dgm:cxn modelId="{9775C63D-AD67-4ACC-89A6-3B1ACA344DD6}" type="presParOf" srcId="{F427C717-1490-4FB7-8929-517D8903080C}" destId="{ED6795D7-2095-4CAC-B78E-6EEB97B20A04}" srcOrd="9" destOrd="0" presId="urn:microsoft.com/office/officeart/2005/8/layout/hierarchy4"/>
    <dgm:cxn modelId="{E33AA8D8-C774-44F8-9DED-849ED738E7A1}" type="presParOf" srcId="{F427C717-1490-4FB7-8929-517D8903080C}" destId="{5DC3C8E8-0795-4E1A-8113-6AC47E41C623}" srcOrd="10" destOrd="0" presId="urn:microsoft.com/office/officeart/2005/8/layout/hierarchy4"/>
    <dgm:cxn modelId="{AC5A2AFC-2DDB-46D5-B0CC-D928FA49BFE3}" type="presParOf" srcId="{5DC3C8E8-0795-4E1A-8113-6AC47E41C623}" destId="{826DAC3C-23BE-42F4-9CCA-4892394424E4}" srcOrd="0" destOrd="0" presId="urn:microsoft.com/office/officeart/2005/8/layout/hierarchy4"/>
    <dgm:cxn modelId="{60AEA8E8-84F9-4465-B8EF-0B56D18C240C}" type="presParOf" srcId="{5DC3C8E8-0795-4E1A-8113-6AC47E41C623}" destId="{DD00C9AA-E18E-484F-872A-E4A62B723015}" srcOrd="1" destOrd="0" presId="urn:microsoft.com/office/officeart/2005/8/layout/hierarchy4"/>
    <dgm:cxn modelId="{F6C87A0C-C427-4A0E-8EC3-D5DD0DE46A7B}" type="presParOf" srcId="{866FD093-0E6F-4568-9536-B518F59A9978}" destId="{8021CA7B-7E08-45CF-9EC9-BD3FFFAB780D}" srcOrd="1" destOrd="0" presId="urn:microsoft.com/office/officeart/2005/8/layout/hierarchy4"/>
    <dgm:cxn modelId="{1F54C4BB-3400-4516-8840-260055B4D01E}" type="presParOf" srcId="{866FD093-0E6F-4568-9536-B518F59A9978}" destId="{35423338-80B4-4569-943E-FF6F7832ED1D}" srcOrd="2" destOrd="0" presId="urn:microsoft.com/office/officeart/2005/8/layout/hierarchy4"/>
    <dgm:cxn modelId="{FD46F339-CF07-498D-B8D4-6938D965347C}" type="presParOf" srcId="{35423338-80B4-4569-943E-FF6F7832ED1D}" destId="{B35AB213-84E2-4DD8-B699-AFF558E8DE2B}" srcOrd="0" destOrd="0" presId="urn:microsoft.com/office/officeart/2005/8/layout/hierarchy4"/>
    <dgm:cxn modelId="{B888DB49-8D10-4076-AC0B-26E75F73E69D}" type="presParOf" srcId="{35423338-80B4-4569-943E-FF6F7832ED1D}" destId="{E7DD5965-F1B5-4E59-8D74-BCC712B614DA}" srcOrd="1" destOrd="0" presId="urn:microsoft.com/office/officeart/2005/8/layout/hierarchy4"/>
    <dgm:cxn modelId="{B6CEE350-4F59-440B-8F01-9C62681D917F}" type="presParOf" srcId="{35423338-80B4-4569-943E-FF6F7832ED1D}" destId="{E756BB87-6B5E-4944-B1E7-E5D777528E35}" srcOrd="2" destOrd="0" presId="urn:microsoft.com/office/officeart/2005/8/layout/hierarchy4"/>
    <dgm:cxn modelId="{F9D34C61-2A29-4CCC-8C60-4CC4000AF883}" type="presParOf" srcId="{E756BB87-6B5E-4944-B1E7-E5D777528E35}" destId="{7D659820-0B24-42E6-8894-502ED009A35A}" srcOrd="0" destOrd="0" presId="urn:microsoft.com/office/officeart/2005/8/layout/hierarchy4"/>
    <dgm:cxn modelId="{71413408-9025-4AA2-9B2B-4DF9EDF9A488}" type="presParOf" srcId="{7D659820-0B24-42E6-8894-502ED009A35A}" destId="{0BF740ED-2F37-4A82-90D3-F3B8ED9EEE81}" srcOrd="0" destOrd="0" presId="urn:microsoft.com/office/officeart/2005/8/layout/hierarchy4"/>
    <dgm:cxn modelId="{6851FC82-5681-437E-BEBE-4EE36528BF99}" type="presParOf" srcId="{7D659820-0B24-42E6-8894-502ED009A35A}" destId="{D61B1D7C-D20D-493F-A42E-B802C63E3625}" srcOrd="1" destOrd="0" presId="urn:microsoft.com/office/officeart/2005/8/layout/hierarchy4"/>
    <dgm:cxn modelId="{1E9AC19D-2EA6-477A-B0C0-7C88E149337F}" type="presParOf" srcId="{E756BB87-6B5E-4944-B1E7-E5D777528E35}" destId="{6FF618B1-E2B5-4B85-A6B5-678AB01CDABE}" srcOrd="1" destOrd="0" presId="urn:microsoft.com/office/officeart/2005/8/layout/hierarchy4"/>
    <dgm:cxn modelId="{4CBB27D6-5C39-4A2F-8E21-019438740BF0}" type="presParOf" srcId="{E756BB87-6B5E-4944-B1E7-E5D777528E35}" destId="{C385D7B6-52CE-4FED-9027-828D488AE3CA}" srcOrd="2" destOrd="0" presId="urn:microsoft.com/office/officeart/2005/8/layout/hierarchy4"/>
    <dgm:cxn modelId="{48353E85-CC01-41FA-A509-487E6E61C906}" type="presParOf" srcId="{C385D7B6-52CE-4FED-9027-828D488AE3CA}" destId="{55B0363A-80A2-4FAD-93E3-1E261793417B}" srcOrd="0" destOrd="0" presId="urn:microsoft.com/office/officeart/2005/8/layout/hierarchy4"/>
    <dgm:cxn modelId="{8A6C7540-A945-4759-A4F1-1F718305C63E}" type="presParOf" srcId="{C385D7B6-52CE-4FED-9027-828D488AE3CA}" destId="{B3970DCA-4D1A-4821-B120-16C04451AEB4}"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18" csCatId="colorful" phldr="1"/>
      <dgm:spPr/>
      <dgm:t>
        <a:bodyPr/>
        <a:lstStyle/>
        <a:p>
          <a:endParaRPr lang="zh-TW" altLang="en-US"/>
        </a:p>
      </dgm:t>
    </dgm:pt>
    <dgm:pt modelId="{56467849-D623-4DB4-8142-1F2A193F0A51}">
      <dgm:prSet phldrT="[文字]"/>
      <dgm:spPr>
        <a:xfrm>
          <a:off x="8036" y="0"/>
          <a:ext cx="8221563"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水產群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4018" y="1556904"/>
          <a:ext cx="8221563"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水產養殖科</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093F378-60B8-4459-8877-29AB5FD73FFB}">
      <dgm:prSet phldrT="[文字]"/>
      <dgm:spPr>
        <a:xfrm>
          <a:off x="4018" y="3112851"/>
          <a:ext cx="82215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東港海事</a:t>
          </a:r>
        </a:p>
      </dgm:t>
    </dgm:pt>
    <dgm:pt modelId="{F7E1B006-6459-4CA7-B08E-073EE45E9A26}" type="par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D1223DA-53C4-4EAD-8BB9-DD33EC68DC73}" type="sib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1">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CB96E6A6-5E87-4552-9940-27914A39C475}" type="pres">
      <dgm:prSet presAssocID="{0093F378-60B8-4459-8877-29AB5FD73FFB}" presName="vertThree" presStyleCnt="0"/>
      <dgm:spPr/>
    </dgm:pt>
    <dgm:pt modelId="{B05851AB-2C31-4E4C-965D-989B0A05466E}" type="pres">
      <dgm:prSet presAssocID="{0093F378-60B8-4459-8877-29AB5FD73FFB}" presName="txThree" presStyleLbl="node3" presStyleIdx="0" presStyleCnt="1">
        <dgm:presLayoutVars>
          <dgm:chPref val="3"/>
        </dgm:presLayoutVars>
      </dgm:prSet>
      <dgm:spPr>
        <a:prstGeom prst="roundRect">
          <a:avLst>
            <a:gd name="adj" fmla="val 10000"/>
          </a:avLst>
        </a:prstGeom>
      </dgm:spPr>
      <dgm:t>
        <a:bodyPr/>
        <a:lstStyle/>
        <a:p>
          <a:endParaRPr lang="zh-TW" altLang="en-US"/>
        </a:p>
      </dgm:t>
    </dgm:pt>
    <dgm:pt modelId="{4726C7B6-C4B4-40D3-A237-2B68553715B9}" type="pres">
      <dgm:prSet presAssocID="{0093F378-60B8-4459-8877-29AB5FD73FFB}" presName="horzThree" presStyleCnt="0"/>
      <dgm:spPr/>
    </dgm:pt>
  </dgm:ptLst>
  <dgm:cxnLst>
    <dgm:cxn modelId="{445D1AB6-413A-4C15-AA60-165C0250A49A}" srcId="{56467849-D623-4DB4-8142-1F2A193F0A51}" destId="{7CB2CD1A-D604-4885-9DF4-4895E15BD372}" srcOrd="0" destOrd="0" parTransId="{F6D08762-2098-4A09-AEC7-58D68C6F942C}" sibTransId="{1DA7A632-5B46-4562-AE49-A2AFE0CA0077}"/>
    <dgm:cxn modelId="{792BBE1C-CFF3-421D-9877-378564A00D45}" type="presOf" srcId="{ACE837FE-9745-45F9-AB8B-8F5A05145C67}" destId="{EBA89E28-252F-4683-90FB-3304FB69E308}" srcOrd="0" destOrd="0" presId="urn:microsoft.com/office/officeart/2005/8/layout/hierarchy4"/>
    <dgm:cxn modelId="{93B7F482-2459-44CC-82C3-4E9AA5CE5EE5}" srcId="{7CB2CD1A-D604-4885-9DF4-4895E15BD372}" destId="{0093F378-60B8-4459-8877-29AB5FD73FFB}" srcOrd="0" destOrd="0" parTransId="{F7E1B006-6459-4CA7-B08E-073EE45E9A26}" sibTransId="{ED1223DA-53C4-4EAD-8BB9-DD33EC68DC73}"/>
    <dgm:cxn modelId="{EF57CE68-FA31-4655-A9AC-F25667E33C4E}" type="presOf" srcId="{0093F378-60B8-4459-8877-29AB5FD73FFB}" destId="{B05851AB-2C31-4E4C-965D-989B0A05466E}" srcOrd="0" destOrd="0" presId="urn:microsoft.com/office/officeart/2005/8/layout/hierarchy4"/>
    <dgm:cxn modelId="{4D345355-33DF-4003-AD76-AB7B5264E9DC}" type="presOf" srcId="{7CB2CD1A-D604-4885-9DF4-4895E15BD372}" destId="{DA6F3BDF-444E-4FBD-8E85-368607583A8F}" srcOrd="0" destOrd="0" presId="urn:microsoft.com/office/officeart/2005/8/layout/hierarchy4"/>
    <dgm:cxn modelId="{74CE3B03-5C34-46BD-A213-F74C49C7B5EF}" srcId="{ACE837FE-9745-45F9-AB8B-8F5A05145C67}" destId="{56467849-D623-4DB4-8142-1F2A193F0A51}" srcOrd="0" destOrd="0" parTransId="{B8263297-371A-4141-8511-C8D3757CC1C6}" sibTransId="{1B806640-92DC-4A0C-B488-A1EF5D38FA63}"/>
    <dgm:cxn modelId="{9B1A810E-C251-44F2-92D0-250A2CC27C0C}" type="presOf" srcId="{56467849-D623-4DB4-8142-1F2A193F0A51}" destId="{B93D7E45-04DD-42AF-A980-F70567FBEDDF}" srcOrd="0" destOrd="0" presId="urn:microsoft.com/office/officeart/2005/8/layout/hierarchy4"/>
    <dgm:cxn modelId="{4287050C-1C1F-49C7-A16D-B6722A35E092}" type="presParOf" srcId="{EBA89E28-252F-4683-90FB-3304FB69E308}" destId="{D775CAE9-44D1-4885-8767-BE88FB3A7765}" srcOrd="0" destOrd="0" presId="urn:microsoft.com/office/officeart/2005/8/layout/hierarchy4"/>
    <dgm:cxn modelId="{A2DEF499-B63B-4637-8F0D-D71CD17A7400}" type="presParOf" srcId="{D775CAE9-44D1-4885-8767-BE88FB3A7765}" destId="{B93D7E45-04DD-42AF-A980-F70567FBEDDF}" srcOrd="0" destOrd="0" presId="urn:microsoft.com/office/officeart/2005/8/layout/hierarchy4"/>
    <dgm:cxn modelId="{B4B19306-E7F8-45B8-BBD0-B23996E15581}" type="presParOf" srcId="{D775CAE9-44D1-4885-8767-BE88FB3A7765}" destId="{A34F34B9-142E-48A4-B8B2-BF10AD2C5228}" srcOrd="1" destOrd="0" presId="urn:microsoft.com/office/officeart/2005/8/layout/hierarchy4"/>
    <dgm:cxn modelId="{B40BFFC1-0981-45C4-8672-C3742E921C94}" type="presParOf" srcId="{D775CAE9-44D1-4885-8767-BE88FB3A7765}" destId="{866FD093-0E6F-4568-9536-B518F59A9978}" srcOrd="2" destOrd="0" presId="urn:microsoft.com/office/officeart/2005/8/layout/hierarchy4"/>
    <dgm:cxn modelId="{13F63DF8-7B96-4E6A-8225-91BA84312AA6}" type="presParOf" srcId="{866FD093-0E6F-4568-9536-B518F59A9978}" destId="{FC99C107-A5D5-4EDF-A905-731855EC4DD1}" srcOrd="0" destOrd="0" presId="urn:microsoft.com/office/officeart/2005/8/layout/hierarchy4"/>
    <dgm:cxn modelId="{3CA27665-094B-46CA-9F73-F4B2D06C24C2}" type="presParOf" srcId="{FC99C107-A5D5-4EDF-A905-731855EC4DD1}" destId="{DA6F3BDF-444E-4FBD-8E85-368607583A8F}" srcOrd="0" destOrd="0" presId="urn:microsoft.com/office/officeart/2005/8/layout/hierarchy4"/>
    <dgm:cxn modelId="{3C2B8191-DBD0-436A-A8A6-320AE572AA9F}" type="presParOf" srcId="{FC99C107-A5D5-4EDF-A905-731855EC4DD1}" destId="{C9AF3B95-12B0-4CB5-A65A-249107B319F1}" srcOrd="1" destOrd="0" presId="urn:microsoft.com/office/officeart/2005/8/layout/hierarchy4"/>
    <dgm:cxn modelId="{0B86E2CA-DAE1-4887-ADB9-B4F47758CDEE}" type="presParOf" srcId="{FC99C107-A5D5-4EDF-A905-731855EC4DD1}" destId="{F427C717-1490-4FB7-8929-517D8903080C}" srcOrd="2" destOrd="0" presId="urn:microsoft.com/office/officeart/2005/8/layout/hierarchy4"/>
    <dgm:cxn modelId="{C95B206A-953E-4BE0-B555-132C52E68B59}" type="presParOf" srcId="{F427C717-1490-4FB7-8929-517D8903080C}" destId="{CB96E6A6-5E87-4552-9940-27914A39C475}" srcOrd="0" destOrd="0" presId="urn:microsoft.com/office/officeart/2005/8/layout/hierarchy4"/>
    <dgm:cxn modelId="{254BA2A2-4AD3-4710-95EF-ED7DDA65CA2A}" type="presParOf" srcId="{CB96E6A6-5E87-4552-9940-27914A39C475}" destId="{B05851AB-2C31-4E4C-965D-989B0A05466E}" srcOrd="0" destOrd="0" presId="urn:microsoft.com/office/officeart/2005/8/layout/hierarchy4"/>
    <dgm:cxn modelId="{8C09561F-6ABA-4EFB-A41C-2FA8A3048754}" type="presParOf" srcId="{CB96E6A6-5E87-4552-9940-27914A39C475}" destId="{4726C7B6-C4B4-40D3-A237-2B68553715B9}"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19" csCatId="colorful" phldr="1"/>
      <dgm:spPr/>
      <dgm:t>
        <a:bodyPr/>
        <a:lstStyle/>
        <a:p>
          <a:endParaRPr lang="zh-TW" altLang="en-US"/>
        </a:p>
      </dgm:t>
    </dgm:pt>
    <dgm:pt modelId="{56467849-D623-4DB4-8142-1F2A193F0A51}">
      <dgm:prSet phldrT="[文字]"/>
      <dgm:spPr>
        <a:xfrm>
          <a:off x="8036" y="0"/>
          <a:ext cx="8221563"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海事群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4018" y="1556904"/>
          <a:ext cx="8221563"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輪機科</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093F378-60B8-4459-8877-29AB5FD73FFB}">
      <dgm:prSet phldrT="[文字]"/>
      <dgm:spPr>
        <a:xfrm>
          <a:off x="4018" y="3112851"/>
          <a:ext cx="82215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東港海事</a:t>
          </a:r>
        </a:p>
      </dgm:t>
    </dgm:pt>
    <dgm:pt modelId="{F7E1B006-6459-4CA7-B08E-073EE45E9A26}" type="par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D1223DA-53C4-4EAD-8BB9-DD33EC68DC73}" type="sib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1">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CB96E6A6-5E87-4552-9940-27914A39C475}" type="pres">
      <dgm:prSet presAssocID="{0093F378-60B8-4459-8877-29AB5FD73FFB}" presName="vertThree" presStyleCnt="0"/>
      <dgm:spPr/>
    </dgm:pt>
    <dgm:pt modelId="{B05851AB-2C31-4E4C-965D-989B0A05466E}" type="pres">
      <dgm:prSet presAssocID="{0093F378-60B8-4459-8877-29AB5FD73FFB}" presName="txThree" presStyleLbl="node3" presStyleIdx="0" presStyleCnt="1">
        <dgm:presLayoutVars>
          <dgm:chPref val="3"/>
        </dgm:presLayoutVars>
      </dgm:prSet>
      <dgm:spPr>
        <a:prstGeom prst="roundRect">
          <a:avLst>
            <a:gd name="adj" fmla="val 10000"/>
          </a:avLst>
        </a:prstGeom>
      </dgm:spPr>
      <dgm:t>
        <a:bodyPr/>
        <a:lstStyle/>
        <a:p>
          <a:endParaRPr lang="zh-TW" altLang="en-US"/>
        </a:p>
      </dgm:t>
    </dgm:pt>
    <dgm:pt modelId="{4726C7B6-C4B4-40D3-A237-2B68553715B9}" type="pres">
      <dgm:prSet presAssocID="{0093F378-60B8-4459-8877-29AB5FD73FFB}" presName="horzThree" presStyleCnt="0"/>
      <dgm:spPr/>
    </dgm:pt>
  </dgm:ptLst>
  <dgm:cxnLst>
    <dgm:cxn modelId="{3AF2B68C-9AE9-482E-B1F0-61468CD03FFD}" type="presOf" srcId="{7CB2CD1A-D604-4885-9DF4-4895E15BD372}" destId="{DA6F3BDF-444E-4FBD-8E85-368607583A8F}" srcOrd="0" destOrd="0" presId="urn:microsoft.com/office/officeart/2005/8/layout/hierarchy4"/>
    <dgm:cxn modelId="{F9309175-47E9-4B0B-A718-6C59E93F3A27}" type="presOf" srcId="{0093F378-60B8-4459-8877-29AB5FD73FFB}" destId="{B05851AB-2C31-4E4C-965D-989B0A05466E}" srcOrd="0" destOrd="0" presId="urn:microsoft.com/office/officeart/2005/8/layout/hierarchy4"/>
    <dgm:cxn modelId="{74CE3B03-5C34-46BD-A213-F74C49C7B5EF}" srcId="{ACE837FE-9745-45F9-AB8B-8F5A05145C67}" destId="{56467849-D623-4DB4-8142-1F2A193F0A51}" srcOrd="0" destOrd="0" parTransId="{B8263297-371A-4141-8511-C8D3757CC1C6}" sibTransId="{1B806640-92DC-4A0C-B488-A1EF5D38FA63}"/>
    <dgm:cxn modelId="{93B7F482-2459-44CC-82C3-4E9AA5CE5EE5}" srcId="{7CB2CD1A-D604-4885-9DF4-4895E15BD372}" destId="{0093F378-60B8-4459-8877-29AB5FD73FFB}" srcOrd="0" destOrd="0" parTransId="{F7E1B006-6459-4CA7-B08E-073EE45E9A26}" sibTransId="{ED1223DA-53C4-4EAD-8BB9-DD33EC68DC73}"/>
    <dgm:cxn modelId="{445D1AB6-413A-4C15-AA60-165C0250A49A}" srcId="{56467849-D623-4DB4-8142-1F2A193F0A51}" destId="{7CB2CD1A-D604-4885-9DF4-4895E15BD372}" srcOrd="0" destOrd="0" parTransId="{F6D08762-2098-4A09-AEC7-58D68C6F942C}" sibTransId="{1DA7A632-5B46-4562-AE49-A2AFE0CA0077}"/>
    <dgm:cxn modelId="{0DDD2A4E-DBD6-4C94-9B33-AB578E30BEA8}" type="presOf" srcId="{ACE837FE-9745-45F9-AB8B-8F5A05145C67}" destId="{EBA89E28-252F-4683-90FB-3304FB69E308}" srcOrd="0" destOrd="0" presId="urn:microsoft.com/office/officeart/2005/8/layout/hierarchy4"/>
    <dgm:cxn modelId="{DBEC5B5B-D547-4598-ABC2-728BA23CA956}" type="presOf" srcId="{56467849-D623-4DB4-8142-1F2A193F0A51}" destId="{B93D7E45-04DD-42AF-A980-F70567FBEDDF}" srcOrd="0" destOrd="0" presId="urn:microsoft.com/office/officeart/2005/8/layout/hierarchy4"/>
    <dgm:cxn modelId="{8234FF7D-C583-4738-91CF-317A37C7B5E8}" type="presParOf" srcId="{EBA89E28-252F-4683-90FB-3304FB69E308}" destId="{D775CAE9-44D1-4885-8767-BE88FB3A7765}" srcOrd="0" destOrd="0" presId="urn:microsoft.com/office/officeart/2005/8/layout/hierarchy4"/>
    <dgm:cxn modelId="{7A0D3F87-EC6B-42D4-8BEA-3CE2A29664ED}" type="presParOf" srcId="{D775CAE9-44D1-4885-8767-BE88FB3A7765}" destId="{B93D7E45-04DD-42AF-A980-F70567FBEDDF}" srcOrd="0" destOrd="0" presId="urn:microsoft.com/office/officeart/2005/8/layout/hierarchy4"/>
    <dgm:cxn modelId="{6ADAA76E-AFD8-4820-9B57-D2C40E8B93E8}" type="presParOf" srcId="{D775CAE9-44D1-4885-8767-BE88FB3A7765}" destId="{A34F34B9-142E-48A4-B8B2-BF10AD2C5228}" srcOrd="1" destOrd="0" presId="urn:microsoft.com/office/officeart/2005/8/layout/hierarchy4"/>
    <dgm:cxn modelId="{A284ADDB-28AB-4F02-A6FB-CD3ADB65A9FF}" type="presParOf" srcId="{D775CAE9-44D1-4885-8767-BE88FB3A7765}" destId="{866FD093-0E6F-4568-9536-B518F59A9978}" srcOrd="2" destOrd="0" presId="urn:microsoft.com/office/officeart/2005/8/layout/hierarchy4"/>
    <dgm:cxn modelId="{E0A1C625-B155-4FFC-A92F-8D0DAD4E27F2}" type="presParOf" srcId="{866FD093-0E6F-4568-9536-B518F59A9978}" destId="{FC99C107-A5D5-4EDF-A905-731855EC4DD1}" srcOrd="0" destOrd="0" presId="urn:microsoft.com/office/officeart/2005/8/layout/hierarchy4"/>
    <dgm:cxn modelId="{0FF303C3-8A5E-4BFC-9FA6-D1CE4A0F20D6}" type="presParOf" srcId="{FC99C107-A5D5-4EDF-A905-731855EC4DD1}" destId="{DA6F3BDF-444E-4FBD-8E85-368607583A8F}" srcOrd="0" destOrd="0" presId="urn:microsoft.com/office/officeart/2005/8/layout/hierarchy4"/>
    <dgm:cxn modelId="{8924A34A-44EA-42A2-B5BD-4B96D4575620}" type="presParOf" srcId="{FC99C107-A5D5-4EDF-A905-731855EC4DD1}" destId="{C9AF3B95-12B0-4CB5-A65A-249107B319F1}" srcOrd="1" destOrd="0" presId="urn:microsoft.com/office/officeart/2005/8/layout/hierarchy4"/>
    <dgm:cxn modelId="{6FD7603B-53B2-44A8-B4A9-96716CEB6485}" type="presParOf" srcId="{FC99C107-A5D5-4EDF-A905-731855EC4DD1}" destId="{F427C717-1490-4FB7-8929-517D8903080C}" srcOrd="2" destOrd="0" presId="urn:microsoft.com/office/officeart/2005/8/layout/hierarchy4"/>
    <dgm:cxn modelId="{74705CCD-6036-4BB8-A81E-3F1EB7B6DB9E}" type="presParOf" srcId="{F427C717-1490-4FB7-8929-517D8903080C}" destId="{CB96E6A6-5E87-4552-9940-27914A39C475}" srcOrd="0" destOrd="0" presId="urn:microsoft.com/office/officeart/2005/8/layout/hierarchy4"/>
    <dgm:cxn modelId="{68DFBB3A-DD04-477F-AADC-57FDD5EE076F}" type="presParOf" srcId="{CB96E6A6-5E87-4552-9940-27914A39C475}" destId="{B05851AB-2C31-4E4C-965D-989B0A05466E}" srcOrd="0" destOrd="0" presId="urn:microsoft.com/office/officeart/2005/8/layout/hierarchy4"/>
    <dgm:cxn modelId="{126411BD-0693-4432-802A-B3807D188CBF}" type="presParOf" srcId="{CB96E6A6-5E87-4552-9940-27914A39C475}" destId="{4726C7B6-C4B4-40D3-A237-2B68553715B9}"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20" csCatId="colorful" phldr="1"/>
      <dgm:spPr/>
      <dgm:t>
        <a:bodyPr/>
        <a:lstStyle/>
        <a:p>
          <a:endParaRPr lang="zh-TW" altLang="en-US"/>
        </a:p>
      </dgm:t>
    </dgm:pt>
    <dgm:pt modelId="{56467849-D623-4DB4-8142-1F2A193F0A51}">
      <dgm:prSet phldrT="[文字]"/>
      <dgm:spPr>
        <a:xfrm>
          <a:off x="8036" y="0"/>
          <a:ext cx="8221563"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外語群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4018" y="1556904"/>
          <a:ext cx="8221563"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應用日語科</a:t>
          </a: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093F378-60B8-4459-8877-29AB5FD73FFB}">
      <dgm:prSet phldrT="[文字]"/>
      <dgm:spPr>
        <a:xfrm>
          <a:off x="4018" y="3112851"/>
          <a:ext cx="82215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屏榮高中</a:t>
          </a:r>
        </a:p>
      </dgm:t>
    </dgm:pt>
    <dgm:pt modelId="{F7E1B006-6459-4CA7-B08E-073EE45E9A26}" type="par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D1223DA-53C4-4EAD-8BB9-DD33EC68DC73}" type="sib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1">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CB96E6A6-5E87-4552-9940-27914A39C475}" type="pres">
      <dgm:prSet presAssocID="{0093F378-60B8-4459-8877-29AB5FD73FFB}" presName="vertThree" presStyleCnt="0"/>
      <dgm:spPr/>
    </dgm:pt>
    <dgm:pt modelId="{B05851AB-2C31-4E4C-965D-989B0A05466E}" type="pres">
      <dgm:prSet presAssocID="{0093F378-60B8-4459-8877-29AB5FD73FFB}" presName="txThree" presStyleLbl="node3" presStyleIdx="0" presStyleCnt="1">
        <dgm:presLayoutVars>
          <dgm:chPref val="3"/>
        </dgm:presLayoutVars>
      </dgm:prSet>
      <dgm:spPr>
        <a:prstGeom prst="roundRect">
          <a:avLst>
            <a:gd name="adj" fmla="val 10000"/>
          </a:avLst>
        </a:prstGeom>
      </dgm:spPr>
      <dgm:t>
        <a:bodyPr/>
        <a:lstStyle/>
        <a:p>
          <a:endParaRPr lang="zh-TW" altLang="en-US"/>
        </a:p>
      </dgm:t>
    </dgm:pt>
    <dgm:pt modelId="{4726C7B6-C4B4-40D3-A237-2B68553715B9}" type="pres">
      <dgm:prSet presAssocID="{0093F378-60B8-4459-8877-29AB5FD73FFB}" presName="horzThree" presStyleCnt="0"/>
      <dgm:spPr/>
    </dgm:pt>
  </dgm:ptLst>
  <dgm:cxnLst>
    <dgm:cxn modelId="{445D1AB6-413A-4C15-AA60-165C0250A49A}" srcId="{56467849-D623-4DB4-8142-1F2A193F0A51}" destId="{7CB2CD1A-D604-4885-9DF4-4895E15BD372}" srcOrd="0" destOrd="0" parTransId="{F6D08762-2098-4A09-AEC7-58D68C6F942C}" sibTransId="{1DA7A632-5B46-4562-AE49-A2AFE0CA0077}"/>
    <dgm:cxn modelId="{93B7F482-2459-44CC-82C3-4E9AA5CE5EE5}" srcId="{7CB2CD1A-D604-4885-9DF4-4895E15BD372}" destId="{0093F378-60B8-4459-8877-29AB5FD73FFB}" srcOrd="0" destOrd="0" parTransId="{F7E1B006-6459-4CA7-B08E-073EE45E9A26}" sibTransId="{ED1223DA-53C4-4EAD-8BB9-DD33EC68DC73}"/>
    <dgm:cxn modelId="{7BAB813F-C85F-4E0A-A665-023989EF9C9A}" type="presOf" srcId="{56467849-D623-4DB4-8142-1F2A193F0A51}" destId="{B93D7E45-04DD-42AF-A980-F70567FBEDDF}" srcOrd="0" destOrd="0" presId="urn:microsoft.com/office/officeart/2005/8/layout/hierarchy4"/>
    <dgm:cxn modelId="{0EB6F9D3-22D1-4A1D-A674-20ACC81E573D}" type="presOf" srcId="{0093F378-60B8-4459-8877-29AB5FD73FFB}" destId="{B05851AB-2C31-4E4C-965D-989B0A05466E}" srcOrd="0" destOrd="0" presId="urn:microsoft.com/office/officeart/2005/8/layout/hierarchy4"/>
    <dgm:cxn modelId="{DCD62742-B3BA-4FF2-9925-21E9950ECE0F}" type="presOf" srcId="{ACE837FE-9745-45F9-AB8B-8F5A05145C67}" destId="{EBA89E28-252F-4683-90FB-3304FB69E308}" srcOrd="0" destOrd="0" presId="urn:microsoft.com/office/officeart/2005/8/layout/hierarchy4"/>
    <dgm:cxn modelId="{74CE3B03-5C34-46BD-A213-F74C49C7B5EF}" srcId="{ACE837FE-9745-45F9-AB8B-8F5A05145C67}" destId="{56467849-D623-4DB4-8142-1F2A193F0A51}" srcOrd="0" destOrd="0" parTransId="{B8263297-371A-4141-8511-C8D3757CC1C6}" sibTransId="{1B806640-92DC-4A0C-B488-A1EF5D38FA63}"/>
    <dgm:cxn modelId="{10AFF151-7E02-4DAD-BAFC-579EF230ADF2}" type="presOf" srcId="{7CB2CD1A-D604-4885-9DF4-4895E15BD372}" destId="{DA6F3BDF-444E-4FBD-8E85-368607583A8F}" srcOrd="0" destOrd="0" presId="urn:microsoft.com/office/officeart/2005/8/layout/hierarchy4"/>
    <dgm:cxn modelId="{DE92375B-9521-4271-B451-5FD5B640FB8E}" type="presParOf" srcId="{EBA89E28-252F-4683-90FB-3304FB69E308}" destId="{D775CAE9-44D1-4885-8767-BE88FB3A7765}" srcOrd="0" destOrd="0" presId="urn:microsoft.com/office/officeart/2005/8/layout/hierarchy4"/>
    <dgm:cxn modelId="{0989C895-B09C-46DD-B7C1-8A7E235B437A}" type="presParOf" srcId="{D775CAE9-44D1-4885-8767-BE88FB3A7765}" destId="{B93D7E45-04DD-42AF-A980-F70567FBEDDF}" srcOrd="0" destOrd="0" presId="urn:microsoft.com/office/officeart/2005/8/layout/hierarchy4"/>
    <dgm:cxn modelId="{4BA3E58F-F9A5-4452-AE32-928E5D7DF0E7}" type="presParOf" srcId="{D775CAE9-44D1-4885-8767-BE88FB3A7765}" destId="{A34F34B9-142E-48A4-B8B2-BF10AD2C5228}" srcOrd="1" destOrd="0" presId="urn:microsoft.com/office/officeart/2005/8/layout/hierarchy4"/>
    <dgm:cxn modelId="{132D76CD-9D30-450D-8021-28BC7B1008B0}" type="presParOf" srcId="{D775CAE9-44D1-4885-8767-BE88FB3A7765}" destId="{866FD093-0E6F-4568-9536-B518F59A9978}" srcOrd="2" destOrd="0" presId="urn:microsoft.com/office/officeart/2005/8/layout/hierarchy4"/>
    <dgm:cxn modelId="{D571B9D1-7625-4FFF-8AB9-A6A175FC77F4}" type="presParOf" srcId="{866FD093-0E6F-4568-9536-B518F59A9978}" destId="{FC99C107-A5D5-4EDF-A905-731855EC4DD1}" srcOrd="0" destOrd="0" presId="urn:microsoft.com/office/officeart/2005/8/layout/hierarchy4"/>
    <dgm:cxn modelId="{B93D5BFD-A5E1-4848-8117-41860A766255}" type="presParOf" srcId="{FC99C107-A5D5-4EDF-A905-731855EC4DD1}" destId="{DA6F3BDF-444E-4FBD-8E85-368607583A8F}" srcOrd="0" destOrd="0" presId="urn:microsoft.com/office/officeart/2005/8/layout/hierarchy4"/>
    <dgm:cxn modelId="{0A25FDBF-B34A-44CF-AAF9-A7CACFB09639}" type="presParOf" srcId="{FC99C107-A5D5-4EDF-A905-731855EC4DD1}" destId="{C9AF3B95-12B0-4CB5-A65A-249107B319F1}" srcOrd="1" destOrd="0" presId="urn:microsoft.com/office/officeart/2005/8/layout/hierarchy4"/>
    <dgm:cxn modelId="{D110173A-09E7-4E0B-9A07-7E8B33D3AC60}" type="presParOf" srcId="{FC99C107-A5D5-4EDF-A905-731855EC4DD1}" destId="{F427C717-1490-4FB7-8929-517D8903080C}" srcOrd="2" destOrd="0" presId="urn:microsoft.com/office/officeart/2005/8/layout/hierarchy4"/>
    <dgm:cxn modelId="{111BE811-1130-470F-8CD8-1D4B4BCD1433}" type="presParOf" srcId="{F427C717-1490-4FB7-8929-517D8903080C}" destId="{CB96E6A6-5E87-4552-9940-27914A39C475}" srcOrd="0" destOrd="0" presId="urn:microsoft.com/office/officeart/2005/8/layout/hierarchy4"/>
    <dgm:cxn modelId="{5BD41EA1-53A8-4301-A805-5B198300B306}" type="presParOf" srcId="{CB96E6A6-5E87-4552-9940-27914A39C475}" destId="{B05851AB-2C31-4E4C-965D-989B0A05466E}" srcOrd="0" destOrd="0" presId="urn:microsoft.com/office/officeart/2005/8/layout/hierarchy4"/>
    <dgm:cxn modelId="{F9CF12EF-205C-4673-9EE6-50DEE69E4C61}" type="presParOf" srcId="{CB96E6A6-5E87-4552-9940-27914A39C475}" destId="{4726C7B6-C4B4-40D3-A237-2B68553715B9}"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20" csCatId="colorful" phldr="1"/>
      <dgm:spPr/>
      <dgm:t>
        <a:bodyPr/>
        <a:lstStyle/>
        <a:p>
          <a:endParaRPr lang="zh-TW" altLang="en-US"/>
        </a:p>
      </dgm:t>
    </dgm:pt>
    <dgm:pt modelId="{7CB2CD1A-D604-4885-9DF4-4895E15BD372}">
      <dgm:prSet phldrT="[文字]"/>
      <dgm:spPr>
        <a:xfrm>
          <a:off x="4018" y="1556904"/>
          <a:ext cx="8221563"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smtClean="0">
              <a:solidFill>
                <a:sysClr val="window" lastClr="FFFFFF"/>
              </a:solidFill>
              <a:latin typeface="微軟正黑體" panose="020B0604030504040204" pitchFamily="34" charset="-120"/>
              <a:ea typeface="微軟正黑體" panose="020B0604030504040204" pitchFamily="34" charset="-120"/>
              <a:cs typeface="+mn-cs"/>
            </a:rPr>
            <a:t>原住民藝能科</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093F378-60B8-4459-8877-29AB5FD73FFB}">
      <dgm:prSet phldrT="[文字]"/>
      <dgm:spPr>
        <a:xfrm>
          <a:off x="4018" y="3112851"/>
          <a:ext cx="82215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smtClean="0">
              <a:solidFill>
                <a:sysClr val="window" lastClr="FFFFFF"/>
              </a:solidFill>
              <a:latin typeface="微軟正黑體" panose="020B0604030504040204" pitchFamily="34" charset="-120"/>
              <a:ea typeface="微軟正黑體" panose="020B0604030504040204" pitchFamily="34" charset="-120"/>
              <a:cs typeface="+mn-cs"/>
            </a:rPr>
            <a:t>內埔農工</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F7E1B006-6459-4CA7-B08E-073EE45E9A26}" type="par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D1223DA-53C4-4EAD-8BB9-DD33EC68DC73}" type="sib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6AAB446F-BFBA-42EE-AA18-7AAECFC85601}" type="pres">
      <dgm:prSet presAssocID="{7CB2CD1A-D604-4885-9DF4-4895E15BD372}" presName="vertOne" presStyleCnt="0"/>
      <dgm:spPr/>
    </dgm:pt>
    <dgm:pt modelId="{AAEB28B2-5658-4960-988F-EE46C75CC47E}" type="pres">
      <dgm:prSet presAssocID="{7CB2CD1A-D604-4885-9DF4-4895E15BD372}" presName="txOne" presStyleLbl="node0" presStyleIdx="0" presStyleCnt="1">
        <dgm:presLayoutVars>
          <dgm:chPref val="3"/>
        </dgm:presLayoutVars>
      </dgm:prSet>
      <dgm:spPr/>
      <dgm:t>
        <a:bodyPr/>
        <a:lstStyle/>
        <a:p>
          <a:endParaRPr lang="zh-TW" altLang="en-US"/>
        </a:p>
      </dgm:t>
    </dgm:pt>
    <dgm:pt modelId="{CC7689A0-6F8D-4E7C-812B-4BF3F28888B0}" type="pres">
      <dgm:prSet presAssocID="{7CB2CD1A-D604-4885-9DF4-4895E15BD372}" presName="parTransOne" presStyleCnt="0"/>
      <dgm:spPr/>
    </dgm:pt>
    <dgm:pt modelId="{064990DC-32F3-410F-951D-01A4ED58C254}" type="pres">
      <dgm:prSet presAssocID="{7CB2CD1A-D604-4885-9DF4-4895E15BD372}" presName="horzOne" presStyleCnt="0"/>
      <dgm:spPr/>
    </dgm:pt>
    <dgm:pt modelId="{E492E23B-2263-4310-9B6D-CAE837DC2C4A}" type="pres">
      <dgm:prSet presAssocID="{0093F378-60B8-4459-8877-29AB5FD73FFB}" presName="vertTwo" presStyleCnt="0"/>
      <dgm:spPr/>
    </dgm:pt>
    <dgm:pt modelId="{FA26F353-2761-49E1-AD5D-E7D25FF6B988}" type="pres">
      <dgm:prSet presAssocID="{0093F378-60B8-4459-8877-29AB5FD73FFB}" presName="txTwo" presStyleLbl="node2" presStyleIdx="0" presStyleCnt="1">
        <dgm:presLayoutVars>
          <dgm:chPref val="3"/>
        </dgm:presLayoutVars>
      </dgm:prSet>
      <dgm:spPr/>
      <dgm:t>
        <a:bodyPr/>
        <a:lstStyle/>
        <a:p>
          <a:endParaRPr lang="zh-TW" altLang="en-US"/>
        </a:p>
      </dgm:t>
    </dgm:pt>
    <dgm:pt modelId="{B65DD6C8-47E2-4384-AC97-CB79CCF62B76}" type="pres">
      <dgm:prSet presAssocID="{0093F378-60B8-4459-8877-29AB5FD73FFB}" presName="horzTwo" presStyleCnt="0"/>
      <dgm:spPr/>
    </dgm:pt>
  </dgm:ptLst>
  <dgm:cxnLst>
    <dgm:cxn modelId="{3FF9123E-FE51-437B-B8B6-1E0BCABB770C}" type="presOf" srcId="{0093F378-60B8-4459-8877-29AB5FD73FFB}" destId="{FA26F353-2761-49E1-AD5D-E7D25FF6B988}" srcOrd="0" destOrd="0" presId="urn:microsoft.com/office/officeart/2005/8/layout/hierarchy4"/>
    <dgm:cxn modelId="{93B7F482-2459-44CC-82C3-4E9AA5CE5EE5}" srcId="{7CB2CD1A-D604-4885-9DF4-4895E15BD372}" destId="{0093F378-60B8-4459-8877-29AB5FD73FFB}" srcOrd="0" destOrd="0" parTransId="{F7E1B006-6459-4CA7-B08E-073EE45E9A26}" sibTransId="{ED1223DA-53C4-4EAD-8BB9-DD33EC68DC73}"/>
    <dgm:cxn modelId="{26679E39-A126-42C8-84F6-5F9D9B78309D}" type="presOf" srcId="{7CB2CD1A-D604-4885-9DF4-4895E15BD372}" destId="{AAEB28B2-5658-4960-988F-EE46C75CC47E}" srcOrd="0" destOrd="0" presId="urn:microsoft.com/office/officeart/2005/8/layout/hierarchy4"/>
    <dgm:cxn modelId="{445D1AB6-413A-4C15-AA60-165C0250A49A}" srcId="{ACE837FE-9745-45F9-AB8B-8F5A05145C67}" destId="{7CB2CD1A-D604-4885-9DF4-4895E15BD372}" srcOrd="0" destOrd="0" parTransId="{F6D08762-2098-4A09-AEC7-58D68C6F942C}" sibTransId="{1DA7A632-5B46-4562-AE49-A2AFE0CA0077}"/>
    <dgm:cxn modelId="{5F00888E-B59E-4F3D-B6BF-B711E6A430F0}" type="presOf" srcId="{ACE837FE-9745-45F9-AB8B-8F5A05145C67}" destId="{EBA89E28-252F-4683-90FB-3304FB69E308}" srcOrd="0" destOrd="0" presId="urn:microsoft.com/office/officeart/2005/8/layout/hierarchy4"/>
    <dgm:cxn modelId="{679104A7-5756-4C43-B2BA-1F372C6D89B0}" type="presParOf" srcId="{EBA89E28-252F-4683-90FB-3304FB69E308}" destId="{6AAB446F-BFBA-42EE-AA18-7AAECFC85601}" srcOrd="0" destOrd="0" presId="urn:microsoft.com/office/officeart/2005/8/layout/hierarchy4"/>
    <dgm:cxn modelId="{5E6DA356-DB85-4472-AC92-44317BA5E5AE}" type="presParOf" srcId="{6AAB446F-BFBA-42EE-AA18-7AAECFC85601}" destId="{AAEB28B2-5658-4960-988F-EE46C75CC47E}" srcOrd="0" destOrd="0" presId="urn:microsoft.com/office/officeart/2005/8/layout/hierarchy4"/>
    <dgm:cxn modelId="{08017165-AA33-4FDC-8119-2F579043EF8E}" type="presParOf" srcId="{6AAB446F-BFBA-42EE-AA18-7AAECFC85601}" destId="{CC7689A0-6F8D-4E7C-812B-4BF3F28888B0}" srcOrd="1" destOrd="0" presId="urn:microsoft.com/office/officeart/2005/8/layout/hierarchy4"/>
    <dgm:cxn modelId="{52F12469-F893-48A7-8D31-5DBB93EABDB2}" type="presParOf" srcId="{6AAB446F-BFBA-42EE-AA18-7AAECFC85601}" destId="{064990DC-32F3-410F-951D-01A4ED58C254}" srcOrd="2" destOrd="0" presId="urn:microsoft.com/office/officeart/2005/8/layout/hierarchy4"/>
    <dgm:cxn modelId="{D22337F0-E437-4FB6-B515-666AC7807188}" type="presParOf" srcId="{064990DC-32F3-410F-951D-01A4ED58C254}" destId="{E492E23B-2263-4310-9B6D-CAE837DC2C4A}" srcOrd="0" destOrd="0" presId="urn:microsoft.com/office/officeart/2005/8/layout/hierarchy4"/>
    <dgm:cxn modelId="{87920184-A498-47C6-915D-E30AFDBA4889}" type="presParOf" srcId="{E492E23B-2263-4310-9B6D-CAE837DC2C4A}" destId="{FA26F353-2761-49E1-AD5D-E7D25FF6B988}" srcOrd="0" destOrd="0" presId="urn:microsoft.com/office/officeart/2005/8/layout/hierarchy4"/>
    <dgm:cxn modelId="{03BB5C5D-B505-4555-A701-E67BDE8E0750}" type="presParOf" srcId="{E492E23B-2263-4310-9B6D-CAE837DC2C4A}" destId="{B65DD6C8-47E2-4384-AC97-CB79CCF62B76}"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0822CF95-B206-4E6A-8D6F-42A1F21F0F69}" type="doc">
      <dgm:prSet loTypeId="urn:microsoft.com/office/officeart/2005/8/layout/vList2" loCatId="list" qsTypeId="urn:microsoft.com/office/officeart/2005/8/quickstyle/simple3" qsCatId="simple" csTypeId="urn:microsoft.com/office/officeart/2005/8/colors/colorful5" csCatId="colorful" phldr="1"/>
      <dgm:spPr/>
      <dgm:t>
        <a:bodyPr/>
        <a:lstStyle/>
        <a:p>
          <a:endParaRPr lang="zh-TW" altLang="en-US"/>
        </a:p>
      </dgm:t>
    </dgm:pt>
    <dgm:pt modelId="{A65408AB-6E53-4F07-859E-38C168DE9396}">
      <dgm:prSet phldrT="[文字]" custT="1"/>
      <dgm:spPr>
        <a:xfrm>
          <a:off x="0" y="519"/>
          <a:ext cx="6096000" cy="933660"/>
        </a:xfrm>
        <a:prstGeom prst="roundRect">
          <a:avLst/>
        </a:prstGeom>
        <a:gradFill rotWithShape="0">
          <a:gsLst>
            <a:gs pos="0">
              <a:srgbClr val="4BACC6">
                <a:hueOff val="0"/>
                <a:satOff val="0"/>
                <a:lumOff val="0"/>
                <a:alphaOff val="0"/>
                <a:tint val="50000"/>
                <a:satMod val="300000"/>
              </a:srgbClr>
            </a:gs>
            <a:gs pos="35000">
              <a:srgbClr val="4BACC6">
                <a:hueOff val="0"/>
                <a:satOff val="0"/>
                <a:lumOff val="0"/>
                <a:alphaOff val="0"/>
                <a:tint val="37000"/>
                <a:satMod val="300000"/>
              </a:srgbClr>
            </a:gs>
            <a:gs pos="100000">
              <a:srgbClr val="4BACC6">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zh-TW" altLang="en-US" sz="2800" b="1" dirty="0">
              <a:solidFill>
                <a:srgbClr val="C00000"/>
              </a:solidFill>
              <a:latin typeface="微軟正黑體" pitchFamily="34" charset="-120"/>
              <a:ea typeface="微軟正黑體" pitchFamily="34" charset="-120"/>
              <a:cs typeface="+mn-cs"/>
            </a:rPr>
            <a:t>認識適性入學制度與計分</a:t>
          </a:r>
        </a:p>
      </dgm:t>
    </dgm:pt>
    <dgm:pt modelId="{F72D7EF8-745F-4895-81F8-B23E234EA38D}" type="parTrans" cxnId="{59F605C3-C04E-4AB5-94FF-1DB4833B56E2}">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07FD7977-AFFF-48EC-B3E8-ECD16491A86E}" type="sibTrans" cxnId="{59F605C3-C04E-4AB5-94FF-1DB4833B56E2}">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0887D069-0368-417D-93BB-C6ECC8BF7D87}">
      <dgm:prSet phldrT="[文字]" custT="1"/>
      <dgm:spPr>
        <a:xfrm>
          <a:off x="0" y="1043619"/>
          <a:ext cx="6096000" cy="933660"/>
        </a:xfrm>
        <a:prstGeom prst="roundRect">
          <a:avLst/>
        </a:prstGeom>
        <a:gradFill rotWithShape="0">
          <a:gsLst>
            <a:gs pos="0">
              <a:srgbClr val="4BACC6">
                <a:hueOff val="-3311292"/>
                <a:satOff val="13270"/>
                <a:lumOff val="2876"/>
                <a:alphaOff val="0"/>
                <a:tint val="50000"/>
                <a:satMod val="300000"/>
              </a:srgbClr>
            </a:gs>
            <a:gs pos="35000">
              <a:srgbClr val="4BACC6">
                <a:hueOff val="-3311292"/>
                <a:satOff val="13270"/>
                <a:lumOff val="2876"/>
                <a:alphaOff val="0"/>
                <a:tint val="37000"/>
                <a:satMod val="300000"/>
              </a:srgbClr>
            </a:gs>
            <a:gs pos="100000">
              <a:srgbClr val="4BACC6">
                <a:hueOff val="-3311292"/>
                <a:satOff val="13270"/>
                <a:lumOff val="2876"/>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zh-TW" altLang="en-US" sz="2800" b="1" dirty="0">
              <a:solidFill>
                <a:srgbClr val="C00000"/>
              </a:solidFill>
              <a:latin typeface="微軟正黑體" pitchFamily="34" charset="-120"/>
              <a:ea typeface="微軟正黑體" pitchFamily="34" charset="-120"/>
              <a:cs typeface="+mn-cs"/>
            </a:rPr>
            <a:t>熟悉志願選填作業</a:t>
          </a:r>
        </a:p>
      </dgm:t>
    </dgm:pt>
    <dgm:pt modelId="{7109128E-2D0E-4D6C-AF8D-BD7EC6ED8980}" type="parTrans" cxnId="{50FBB7D4-6216-4DD5-B8AC-42D0C4CB2C21}">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2B04BE56-C72E-4473-9D2E-BD7447880813}" type="sibTrans" cxnId="{50FBB7D4-6216-4DD5-B8AC-42D0C4CB2C21}">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C76AB096-F05A-4C7F-8659-34CB54D58984}">
      <dgm:prSet phldrT="[文字]" custT="1"/>
      <dgm:spPr>
        <a:xfrm>
          <a:off x="0" y="2086719"/>
          <a:ext cx="6096000" cy="933660"/>
        </a:xfrm>
        <a:prstGeom prst="roundRect">
          <a:avLst/>
        </a:prstGeom>
        <a:gradFill rotWithShape="0">
          <a:gsLst>
            <a:gs pos="0">
              <a:srgbClr val="4BACC6">
                <a:hueOff val="-6622584"/>
                <a:satOff val="26541"/>
                <a:lumOff val="5752"/>
                <a:alphaOff val="0"/>
                <a:tint val="50000"/>
                <a:satMod val="300000"/>
              </a:srgbClr>
            </a:gs>
            <a:gs pos="35000">
              <a:srgbClr val="4BACC6">
                <a:hueOff val="-6622584"/>
                <a:satOff val="26541"/>
                <a:lumOff val="5752"/>
                <a:alphaOff val="0"/>
                <a:tint val="37000"/>
                <a:satMod val="300000"/>
              </a:srgbClr>
            </a:gs>
            <a:gs pos="100000">
              <a:srgbClr val="4BACC6">
                <a:hueOff val="-6622584"/>
                <a:satOff val="26541"/>
                <a:lumOff val="5752"/>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zh-TW" altLang="en-US" sz="2800" b="1" dirty="0">
              <a:solidFill>
                <a:srgbClr val="C00000"/>
              </a:solidFill>
              <a:latin typeface="微軟正黑體" pitchFamily="34" charset="-120"/>
              <a:ea typeface="微軟正黑體" pitchFamily="34" charset="-120"/>
              <a:cs typeface="+mn-cs"/>
            </a:rPr>
            <a:t>落實適性輔導工作</a:t>
          </a:r>
        </a:p>
      </dgm:t>
    </dgm:pt>
    <dgm:pt modelId="{7CEDAA94-8874-41A5-8FE6-DA9698BF2453}" type="parTrans" cxnId="{2884F2FB-9262-4008-84B2-29D65180C4A6}">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5217501C-AA89-4FB4-9CC0-29CF8A64A81C}" type="sibTrans" cxnId="{2884F2FB-9262-4008-84B2-29D65180C4A6}">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F71E9696-5B76-4FB6-A8B2-191CB4D81D05}">
      <dgm:prSet phldrT="[文字]" custT="1"/>
      <dgm:spPr>
        <a:xfrm>
          <a:off x="0" y="3129819"/>
          <a:ext cx="6096000" cy="933660"/>
        </a:xfrm>
        <a:prstGeom prst="roundRect">
          <a:avLst/>
        </a:prstGeom>
        <a:gradFill rotWithShape="0">
          <a:gsLst>
            <a:gs pos="0">
              <a:srgbClr val="4BACC6">
                <a:hueOff val="-9933876"/>
                <a:satOff val="39811"/>
                <a:lumOff val="8628"/>
                <a:alphaOff val="0"/>
                <a:tint val="50000"/>
                <a:satMod val="300000"/>
              </a:srgbClr>
            </a:gs>
            <a:gs pos="35000">
              <a:srgbClr val="4BACC6">
                <a:hueOff val="-9933876"/>
                <a:satOff val="39811"/>
                <a:lumOff val="8628"/>
                <a:alphaOff val="0"/>
                <a:tint val="37000"/>
                <a:satMod val="300000"/>
              </a:srgbClr>
            </a:gs>
            <a:gs pos="100000">
              <a:srgbClr val="4BACC6">
                <a:hueOff val="-9933876"/>
                <a:satOff val="39811"/>
                <a:lumOff val="8628"/>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zh-TW" altLang="en-US" sz="2800" b="1" dirty="0">
              <a:solidFill>
                <a:srgbClr val="C00000"/>
              </a:solidFill>
              <a:latin typeface="微軟正黑體" pitchFamily="34" charset="-120"/>
              <a:ea typeface="微軟正黑體" pitchFamily="34" charset="-120"/>
              <a:cs typeface="+mn-cs"/>
            </a:rPr>
            <a:t>達到適性揚才目標</a:t>
          </a:r>
        </a:p>
      </dgm:t>
    </dgm:pt>
    <dgm:pt modelId="{531E0190-EE75-43B9-8468-3EEA50B7D9D6}" type="parTrans" cxnId="{E59250D4-0D06-496C-8100-59641DEB8851}">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E33D5307-D3E6-42EA-8DD4-FA1A94042A6A}" type="sibTrans" cxnId="{E59250D4-0D06-496C-8100-59641DEB8851}">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28769C25-8A41-4A04-8530-B35240F0E2C4}" type="pres">
      <dgm:prSet presAssocID="{0822CF95-B206-4E6A-8D6F-42A1F21F0F69}" presName="linear" presStyleCnt="0">
        <dgm:presLayoutVars>
          <dgm:animLvl val="lvl"/>
          <dgm:resizeHandles val="exact"/>
        </dgm:presLayoutVars>
      </dgm:prSet>
      <dgm:spPr/>
      <dgm:t>
        <a:bodyPr/>
        <a:lstStyle/>
        <a:p>
          <a:endParaRPr lang="zh-TW" altLang="en-US"/>
        </a:p>
      </dgm:t>
    </dgm:pt>
    <dgm:pt modelId="{F8C7E270-3EAC-46AA-AB88-F6CF90A603B5}" type="pres">
      <dgm:prSet presAssocID="{A65408AB-6E53-4F07-859E-38C168DE9396}" presName="parentText" presStyleLbl="node1" presStyleIdx="0" presStyleCnt="4">
        <dgm:presLayoutVars>
          <dgm:chMax val="0"/>
          <dgm:bulletEnabled val="1"/>
        </dgm:presLayoutVars>
      </dgm:prSet>
      <dgm:spPr/>
      <dgm:t>
        <a:bodyPr/>
        <a:lstStyle/>
        <a:p>
          <a:endParaRPr lang="zh-TW" altLang="en-US"/>
        </a:p>
      </dgm:t>
    </dgm:pt>
    <dgm:pt modelId="{2B2D2CC0-9268-4198-8708-3BCBA0E0A254}" type="pres">
      <dgm:prSet presAssocID="{07FD7977-AFFF-48EC-B3E8-ECD16491A86E}" presName="spacer" presStyleCnt="0"/>
      <dgm:spPr/>
    </dgm:pt>
    <dgm:pt modelId="{C6D75E4A-9B3A-438E-861C-4F3EB00123C2}" type="pres">
      <dgm:prSet presAssocID="{0887D069-0368-417D-93BB-C6ECC8BF7D87}" presName="parentText" presStyleLbl="node1" presStyleIdx="1" presStyleCnt="4">
        <dgm:presLayoutVars>
          <dgm:chMax val="0"/>
          <dgm:bulletEnabled val="1"/>
        </dgm:presLayoutVars>
      </dgm:prSet>
      <dgm:spPr/>
      <dgm:t>
        <a:bodyPr/>
        <a:lstStyle/>
        <a:p>
          <a:endParaRPr lang="zh-TW" altLang="en-US"/>
        </a:p>
      </dgm:t>
    </dgm:pt>
    <dgm:pt modelId="{7E43EB71-F097-42AD-8873-9A5C0C82085A}" type="pres">
      <dgm:prSet presAssocID="{2B04BE56-C72E-4473-9D2E-BD7447880813}" presName="spacer" presStyleCnt="0"/>
      <dgm:spPr/>
    </dgm:pt>
    <dgm:pt modelId="{4F102A41-E45B-405E-A411-647B3A6BB1E8}" type="pres">
      <dgm:prSet presAssocID="{C76AB096-F05A-4C7F-8659-34CB54D58984}" presName="parentText" presStyleLbl="node1" presStyleIdx="2" presStyleCnt="4">
        <dgm:presLayoutVars>
          <dgm:chMax val="0"/>
          <dgm:bulletEnabled val="1"/>
        </dgm:presLayoutVars>
      </dgm:prSet>
      <dgm:spPr/>
      <dgm:t>
        <a:bodyPr/>
        <a:lstStyle/>
        <a:p>
          <a:endParaRPr lang="zh-TW" altLang="en-US"/>
        </a:p>
      </dgm:t>
    </dgm:pt>
    <dgm:pt modelId="{A8B2A3BE-EAB2-42EB-96BA-BE8DEFB41F88}" type="pres">
      <dgm:prSet presAssocID="{5217501C-AA89-4FB4-9CC0-29CF8A64A81C}" presName="spacer" presStyleCnt="0"/>
      <dgm:spPr/>
    </dgm:pt>
    <dgm:pt modelId="{F094C4FC-91D3-4C73-B8E1-9A884DFE0EC5}" type="pres">
      <dgm:prSet presAssocID="{F71E9696-5B76-4FB6-A8B2-191CB4D81D05}" presName="parentText" presStyleLbl="node1" presStyleIdx="3" presStyleCnt="4">
        <dgm:presLayoutVars>
          <dgm:chMax val="0"/>
          <dgm:bulletEnabled val="1"/>
        </dgm:presLayoutVars>
      </dgm:prSet>
      <dgm:spPr/>
      <dgm:t>
        <a:bodyPr/>
        <a:lstStyle/>
        <a:p>
          <a:endParaRPr lang="zh-TW" altLang="en-US"/>
        </a:p>
      </dgm:t>
    </dgm:pt>
  </dgm:ptLst>
  <dgm:cxnLst>
    <dgm:cxn modelId="{9AD7F80A-10EA-410C-B6DC-6D2AB9F9B71A}" type="presOf" srcId="{F71E9696-5B76-4FB6-A8B2-191CB4D81D05}" destId="{F094C4FC-91D3-4C73-B8E1-9A884DFE0EC5}" srcOrd="0" destOrd="0" presId="urn:microsoft.com/office/officeart/2005/8/layout/vList2"/>
    <dgm:cxn modelId="{1C4D4393-1205-4D3C-8CED-E8BB4A2B6AD9}" type="presOf" srcId="{0822CF95-B206-4E6A-8D6F-42A1F21F0F69}" destId="{28769C25-8A41-4A04-8530-B35240F0E2C4}" srcOrd="0" destOrd="0" presId="urn:microsoft.com/office/officeart/2005/8/layout/vList2"/>
    <dgm:cxn modelId="{7B5A1C4D-019F-453C-A765-E9E2640B08A8}" type="presOf" srcId="{A65408AB-6E53-4F07-859E-38C168DE9396}" destId="{F8C7E270-3EAC-46AA-AB88-F6CF90A603B5}" srcOrd="0" destOrd="0" presId="urn:microsoft.com/office/officeart/2005/8/layout/vList2"/>
    <dgm:cxn modelId="{50FBB7D4-6216-4DD5-B8AC-42D0C4CB2C21}" srcId="{0822CF95-B206-4E6A-8D6F-42A1F21F0F69}" destId="{0887D069-0368-417D-93BB-C6ECC8BF7D87}" srcOrd="1" destOrd="0" parTransId="{7109128E-2D0E-4D6C-AF8D-BD7EC6ED8980}" sibTransId="{2B04BE56-C72E-4473-9D2E-BD7447880813}"/>
    <dgm:cxn modelId="{59F605C3-C04E-4AB5-94FF-1DB4833B56E2}" srcId="{0822CF95-B206-4E6A-8D6F-42A1F21F0F69}" destId="{A65408AB-6E53-4F07-859E-38C168DE9396}" srcOrd="0" destOrd="0" parTransId="{F72D7EF8-745F-4895-81F8-B23E234EA38D}" sibTransId="{07FD7977-AFFF-48EC-B3E8-ECD16491A86E}"/>
    <dgm:cxn modelId="{2884F2FB-9262-4008-84B2-29D65180C4A6}" srcId="{0822CF95-B206-4E6A-8D6F-42A1F21F0F69}" destId="{C76AB096-F05A-4C7F-8659-34CB54D58984}" srcOrd="2" destOrd="0" parTransId="{7CEDAA94-8874-41A5-8FE6-DA9698BF2453}" sibTransId="{5217501C-AA89-4FB4-9CC0-29CF8A64A81C}"/>
    <dgm:cxn modelId="{E59250D4-0D06-496C-8100-59641DEB8851}" srcId="{0822CF95-B206-4E6A-8D6F-42A1F21F0F69}" destId="{F71E9696-5B76-4FB6-A8B2-191CB4D81D05}" srcOrd="3" destOrd="0" parTransId="{531E0190-EE75-43B9-8468-3EEA50B7D9D6}" sibTransId="{E33D5307-D3E6-42EA-8DD4-FA1A94042A6A}"/>
    <dgm:cxn modelId="{B52BBDD4-98DB-4206-A311-55C033CE0F94}" type="presOf" srcId="{C76AB096-F05A-4C7F-8659-34CB54D58984}" destId="{4F102A41-E45B-405E-A411-647B3A6BB1E8}" srcOrd="0" destOrd="0" presId="urn:microsoft.com/office/officeart/2005/8/layout/vList2"/>
    <dgm:cxn modelId="{DDC02A73-99CF-4B35-8EF4-F527D1DB040A}" type="presOf" srcId="{0887D069-0368-417D-93BB-C6ECC8BF7D87}" destId="{C6D75E4A-9B3A-438E-861C-4F3EB00123C2}" srcOrd="0" destOrd="0" presId="urn:microsoft.com/office/officeart/2005/8/layout/vList2"/>
    <dgm:cxn modelId="{984714F1-18A6-45D9-AF72-F753BA5E6DDE}" type="presParOf" srcId="{28769C25-8A41-4A04-8530-B35240F0E2C4}" destId="{F8C7E270-3EAC-46AA-AB88-F6CF90A603B5}" srcOrd="0" destOrd="0" presId="urn:microsoft.com/office/officeart/2005/8/layout/vList2"/>
    <dgm:cxn modelId="{C9017F77-6B62-4C9F-A83E-B65F683CCA5A}" type="presParOf" srcId="{28769C25-8A41-4A04-8530-B35240F0E2C4}" destId="{2B2D2CC0-9268-4198-8708-3BCBA0E0A254}" srcOrd="1" destOrd="0" presId="urn:microsoft.com/office/officeart/2005/8/layout/vList2"/>
    <dgm:cxn modelId="{BE24A818-FC35-4FAD-AF2E-9843D65219E2}" type="presParOf" srcId="{28769C25-8A41-4A04-8530-B35240F0E2C4}" destId="{C6D75E4A-9B3A-438E-861C-4F3EB00123C2}" srcOrd="2" destOrd="0" presId="urn:microsoft.com/office/officeart/2005/8/layout/vList2"/>
    <dgm:cxn modelId="{B0C29574-09E6-4FAD-AC1C-62DFB7EF8A2E}" type="presParOf" srcId="{28769C25-8A41-4A04-8530-B35240F0E2C4}" destId="{7E43EB71-F097-42AD-8873-9A5C0C82085A}" srcOrd="3" destOrd="0" presId="urn:microsoft.com/office/officeart/2005/8/layout/vList2"/>
    <dgm:cxn modelId="{8BFB7471-569D-445A-A273-17A9A14700CD}" type="presParOf" srcId="{28769C25-8A41-4A04-8530-B35240F0E2C4}" destId="{4F102A41-E45B-405E-A411-647B3A6BB1E8}" srcOrd="4" destOrd="0" presId="urn:microsoft.com/office/officeart/2005/8/layout/vList2"/>
    <dgm:cxn modelId="{AC4D70F6-56C2-4AEA-BAD4-FFA68D3522EE}" type="presParOf" srcId="{28769C25-8A41-4A04-8530-B35240F0E2C4}" destId="{A8B2A3BE-EAB2-42EB-96BA-BE8DEFB41F88}" srcOrd="5" destOrd="0" presId="urn:microsoft.com/office/officeart/2005/8/layout/vList2"/>
    <dgm:cxn modelId="{6500F27E-89E2-4E0D-B99F-3F59FED56B92}" type="presParOf" srcId="{28769C25-8A41-4A04-8530-B35240F0E2C4}" destId="{F094C4FC-91D3-4C73-B8E1-9A884DFE0EC5}"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5ED0939E-6101-43F6-AF8B-04064D5BC855}"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zh-TW" altLang="en-US"/>
        </a:p>
      </dgm:t>
    </dgm:pt>
    <dgm:pt modelId="{72ECE807-D0DE-4B60-8774-1D6D069EC198}">
      <dgm:prSet phldrT="[文字]" custT="1"/>
      <dgm:spPr>
        <a:xfrm>
          <a:off x="0" y="483"/>
          <a:ext cx="2881163" cy="1462748"/>
        </a:xfrm>
        <a:prstGeom prst="roundRect">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zh-TW" altLang="en-US" sz="3200" b="1" u="none" dirty="0">
              <a:solidFill>
                <a:sysClr val="window" lastClr="FFFFFF"/>
              </a:solidFill>
              <a:latin typeface="微軟正黑體" pitchFamily="34" charset="-120"/>
              <a:ea typeface="微軟正黑體" pitchFamily="34" charset="-120"/>
              <a:cs typeface="+mn-cs"/>
            </a:rPr>
            <a:t>對學生而言</a:t>
          </a:r>
        </a:p>
      </dgm:t>
    </dgm:pt>
    <dgm:pt modelId="{8551AADB-CF67-4CB8-AC94-0F7A8E63DAA7}" type="parTrans" cxnId="{475411DF-01FA-45EF-86AE-DC33B5AD1795}">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0A5F24DF-09E2-43B8-86EE-3B3DB4776BA0}" type="sibTrans" cxnId="{475411DF-01FA-45EF-86AE-DC33B5AD1795}">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E10CA2C8-8761-439D-9133-CE76BA6A9D1D}">
      <dgm:prSet phldrT="[文字]" custT="1"/>
      <dgm:spPr>
        <a:xfrm rot="5400000">
          <a:off x="4836021" y="-1829176"/>
          <a:ext cx="1212352" cy="5122068"/>
        </a:xfrm>
        <a:prstGeom prst="round2SameRect">
          <a:avLst/>
        </a:prstGeom>
        <a:solidFill>
          <a:srgbClr val="4BACC6">
            <a:tint val="40000"/>
            <a:alpha val="90000"/>
            <a:hueOff val="0"/>
            <a:satOff val="0"/>
            <a:lumOff val="0"/>
            <a:alphaOff val="0"/>
          </a:srgbClr>
        </a:solidFill>
        <a:ln w="25400" cap="flat" cmpd="sng" algn="ctr">
          <a:solidFill>
            <a:srgbClr val="4BACC6">
              <a:tint val="40000"/>
              <a:alpha val="90000"/>
              <a:hueOff val="0"/>
              <a:satOff val="0"/>
              <a:lumOff val="0"/>
              <a:alphaOff val="0"/>
            </a:srgbClr>
          </a:solidFill>
          <a:prstDash val="solid"/>
        </a:ln>
        <a:effectLst/>
      </dgm:spPr>
      <dgm:t>
        <a:bodyPr/>
        <a:lstStyle/>
        <a:p>
          <a:r>
            <a:rPr lang="zh-TW" altLang="en-US" sz="2400" b="1" u="none" dirty="0">
              <a:solidFill>
                <a:srgbClr val="660066"/>
              </a:solidFill>
              <a:latin typeface="微軟正黑體" pitchFamily="34" charset="-120"/>
              <a:ea typeface="微軟正黑體" pitchFamily="34" charset="-120"/>
              <a:cs typeface="+mn-cs"/>
            </a:rPr>
            <a:t>檢視現階段超額比序積分及熟悉志願序變化對計分的影響</a:t>
          </a:r>
        </a:p>
      </dgm:t>
    </dgm:pt>
    <dgm:pt modelId="{A1E5AEBC-2116-4637-B7A9-C9A95D0C80E9}" type="parTrans" cxnId="{3C883CB5-7431-4C03-AF32-CDB54B161CE1}">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D7EF9FAA-BEEA-4DC2-BCE9-FF06521C2C57}" type="sibTrans" cxnId="{3C883CB5-7431-4C03-AF32-CDB54B161CE1}">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359FFD50-33D3-49D3-8EBC-FFCC05E93C3B}">
      <dgm:prSet phldrT="[文字]" custT="1"/>
      <dgm:spPr>
        <a:xfrm>
          <a:off x="0" y="1539004"/>
          <a:ext cx="2881163" cy="1515440"/>
        </a:xfrm>
        <a:prstGeom prst="roundRect">
          <a:avLst/>
        </a:prstGeom>
        <a:solidFill>
          <a:srgbClr val="4BACC6">
            <a:hueOff val="-4966938"/>
            <a:satOff val="19906"/>
            <a:lumOff val="4314"/>
            <a:alphaOff val="0"/>
          </a:srgbClr>
        </a:solidFill>
        <a:ln w="25400" cap="flat" cmpd="sng" algn="ctr">
          <a:solidFill>
            <a:sysClr val="window" lastClr="FFFFFF">
              <a:hueOff val="0"/>
              <a:satOff val="0"/>
              <a:lumOff val="0"/>
              <a:alphaOff val="0"/>
            </a:sysClr>
          </a:solidFill>
          <a:prstDash val="solid"/>
        </a:ln>
        <a:effectLst/>
      </dgm:spPr>
      <dgm:t>
        <a:bodyPr/>
        <a:lstStyle/>
        <a:p>
          <a:r>
            <a:rPr lang="zh-TW" altLang="en-US" sz="3200" b="1" u="none" dirty="0">
              <a:solidFill>
                <a:sysClr val="window" lastClr="FFFFFF"/>
              </a:solidFill>
              <a:latin typeface="微軟正黑體" pitchFamily="34" charset="-120"/>
              <a:ea typeface="微軟正黑體" pitchFamily="34" charset="-120"/>
              <a:cs typeface="+mn-cs"/>
            </a:rPr>
            <a:t>對教務處而言</a:t>
          </a:r>
        </a:p>
      </dgm:t>
    </dgm:pt>
    <dgm:pt modelId="{5D03FDF0-50AB-4970-9586-A5AA1CA61A0D}" type="parTrans" cxnId="{1C1AC9AF-898B-4024-92C8-A01FE6D8641F}">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4BF46D41-29DF-4B76-B7AE-417358C46B40}" type="sibTrans" cxnId="{1C1AC9AF-898B-4024-92C8-A01FE6D8641F}">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CDCCEE0C-43C5-44AE-8B70-8DC2F8F2F4E5}">
      <dgm:prSet phldrT="[文字]" custT="1"/>
      <dgm:spPr>
        <a:xfrm rot="5400000">
          <a:off x="4836021" y="-264309"/>
          <a:ext cx="1212352" cy="5122068"/>
        </a:xfrm>
        <a:prstGeom prst="round2SameRect">
          <a:avLst/>
        </a:prstGeom>
        <a:solidFill>
          <a:srgbClr val="4BACC6">
            <a:tint val="40000"/>
            <a:alpha val="90000"/>
            <a:hueOff val="-5370241"/>
            <a:satOff val="24126"/>
            <a:lumOff val="1658"/>
            <a:alphaOff val="0"/>
          </a:srgbClr>
        </a:solidFill>
        <a:ln w="25400" cap="flat" cmpd="sng" algn="ctr">
          <a:solidFill>
            <a:srgbClr val="4BACC6">
              <a:tint val="40000"/>
              <a:alpha val="90000"/>
              <a:hueOff val="-5370241"/>
              <a:satOff val="24126"/>
              <a:lumOff val="1658"/>
              <a:alphaOff val="0"/>
            </a:srgbClr>
          </a:solidFill>
          <a:prstDash val="solid"/>
        </a:ln>
        <a:effectLst/>
      </dgm:spPr>
      <dgm:t>
        <a:bodyPr/>
        <a:lstStyle/>
        <a:p>
          <a:r>
            <a:rPr lang="zh-TW" altLang="en-US" sz="2400" b="1" u="none" dirty="0">
              <a:solidFill>
                <a:srgbClr val="660066"/>
              </a:solidFill>
              <a:latin typeface="微軟正黑體" pitchFamily="34" charset="-120"/>
              <a:ea typeface="微軟正黑體" pitchFamily="34" charset="-120"/>
              <a:cs typeface="+mn-cs"/>
            </a:rPr>
            <a:t>提前分段上傳與檢核學生基本資料及超額比序資料與積分</a:t>
          </a:r>
        </a:p>
      </dgm:t>
    </dgm:pt>
    <dgm:pt modelId="{04FA1AA0-FA91-48AD-917B-8F69FA225CA3}" type="parTrans" cxnId="{D243268A-D923-4E3C-8203-5126417B28DA}">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9889AFB2-311F-4A3F-A44F-034115AF2DAD}" type="sibTrans" cxnId="{D243268A-D923-4E3C-8203-5126417B28DA}">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C207575C-824B-41AC-83C8-8E4A0831EEDE}">
      <dgm:prSet phldrT="[文字]" custT="1"/>
      <dgm:spPr>
        <a:xfrm>
          <a:off x="0" y="3130216"/>
          <a:ext cx="2881163" cy="1515440"/>
        </a:xfrm>
        <a:prstGeom prst="roundRect">
          <a:avLst/>
        </a:prstGeom>
        <a:solidFill>
          <a:srgbClr val="4BACC6">
            <a:hueOff val="-9933876"/>
            <a:satOff val="39811"/>
            <a:lumOff val="8628"/>
            <a:alphaOff val="0"/>
          </a:srgbClr>
        </a:solidFill>
        <a:ln w="25400" cap="flat" cmpd="sng" algn="ctr">
          <a:solidFill>
            <a:sysClr val="window" lastClr="FFFFFF">
              <a:hueOff val="0"/>
              <a:satOff val="0"/>
              <a:lumOff val="0"/>
              <a:alphaOff val="0"/>
            </a:sysClr>
          </a:solidFill>
          <a:prstDash val="solid"/>
        </a:ln>
        <a:effectLst/>
      </dgm:spPr>
      <dgm:t>
        <a:bodyPr/>
        <a:lstStyle/>
        <a:p>
          <a:r>
            <a:rPr lang="zh-TW" altLang="en-US" sz="3200" b="1" u="none" dirty="0">
              <a:solidFill>
                <a:sysClr val="window" lastClr="FFFFFF"/>
              </a:solidFill>
              <a:latin typeface="微軟正黑體" pitchFamily="34" charset="-120"/>
              <a:ea typeface="微軟正黑體" pitchFamily="34" charset="-120"/>
              <a:cs typeface="+mn-cs"/>
            </a:rPr>
            <a:t>對輔導室及教師而言</a:t>
          </a:r>
        </a:p>
      </dgm:t>
    </dgm:pt>
    <dgm:pt modelId="{09B09697-1B04-4A5A-9FB2-1BD693EAA7D6}" type="parTrans" cxnId="{A43304C9-A7A1-4E8E-988B-CA99DA3E4AA5}">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E542F427-B28B-44D9-8C35-33EF6F3EF0D3}" type="sibTrans" cxnId="{A43304C9-A7A1-4E8E-988B-CA99DA3E4AA5}">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5B8B19DC-B49E-436A-AC79-6468D826ADBD}">
      <dgm:prSet phldrT="[文字]" custT="1"/>
      <dgm:spPr>
        <a:xfrm rot="5400000">
          <a:off x="4836021" y="1326902"/>
          <a:ext cx="1212352" cy="5122068"/>
        </a:xfrm>
        <a:prstGeom prst="round2SameRect">
          <a:avLst/>
        </a:prstGeom>
        <a:solidFill>
          <a:srgbClr val="4BACC6">
            <a:tint val="40000"/>
            <a:alpha val="90000"/>
            <a:hueOff val="-10740482"/>
            <a:satOff val="48253"/>
            <a:lumOff val="3317"/>
            <a:alphaOff val="0"/>
          </a:srgbClr>
        </a:solidFill>
        <a:ln w="25400" cap="flat" cmpd="sng" algn="ctr">
          <a:solidFill>
            <a:srgbClr val="4BACC6">
              <a:tint val="40000"/>
              <a:alpha val="90000"/>
              <a:hueOff val="-10740482"/>
              <a:satOff val="48253"/>
              <a:lumOff val="3317"/>
              <a:alphaOff val="0"/>
            </a:srgbClr>
          </a:solidFill>
          <a:prstDash val="solid"/>
        </a:ln>
        <a:effectLst/>
      </dgm:spPr>
      <dgm:t>
        <a:bodyPr/>
        <a:lstStyle/>
        <a:p>
          <a:r>
            <a:rPr lang="zh-TW" altLang="en-US" sz="2400" b="1" u="none" dirty="0">
              <a:solidFill>
                <a:srgbClr val="660066"/>
              </a:solidFill>
              <a:latin typeface="微軟正黑體" pitchFamily="34" charset="-120"/>
              <a:ea typeface="微軟正黑體" pitchFamily="34" charset="-120"/>
              <a:cs typeface="+mn-cs"/>
            </a:rPr>
            <a:t>搭配輸出資訊逐次協助學生志願序選填，進行覺察、探索、評估、統整與決定之輔導</a:t>
          </a:r>
        </a:p>
      </dgm:t>
    </dgm:pt>
    <dgm:pt modelId="{93FC455F-4AC8-4863-9620-3353E3985F69}" type="sibTrans" cxnId="{911E30EE-156E-4ED1-9013-FA1CBF7805E8}">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479460A3-8737-40DA-9DEA-025AFE07F6A2}" type="parTrans" cxnId="{911E30EE-156E-4ED1-9013-FA1CBF7805E8}">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1B04213D-9BAC-430B-81D3-587FF46AB928}" type="pres">
      <dgm:prSet presAssocID="{5ED0939E-6101-43F6-AF8B-04064D5BC855}" presName="Name0" presStyleCnt="0">
        <dgm:presLayoutVars>
          <dgm:dir/>
          <dgm:animLvl val="lvl"/>
          <dgm:resizeHandles val="exact"/>
        </dgm:presLayoutVars>
      </dgm:prSet>
      <dgm:spPr/>
      <dgm:t>
        <a:bodyPr/>
        <a:lstStyle/>
        <a:p>
          <a:endParaRPr lang="zh-TW" altLang="en-US"/>
        </a:p>
      </dgm:t>
    </dgm:pt>
    <dgm:pt modelId="{2343AEB6-9A7F-4FEB-BB8A-A9D8AEBF98CC}" type="pres">
      <dgm:prSet presAssocID="{72ECE807-D0DE-4B60-8774-1D6D069EC198}" presName="linNode" presStyleCnt="0"/>
      <dgm:spPr/>
    </dgm:pt>
    <dgm:pt modelId="{B54E2779-672F-491F-801F-F86DB2C112E9}" type="pres">
      <dgm:prSet presAssocID="{72ECE807-D0DE-4B60-8774-1D6D069EC198}" presName="parentText" presStyleLbl="node1" presStyleIdx="0" presStyleCnt="3" custScaleY="96523">
        <dgm:presLayoutVars>
          <dgm:chMax val="1"/>
          <dgm:bulletEnabled val="1"/>
        </dgm:presLayoutVars>
      </dgm:prSet>
      <dgm:spPr/>
      <dgm:t>
        <a:bodyPr/>
        <a:lstStyle/>
        <a:p>
          <a:endParaRPr lang="zh-TW" altLang="en-US"/>
        </a:p>
      </dgm:t>
    </dgm:pt>
    <dgm:pt modelId="{DC147E80-85D4-4CCB-91B8-854ABCC08A45}" type="pres">
      <dgm:prSet presAssocID="{72ECE807-D0DE-4B60-8774-1D6D069EC198}" presName="descendantText" presStyleLbl="alignAccFollowNode1" presStyleIdx="0" presStyleCnt="3">
        <dgm:presLayoutVars>
          <dgm:bulletEnabled val="1"/>
        </dgm:presLayoutVars>
      </dgm:prSet>
      <dgm:spPr/>
      <dgm:t>
        <a:bodyPr/>
        <a:lstStyle/>
        <a:p>
          <a:endParaRPr lang="zh-TW" altLang="en-US"/>
        </a:p>
      </dgm:t>
    </dgm:pt>
    <dgm:pt modelId="{D273B107-F2E0-4B1C-8D8E-75A510608E0C}" type="pres">
      <dgm:prSet presAssocID="{0A5F24DF-09E2-43B8-86EE-3B3DB4776BA0}" presName="sp" presStyleCnt="0"/>
      <dgm:spPr/>
    </dgm:pt>
    <dgm:pt modelId="{95CF8C0D-E9C2-4047-AE3F-FB49B3032546}" type="pres">
      <dgm:prSet presAssocID="{359FFD50-33D3-49D3-8EBC-FFCC05E93C3B}" presName="linNode" presStyleCnt="0"/>
      <dgm:spPr/>
    </dgm:pt>
    <dgm:pt modelId="{8C0FC3F0-561C-419C-A408-B4B39FDA94A8}" type="pres">
      <dgm:prSet presAssocID="{359FFD50-33D3-49D3-8EBC-FFCC05E93C3B}" presName="parentText" presStyleLbl="node1" presStyleIdx="1" presStyleCnt="3">
        <dgm:presLayoutVars>
          <dgm:chMax val="1"/>
          <dgm:bulletEnabled val="1"/>
        </dgm:presLayoutVars>
      </dgm:prSet>
      <dgm:spPr/>
      <dgm:t>
        <a:bodyPr/>
        <a:lstStyle/>
        <a:p>
          <a:endParaRPr lang="zh-TW" altLang="en-US"/>
        </a:p>
      </dgm:t>
    </dgm:pt>
    <dgm:pt modelId="{A3BB1BEA-D5EA-49C6-9382-30D7735B5320}" type="pres">
      <dgm:prSet presAssocID="{359FFD50-33D3-49D3-8EBC-FFCC05E93C3B}" presName="descendantText" presStyleLbl="alignAccFollowNode1" presStyleIdx="1" presStyleCnt="3">
        <dgm:presLayoutVars>
          <dgm:bulletEnabled val="1"/>
        </dgm:presLayoutVars>
      </dgm:prSet>
      <dgm:spPr/>
      <dgm:t>
        <a:bodyPr/>
        <a:lstStyle/>
        <a:p>
          <a:endParaRPr lang="zh-TW" altLang="en-US"/>
        </a:p>
      </dgm:t>
    </dgm:pt>
    <dgm:pt modelId="{CDB3C673-E42E-4907-B00C-3057C52174E0}" type="pres">
      <dgm:prSet presAssocID="{4BF46D41-29DF-4B76-B7AE-417358C46B40}" presName="sp" presStyleCnt="0"/>
      <dgm:spPr/>
    </dgm:pt>
    <dgm:pt modelId="{BEC83D01-3D62-46D9-BFF2-C37486D46B2E}" type="pres">
      <dgm:prSet presAssocID="{C207575C-824B-41AC-83C8-8E4A0831EEDE}" presName="linNode" presStyleCnt="0"/>
      <dgm:spPr/>
    </dgm:pt>
    <dgm:pt modelId="{EA7DDBA6-DDBD-4C26-8740-DDCAC90EC60B}" type="pres">
      <dgm:prSet presAssocID="{C207575C-824B-41AC-83C8-8E4A0831EEDE}" presName="parentText" presStyleLbl="node1" presStyleIdx="2" presStyleCnt="3">
        <dgm:presLayoutVars>
          <dgm:chMax val="1"/>
          <dgm:bulletEnabled val="1"/>
        </dgm:presLayoutVars>
      </dgm:prSet>
      <dgm:spPr/>
      <dgm:t>
        <a:bodyPr/>
        <a:lstStyle/>
        <a:p>
          <a:endParaRPr lang="zh-TW" altLang="en-US"/>
        </a:p>
      </dgm:t>
    </dgm:pt>
    <dgm:pt modelId="{5C863729-FECA-48BA-B95D-3574515DA2DA}" type="pres">
      <dgm:prSet presAssocID="{C207575C-824B-41AC-83C8-8E4A0831EEDE}" presName="descendantText" presStyleLbl="alignAccFollowNode1" presStyleIdx="2" presStyleCnt="3">
        <dgm:presLayoutVars>
          <dgm:bulletEnabled val="1"/>
        </dgm:presLayoutVars>
      </dgm:prSet>
      <dgm:spPr/>
      <dgm:t>
        <a:bodyPr/>
        <a:lstStyle/>
        <a:p>
          <a:endParaRPr lang="zh-TW" altLang="en-US"/>
        </a:p>
      </dgm:t>
    </dgm:pt>
  </dgm:ptLst>
  <dgm:cxnLst>
    <dgm:cxn modelId="{475411DF-01FA-45EF-86AE-DC33B5AD1795}" srcId="{5ED0939E-6101-43F6-AF8B-04064D5BC855}" destId="{72ECE807-D0DE-4B60-8774-1D6D069EC198}" srcOrd="0" destOrd="0" parTransId="{8551AADB-CF67-4CB8-AC94-0F7A8E63DAA7}" sibTransId="{0A5F24DF-09E2-43B8-86EE-3B3DB4776BA0}"/>
    <dgm:cxn modelId="{911E30EE-156E-4ED1-9013-FA1CBF7805E8}" srcId="{C207575C-824B-41AC-83C8-8E4A0831EEDE}" destId="{5B8B19DC-B49E-436A-AC79-6468D826ADBD}" srcOrd="0" destOrd="0" parTransId="{479460A3-8737-40DA-9DEA-025AFE07F6A2}" sibTransId="{93FC455F-4AC8-4863-9620-3353E3985F69}"/>
    <dgm:cxn modelId="{7508F0E7-4B17-4219-AC9E-5110A98FB53B}" type="presOf" srcId="{5ED0939E-6101-43F6-AF8B-04064D5BC855}" destId="{1B04213D-9BAC-430B-81D3-587FF46AB928}" srcOrd="0" destOrd="0" presId="urn:microsoft.com/office/officeart/2005/8/layout/vList5"/>
    <dgm:cxn modelId="{CE7D078B-28EC-4D51-9687-4B9D1584CBA9}" type="presOf" srcId="{CDCCEE0C-43C5-44AE-8B70-8DC2F8F2F4E5}" destId="{A3BB1BEA-D5EA-49C6-9382-30D7735B5320}" srcOrd="0" destOrd="0" presId="urn:microsoft.com/office/officeart/2005/8/layout/vList5"/>
    <dgm:cxn modelId="{EFA941D7-5323-4458-A6F2-65E09359DB8F}" type="presOf" srcId="{72ECE807-D0DE-4B60-8774-1D6D069EC198}" destId="{B54E2779-672F-491F-801F-F86DB2C112E9}" srcOrd="0" destOrd="0" presId="urn:microsoft.com/office/officeart/2005/8/layout/vList5"/>
    <dgm:cxn modelId="{435977B1-3387-4DA8-9751-00999378B6F7}" type="presOf" srcId="{C207575C-824B-41AC-83C8-8E4A0831EEDE}" destId="{EA7DDBA6-DDBD-4C26-8740-DDCAC90EC60B}" srcOrd="0" destOrd="0" presId="urn:microsoft.com/office/officeart/2005/8/layout/vList5"/>
    <dgm:cxn modelId="{19F1D61B-FF44-4367-A258-14F4A4254A55}" type="presOf" srcId="{5B8B19DC-B49E-436A-AC79-6468D826ADBD}" destId="{5C863729-FECA-48BA-B95D-3574515DA2DA}" srcOrd="0" destOrd="0" presId="urn:microsoft.com/office/officeart/2005/8/layout/vList5"/>
    <dgm:cxn modelId="{D243268A-D923-4E3C-8203-5126417B28DA}" srcId="{359FFD50-33D3-49D3-8EBC-FFCC05E93C3B}" destId="{CDCCEE0C-43C5-44AE-8B70-8DC2F8F2F4E5}" srcOrd="0" destOrd="0" parTransId="{04FA1AA0-FA91-48AD-917B-8F69FA225CA3}" sibTransId="{9889AFB2-311F-4A3F-A44F-034115AF2DAD}"/>
    <dgm:cxn modelId="{A43304C9-A7A1-4E8E-988B-CA99DA3E4AA5}" srcId="{5ED0939E-6101-43F6-AF8B-04064D5BC855}" destId="{C207575C-824B-41AC-83C8-8E4A0831EEDE}" srcOrd="2" destOrd="0" parTransId="{09B09697-1B04-4A5A-9FB2-1BD693EAA7D6}" sibTransId="{E542F427-B28B-44D9-8C35-33EF6F3EF0D3}"/>
    <dgm:cxn modelId="{FCDD1329-422D-4C99-B1D4-5A02BA902608}" type="presOf" srcId="{E10CA2C8-8761-439D-9133-CE76BA6A9D1D}" destId="{DC147E80-85D4-4CCB-91B8-854ABCC08A45}" srcOrd="0" destOrd="0" presId="urn:microsoft.com/office/officeart/2005/8/layout/vList5"/>
    <dgm:cxn modelId="{90C89F3D-E938-4DF0-8FD5-CF6D16123F01}" type="presOf" srcId="{359FFD50-33D3-49D3-8EBC-FFCC05E93C3B}" destId="{8C0FC3F0-561C-419C-A408-B4B39FDA94A8}" srcOrd="0" destOrd="0" presId="urn:microsoft.com/office/officeart/2005/8/layout/vList5"/>
    <dgm:cxn modelId="{3C883CB5-7431-4C03-AF32-CDB54B161CE1}" srcId="{72ECE807-D0DE-4B60-8774-1D6D069EC198}" destId="{E10CA2C8-8761-439D-9133-CE76BA6A9D1D}" srcOrd="0" destOrd="0" parTransId="{A1E5AEBC-2116-4637-B7A9-C9A95D0C80E9}" sibTransId="{D7EF9FAA-BEEA-4DC2-BCE9-FF06521C2C57}"/>
    <dgm:cxn modelId="{1C1AC9AF-898B-4024-92C8-A01FE6D8641F}" srcId="{5ED0939E-6101-43F6-AF8B-04064D5BC855}" destId="{359FFD50-33D3-49D3-8EBC-FFCC05E93C3B}" srcOrd="1" destOrd="0" parTransId="{5D03FDF0-50AB-4970-9586-A5AA1CA61A0D}" sibTransId="{4BF46D41-29DF-4B76-B7AE-417358C46B40}"/>
    <dgm:cxn modelId="{C0C79230-6AA2-4087-94D2-577B7C60CF41}" type="presParOf" srcId="{1B04213D-9BAC-430B-81D3-587FF46AB928}" destId="{2343AEB6-9A7F-4FEB-BB8A-A9D8AEBF98CC}" srcOrd="0" destOrd="0" presId="urn:microsoft.com/office/officeart/2005/8/layout/vList5"/>
    <dgm:cxn modelId="{7855BF7D-ED52-4093-89DF-6BB3A8F37F67}" type="presParOf" srcId="{2343AEB6-9A7F-4FEB-BB8A-A9D8AEBF98CC}" destId="{B54E2779-672F-491F-801F-F86DB2C112E9}" srcOrd="0" destOrd="0" presId="urn:microsoft.com/office/officeart/2005/8/layout/vList5"/>
    <dgm:cxn modelId="{FBEE27DB-FE45-4227-956F-C41F722EA685}" type="presParOf" srcId="{2343AEB6-9A7F-4FEB-BB8A-A9D8AEBF98CC}" destId="{DC147E80-85D4-4CCB-91B8-854ABCC08A45}" srcOrd="1" destOrd="0" presId="urn:microsoft.com/office/officeart/2005/8/layout/vList5"/>
    <dgm:cxn modelId="{872AC99B-F6AB-4FEF-B5BE-D5F9698B1F49}" type="presParOf" srcId="{1B04213D-9BAC-430B-81D3-587FF46AB928}" destId="{D273B107-F2E0-4B1C-8D8E-75A510608E0C}" srcOrd="1" destOrd="0" presId="urn:microsoft.com/office/officeart/2005/8/layout/vList5"/>
    <dgm:cxn modelId="{01BFBAEB-1873-466A-A266-26DCFF29FAE7}" type="presParOf" srcId="{1B04213D-9BAC-430B-81D3-587FF46AB928}" destId="{95CF8C0D-E9C2-4047-AE3F-FB49B3032546}" srcOrd="2" destOrd="0" presId="urn:microsoft.com/office/officeart/2005/8/layout/vList5"/>
    <dgm:cxn modelId="{2E477DBD-0554-4365-A0D2-F0BB62FE67A5}" type="presParOf" srcId="{95CF8C0D-E9C2-4047-AE3F-FB49B3032546}" destId="{8C0FC3F0-561C-419C-A408-B4B39FDA94A8}" srcOrd="0" destOrd="0" presId="urn:microsoft.com/office/officeart/2005/8/layout/vList5"/>
    <dgm:cxn modelId="{E7A403BB-E60E-4483-A2C1-C351D6FC0826}" type="presParOf" srcId="{95CF8C0D-E9C2-4047-AE3F-FB49B3032546}" destId="{A3BB1BEA-D5EA-49C6-9382-30D7735B5320}" srcOrd="1" destOrd="0" presId="urn:microsoft.com/office/officeart/2005/8/layout/vList5"/>
    <dgm:cxn modelId="{F4B03769-8729-45FC-89E3-19E15190E4CD}" type="presParOf" srcId="{1B04213D-9BAC-430B-81D3-587FF46AB928}" destId="{CDB3C673-E42E-4907-B00C-3057C52174E0}" srcOrd="3" destOrd="0" presId="urn:microsoft.com/office/officeart/2005/8/layout/vList5"/>
    <dgm:cxn modelId="{CE92239A-612E-4712-9A8C-B1B079967A8A}" type="presParOf" srcId="{1B04213D-9BAC-430B-81D3-587FF46AB928}" destId="{BEC83D01-3D62-46D9-BFF2-C37486D46B2E}" srcOrd="4" destOrd="0" presId="urn:microsoft.com/office/officeart/2005/8/layout/vList5"/>
    <dgm:cxn modelId="{7F123622-A822-4229-8163-6DD822396816}" type="presParOf" srcId="{BEC83D01-3D62-46D9-BFF2-C37486D46B2E}" destId="{EA7DDBA6-DDBD-4C26-8740-DDCAC90EC60B}" srcOrd="0" destOrd="0" presId="urn:microsoft.com/office/officeart/2005/8/layout/vList5"/>
    <dgm:cxn modelId="{719B15F2-C2A6-4F33-9002-87BA0D91E3B7}" type="presParOf" srcId="{BEC83D01-3D62-46D9-BFF2-C37486D46B2E}" destId="{5C863729-FECA-48BA-B95D-3574515DA2DA}"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F24B5EB-F6A0-4BE5-9290-423D589540A0}" type="doc">
      <dgm:prSet loTypeId="urn:microsoft.com/office/officeart/2005/8/layout/hierarchy4" loCatId="list" qsTypeId="urn:microsoft.com/office/officeart/2005/8/quickstyle/simple4" qsCatId="simple" csTypeId="urn:microsoft.com/office/officeart/2005/8/colors/colorful3" csCatId="colorful" phldr="1"/>
      <dgm:spPr/>
      <dgm:t>
        <a:bodyPr/>
        <a:lstStyle/>
        <a:p>
          <a:endParaRPr lang="zh-TW" altLang="en-US"/>
        </a:p>
      </dgm:t>
    </dgm:pt>
    <dgm:pt modelId="{A932157F-6267-4762-957D-DA80B1918CA3}">
      <dgm:prSet phldrT="[文字]"/>
      <dgm:spPr/>
      <dgm:t>
        <a:bodyPr/>
        <a:lstStyle/>
        <a:p>
          <a:r>
            <a:rPr lang="zh-TW" altLang="en-US" dirty="0">
              <a:latin typeface="微軟正黑體" panose="020B0604030504040204" pitchFamily="34" charset="-120"/>
              <a:ea typeface="微軟正黑體" panose="020B0604030504040204" pitchFamily="34" charset="-120"/>
            </a:rPr>
            <a:t>高級中等學校</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免試入學</a:t>
          </a:r>
        </a:p>
      </dgm:t>
    </dgm:pt>
    <dgm:pt modelId="{B111BB52-B3A7-4E97-9B60-EFE5C8A6BBA8}" type="parTrans" cxnId="{FFBBA9D0-955B-4C5D-B236-1953EDCE8B9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340EAC9D-F669-416A-999E-B700E4B704D8}" type="sibTrans" cxnId="{FFBBA9D0-955B-4C5D-B236-1953EDCE8B9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80143D8-5BC1-4E54-91F0-3EE07A09AB93}">
      <dgm:prSet phldrT="[文字]"/>
      <dgm:spPr/>
      <dgm:t>
        <a:bodyPr/>
        <a:lstStyle/>
        <a:p>
          <a:r>
            <a:rPr lang="zh-TW" altLang="en-US" dirty="0">
              <a:latin typeface="微軟正黑體" panose="020B0604030504040204" pitchFamily="34" charset="-120"/>
              <a:ea typeface="微軟正黑體" panose="020B0604030504040204" pitchFamily="34" charset="-120"/>
            </a:rPr>
            <a:t>直升入學</a:t>
          </a:r>
        </a:p>
      </dgm:t>
    </dgm:pt>
    <dgm:pt modelId="{1B9D0363-5315-45F9-870D-9DF2241732E3}" type="parTrans" cxnId="{A868CDB4-1A16-4589-A05A-6A583A20A2A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1368B160-1B00-44B1-B65E-525C6FC1B199}" type="sibTrans" cxnId="{A868CDB4-1A16-4589-A05A-6A583A20A2A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33BB5BE4-219B-4F28-A576-3BBF3E18E676}">
      <dgm:prSet phldrT="[文字]"/>
      <dgm:spPr/>
      <dgm:t>
        <a:bodyPr/>
        <a:lstStyle/>
        <a:p>
          <a:r>
            <a:rPr lang="zh-TW" altLang="en-US" dirty="0">
              <a:latin typeface="微軟正黑體" panose="020B0604030504040204" pitchFamily="34" charset="-120"/>
              <a:ea typeface="微軟正黑體" panose="020B0604030504040204" pitchFamily="34" charset="-120"/>
            </a:rPr>
            <a:t>特色招生</a:t>
          </a:r>
        </a:p>
      </dgm:t>
    </dgm:pt>
    <dgm:pt modelId="{EE05013A-AD74-4978-8F73-290C79091642}" type="parTrans" cxnId="{48F6F242-F6A4-4131-918B-45C595B97AC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C54B1884-90EC-4B18-BBCD-0FE016DD59D1}" type="sibTrans" cxnId="{48F6F242-F6A4-4131-918B-45C595B97AC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ACD2ADE9-5AA1-4032-A6E5-C136FEA87072}">
      <dgm:prSet phldrT="[文字]"/>
      <dgm:spPr/>
      <dgm:t>
        <a:bodyPr/>
        <a:lstStyle/>
        <a:p>
          <a:r>
            <a:rPr lang="zh-TW" altLang="en-US" dirty="0">
              <a:latin typeface="微軟正黑體" panose="020B0604030504040204" pitchFamily="34" charset="-120"/>
              <a:ea typeface="微軟正黑體" panose="020B0604030504040204" pitchFamily="34" charset="-120"/>
            </a:rPr>
            <a:t>其他</a:t>
          </a:r>
        </a:p>
      </dgm:t>
    </dgm:pt>
    <dgm:pt modelId="{47C25A14-EA7F-435B-ACFD-A86E732992B3}" type="parTrans" cxnId="{7107873E-7148-47A3-9097-63B65A7FFBE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D549B012-DF7E-4273-AB97-3AB0AF7EA912}" type="sibTrans" cxnId="{7107873E-7148-47A3-9097-63B65A7FFBE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D671B9BA-9886-4D7B-B08A-126126D5A011}">
      <dgm:prSet phldrT="[文字]"/>
      <dgm:spPr/>
      <dgm:t>
        <a:bodyPr/>
        <a:lstStyle/>
        <a:p>
          <a:r>
            <a:rPr lang="zh-TW" altLang="en-US" dirty="0">
              <a:latin typeface="微軟正黑體" panose="020B0604030504040204" pitchFamily="34" charset="-120"/>
              <a:ea typeface="微軟正黑體" panose="020B0604030504040204" pitchFamily="34" charset="-120"/>
            </a:rPr>
            <a:t>屏東區免試入學</a:t>
          </a:r>
        </a:p>
      </dgm:t>
    </dgm:pt>
    <dgm:pt modelId="{132F2129-D4C7-492C-B5DD-A02CCEF66726}" type="parTrans" cxnId="{E4C7EDF0-B196-4362-A348-E681D63B192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B86294A-7241-45DE-82D8-978599D3B2FE}" type="sibTrans" cxnId="{E4C7EDF0-B196-4362-A348-E681D63B192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F0A6698-CFD3-4B29-BC50-B16CFD6CB5F4}">
      <dgm:prSet phldrT="[文字]"/>
      <dgm:spPr/>
      <dgm:t>
        <a:bodyPr/>
        <a:lstStyle/>
        <a:p>
          <a:r>
            <a:rPr lang="zh-TW" altLang="en-US" dirty="0">
              <a:latin typeface="微軟正黑體" panose="020B0604030504040204" pitchFamily="34" charset="-120"/>
              <a:ea typeface="微軟正黑體" panose="020B0604030504040204" pitchFamily="34" charset="-120"/>
            </a:rPr>
            <a:t>技優甄審入學</a:t>
          </a:r>
        </a:p>
      </dgm:t>
    </dgm:pt>
    <dgm:pt modelId="{EA26F62B-4DCF-4F39-BF93-25E461E10099}" type="parTrans" cxnId="{0C96D912-D766-407A-AB65-904AE1B8EC54}">
      <dgm:prSet/>
      <dgm:spPr/>
      <dgm:t>
        <a:bodyPr/>
        <a:lstStyle/>
        <a:p>
          <a:endParaRPr lang="zh-TW" altLang="en-US">
            <a:latin typeface="微軟正黑體" panose="020B0604030504040204" pitchFamily="34" charset="-120"/>
            <a:ea typeface="微軟正黑體" panose="020B0604030504040204" pitchFamily="34" charset="-120"/>
          </a:endParaRPr>
        </a:p>
      </dgm:t>
    </dgm:pt>
    <dgm:pt modelId="{BF462A73-2561-4405-BACA-42883B16A8C6}" type="sibTrans" cxnId="{0C96D912-D766-407A-AB65-904AE1B8EC54}">
      <dgm:prSet/>
      <dgm:spPr/>
      <dgm:t>
        <a:bodyPr/>
        <a:lstStyle/>
        <a:p>
          <a:endParaRPr lang="zh-TW" altLang="en-US">
            <a:latin typeface="微軟正黑體" panose="020B0604030504040204" pitchFamily="34" charset="-120"/>
            <a:ea typeface="微軟正黑體" panose="020B0604030504040204" pitchFamily="34" charset="-120"/>
          </a:endParaRPr>
        </a:p>
      </dgm:t>
    </dgm:pt>
    <dgm:pt modelId="{C8C74428-63CB-4C3E-98FA-F5C2496CA0BD}">
      <dgm:prSet phldrT="[文字]"/>
      <dgm:spPr/>
      <dgm:t>
        <a:bodyPr/>
        <a:lstStyle/>
        <a:p>
          <a:r>
            <a:rPr lang="zh-TW" altLang="en-US" dirty="0">
              <a:latin typeface="微軟正黑體" panose="020B0604030504040204" pitchFamily="34" charset="-120"/>
              <a:ea typeface="微軟正黑體" panose="020B0604030504040204" pitchFamily="34" charset="-120"/>
            </a:rPr>
            <a:t>體育班</a:t>
          </a:r>
        </a:p>
      </dgm:t>
    </dgm:pt>
    <dgm:pt modelId="{0A6A0F12-892E-4188-AC1A-1903778B1438}" type="parTrans" cxnId="{DCD90112-A81D-4306-A823-76DE7C219264}">
      <dgm:prSet/>
      <dgm:spPr/>
      <dgm:t>
        <a:bodyPr/>
        <a:lstStyle/>
        <a:p>
          <a:endParaRPr lang="zh-TW" altLang="en-US">
            <a:latin typeface="微軟正黑體" panose="020B0604030504040204" pitchFamily="34" charset="-120"/>
            <a:ea typeface="微軟正黑體" panose="020B0604030504040204" pitchFamily="34" charset="-120"/>
          </a:endParaRPr>
        </a:p>
      </dgm:t>
    </dgm:pt>
    <dgm:pt modelId="{29923CD6-7AF8-48FA-B8DB-CC301822C93B}" type="sibTrans" cxnId="{DCD90112-A81D-4306-A823-76DE7C219264}">
      <dgm:prSet/>
      <dgm:spPr/>
      <dgm:t>
        <a:bodyPr/>
        <a:lstStyle/>
        <a:p>
          <a:endParaRPr lang="zh-TW" altLang="en-US">
            <a:latin typeface="微軟正黑體" panose="020B0604030504040204" pitchFamily="34" charset="-120"/>
            <a:ea typeface="微軟正黑體" panose="020B0604030504040204" pitchFamily="34" charset="-120"/>
          </a:endParaRPr>
        </a:p>
      </dgm:t>
    </dgm:pt>
    <dgm:pt modelId="{B82D9824-BDDD-4B79-A3AD-B816E4D11328}">
      <dgm:prSet phldrT="[文字]"/>
      <dgm:spPr/>
      <dgm:t>
        <a:bodyPr/>
        <a:lstStyle/>
        <a:p>
          <a:r>
            <a:rPr lang="zh-TW" altLang="en-US" dirty="0">
              <a:latin typeface="微軟正黑體" panose="020B0604030504040204" pitchFamily="34" charset="-120"/>
              <a:ea typeface="微軟正黑體" panose="020B0604030504040204" pitchFamily="34" charset="-120"/>
            </a:rPr>
            <a:t>藝才班</a:t>
          </a:r>
        </a:p>
      </dgm:t>
    </dgm:pt>
    <dgm:pt modelId="{C5386810-243E-4F72-BFEF-FC91F3665F9F}" type="parTrans" cxnId="{5F6B900C-B6C7-4B06-B746-68762515C34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4CA4C455-9ECF-41B1-B8AE-951CB24D8B09}" type="sibTrans" cxnId="{5F6B900C-B6C7-4B06-B746-68762515C34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CF1E36E4-8AF6-4A0B-BEC6-C640B1FDD269}">
      <dgm:prSet phldrT="[文字]"/>
      <dgm:spPr/>
      <dgm:t>
        <a:bodyPr/>
        <a:lstStyle/>
        <a:p>
          <a:r>
            <a:rPr lang="zh-TW" altLang="en-US" dirty="0">
              <a:latin typeface="微軟正黑體" panose="020B0604030504040204" pitchFamily="34" charset="-120"/>
              <a:ea typeface="微軟正黑體" panose="020B0604030504040204" pitchFamily="34" charset="-120"/>
            </a:rPr>
            <a:t>實用技能學程</a:t>
          </a:r>
        </a:p>
      </dgm:t>
    </dgm:pt>
    <dgm:pt modelId="{02CA1388-CA52-4478-847B-05BB96406006}" type="parTrans" cxnId="{127837AF-33CF-4302-8C9E-83E9F054A8D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0165B376-524F-48A6-A8AC-A74C235B7350}" type="sibTrans" cxnId="{127837AF-33CF-4302-8C9E-83E9F054A8D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ED919A4E-57A7-4D81-A36F-FE6F0950226C}">
      <dgm:prSet phldrT="[文字]"/>
      <dgm:spPr/>
      <dgm:t>
        <a:bodyPr/>
        <a:lstStyle/>
        <a:p>
          <a:r>
            <a:rPr lang="zh-TW" altLang="en-US" dirty="0">
              <a:latin typeface="微軟正黑體" panose="020B0604030504040204" pitchFamily="34" charset="-120"/>
              <a:ea typeface="微軟正黑體" panose="020B0604030504040204" pitchFamily="34" charset="-120"/>
            </a:rPr>
            <a:t>建教合作班</a:t>
          </a:r>
        </a:p>
      </dgm:t>
    </dgm:pt>
    <dgm:pt modelId="{03D810D8-1A8D-4F30-8369-BB530EE58973}" type="parTrans" cxnId="{2463C6C5-5F8F-460F-A8C4-EE0D6BA045B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0368BA17-DECE-4A79-B52D-7D46B19B417E}" type="sibTrans" cxnId="{2463C6C5-5F8F-460F-A8C4-EE0D6BA045B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31375079-5796-4497-A3D3-ADCF8383A967}">
      <dgm:prSet phldrT="[文字]"/>
      <dgm:spPr/>
      <dgm:t>
        <a:bodyPr/>
        <a:lstStyle/>
        <a:p>
          <a:r>
            <a:rPr lang="zh-TW" altLang="en-US" dirty="0">
              <a:latin typeface="微軟正黑體" panose="020B0604030504040204" pitchFamily="34" charset="-120"/>
              <a:ea typeface="微軟正黑體" panose="020B0604030504040204" pitchFamily="34" charset="-120"/>
            </a:rPr>
            <a:t>身心障礙學生適性輔導就學安置</a:t>
          </a:r>
        </a:p>
      </dgm:t>
    </dgm:pt>
    <dgm:pt modelId="{6EB3602E-35BF-498B-AB8C-345B458E711A}" type="parTrans" cxnId="{BEDB148F-83A8-4872-97F7-C13DEA502FE6}">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CEE4928-D1D8-47D7-B918-143A84A3007B}" type="sibTrans" cxnId="{BEDB148F-83A8-4872-97F7-C13DEA502FE6}">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63F4337-B393-413A-8791-AF74E033C73B}">
      <dgm:prSet phldrT="[文字]"/>
      <dgm:spPr/>
      <dgm:t>
        <a:bodyPr/>
        <a:lstStyle/>
        <a:p>
          <a:r>
            <a:rPr lang="zh-TW" altLang="en-US" dirty="0">
              <a:latin typeface="微軟正黑體" panose="020B0604030504040204" pitchFamily="34" charset="-120"/>
              <a:ea typeface="微軟正黑體" panose="020B0604030504040204" pitchFamily="34" charset="-120"/>
            </a:rPr>
            <a:t>進修部</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夜間上課</a:t>
          </a:r>
          <a:r>
            <a:rPr lang="en-US" altLang="zh-TW" dirty="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dgm:t>
    </dgm:pt>
    <dgm:pt modelId="{46B3F6D4-84D0-4183-A92D-7023E568E5DA}" type="parTrans" cxnId="{D33B9E13-A380-4D02-A634-1BF1B97F5160}">
      <dgm:prSet/>
      <dgm:spPr/>
      <dgm:t>
        <a:bodyPr/>
        <a:lstStyle/>
        <a:p>
          <a:endParaRPr lang="zh-TW" altLang="en-US">
            <a:latin typeface="微軟正黑體" panose="020B0604030504040204" pitchFamily="34" charset="-120"/>
            <a:ea typeface="微軟正黑體" panose="020B0604030504040204" pitchFamily="34" charset="-120"/>
          </a:endParaRPr>
        </a:p>
      </dgm:t>
    </dgm:pt>
    <dgm:pt modelId="{E89149C7-D50A-42F6-9A47-643966B66F41}" type="sibTrans" cxnId="{D33B9E13-A380-4D02-A634-1BF1B97F5160}">
      <dgm:prSet/>
      <dgm:spPr/>
      <dgm:t>
        <a:bodyPr/>
        <a:lstStyle/>
        <a:p>
          <a:endParaRPr lang="zh-TW" altLang="en-US">
            <a:latin typeface="微軟正黑體" panose="020B0604030504040204" pitchFamily="34" charset="-120"/>
            <a:ea typeface="微軟正黑體" panose="020B0604030504040204" pitchFamily="34" charset="-120"/>
          </a:endParaRPr>
        </a:p>
      </dgm:t>
    </dgm:pt>
    <dgm:pt modelId="{C64CED96-2086-4F42-B14E-EFA8264D5334}">
      <dgm:prSet phldrT="[文字]"/>
      <dgm:spPr/>
      <dgm:t>
        <a:bodyPr/>
        <a:lstStyle/>
        <a:p>
          <a:r>
            <a:rPr lang="zh-TW" altLang="en-US" dirty="0">
              <a:latin typeface="微軟正黑體" panose="020B0604030504040204" pitchFamily="34" charset="-120"/>
              <a:ea typeface="微軟正黑體" panose="020B0604030504040204" pitchFamily="34" charset="-120"/>
            </a:rPr>
            <a:t>試辦學習區完全免試入學</a:t>
          </a:r>
        </a:p>
      </dgm:t>
    </dgm:pt>
    <dgm:pt modelId="{9B96C2AC-6003-4725-9BEB-647BBC58B05D}" type="parTrans" cxnId="{816A6D61-74BE-4313-B8AD-BB3FDA2833FB}">
      <dgm:prSet/>
      <dgm:spPr/>
      <dgm:t>
        <a:bodyPr/>
        <a:lstStyle/>
        <a:p>
          <a:endParaRPr lang="zh-TW" altLang="en-US"/>
        </a:p>
      </dgm:t>
    </dgm:pt>
    <dgm:pt modelId="{1846079C-3CBF-4F14-8C76-A3B50A14C7F1}" type="sibTrans" cxnId="{816A6D61-74BE-4313-B8AD-BB3FDA2833FB}">
      <dgm:prSet/>
      <dgm:spPr/>
      <dgm:t>
        <a:bodyPr/>
        <a:lstStyle/>
        <a:p>
          <a:endParaRPr lang="zh-TW" altLang="en-US"/>
        </a:p>
      </dgm:t>
    </dgm:pt>
    <dgm:pt modelId="{6B2382DE-E238-4D60-9578-0B89A91ACB1E}">
      <dgm:prSet phldrT="[文字]"/>
      <dgm:spPr/>
      <dgm:t>
        <a:bodyPr/>
        <a:lstStyle/>
        <a:p>
          <a:r>
            <a:rPr lang="zh-TW" altLang="en-US" dirty="0">
              <a:latin typeface="微軟正黑體" panose="020B0604030504040204" pitchFamily="34" charset="-120"/>
              <a:ea typeface="微軟正黑體" panose="020B0604030504040204" pitchFamily="34" charset="-120"/>
            </a:rPr>
            <a:t>離島生免試入學</a:t>
          </a:r>
        </a:p>
      </dgm:t>
    </dgm:pt>
    <dgm:pt modelId="{CF11FD19-E264-4C54-8913-FADA94924BB5}" type="parTrans" cxnId="{60F4FAFF-9FB0-4ACA-8A99-207F851CDCC3}">
      <dgm:prSet/>
      <dgm:spPr/>
      <dgm:t>
        <a:bodyPr/>
        <a:lstStyle/>
        <a:p>
          <a:endParaRPr lang="zh-TW" altLang="en-US"/>
        </a:p>
      </dgm:t>
    </dgm:pt>
    <dgm:pt modelId="{1C288CA0-F789-44B1-B9C1-22E6DE91934E}" type="sibTrans" cxnId="{60F4FAFF-9FB0-4ACA-8A99-207F851CDCC3}">
      <dgm:prSet/>
      <dgm:spPr/>
      <dgm:t>
        <a:bodyPr/>
        <a:lstStyle/>
        <a:p>
          <a:endParaRPr lang="zh-TW" altLang="en-US"/>
        </a:p>
      </dgm:t>
    </dgm:pt>
    <dgm:pt modelId="{3BFB33C3-55B4-4443-B120-B06F84DC5F08}">
      <dgm:prSet phldrT="[文字]"/>
      <dgm:spPr/>
      <dgm:t>
        <a:bodyPr/>
        <a:lstStyle/>
        <a:p>
          <a:r>
            <a:rPr lang="zh-TW" altLang="en-US" dirty="0">
              <a:latin typeface="微軟正黑體" panose="020B0604030504040204" pitchFamily="34" charset="-120"/>
              <a:ea typeface="微軟正黑體" panose="020B0604030504040204" pitchFamily="34" charset="-120"/>
            </a:rPr>
            <a:t>五專優先免試</a:t>
          </a:r>
        </a:p>
      </dgm:t>
    </dgm:pt>
    <dgm:pt modelId="{37056AD4-6130-4219-9831-BC131B7F86AB}" type="parTrans" cxnId="{C90F607B-BAB4-473C-9BB7-F13872022A9C}">
      <dgm:prSet/>
      <dgm:spPr/>
      <dgm:t>
        <a:bodyPr/>
        <a:lstStyle/>
        <a:p>
          <a:endParaRPr lang="zh-TW" altLang="en-US"/>
        </a:p>
      </dgm:t>
    </dgm:pt>
    <dgm:pt modelId="{A90A556D-3936-4B07-AC45-602800DF7342}" type="sibTrans" cxnId="{C90F607B-BAB4-473C-9BB7-F13872022A9C}">
      <dgm:prSet/>
      <dgm:spPr/>
      <dgm:t>
        <a:bodyPr/>
        <a:lstStyle/>
        <a:p>
          <a:endParaRPr lang="zh-TW" altLang="en-US"/>
        </a:p>
      </dgm:t>
    </dgm:pt>
    <dgm:pt modelId="{B0FC14D0-DC12-4C67-9DD7-B10B26A0C96B}">
      <dgm:prSet phldrT="[文字]"/>
      <dgm:spPr/>
      <dgm:t>
        <a:bodyPr/>
        <a:lstStyle/>
        <a:p>
          <a:r>
            <a:rPr lang="zh-TW" altLang="en-US" dirty="0">
              <a:latin typeface="微軟正黑體" panose="020B0604030504040204" pitchFamily="34" charset="-120"/>
              <a:ea typeface="微軟正黑體" panose="020B0604030504040204" pitchFamily="34" charset="-120"/>
            </a:rPr>
            <a:t>五專聯合免試</a:t>
          </a:r>
        </a:p>
      </dgm:t>
    </dgm:pt>
    <dgm:pt modelId="{DB560C90-F48D-43CA-861C-8BF8B6CF7B89}" type="parTrans" cxnId="{DC3EF82D-380F-4DF0-A139-823DFAB2FBFE}">
      <dgm:prSet/>
      <dgm:spPr/>
      <dgm:t>
        <a:bodyPr/>
        <a:lstStyle/>
        <a:p>
          <a:endParaRPr lang="zh-TW" altLang="en-US"/>
        </a:p>
      </dgm:t>
    </dgm:pt>
    <dgm:pt modelId="{1F6003DA-C3F6-4742-BBBA-9DE037CAB3F9}" type="sibTrans" cxnId="{DC3EF82D-380F-4DF0-A139-823DFAB2FBFE}">
      <dgm:prSet/>
      <dgm:spPr/>
      <dgm:t>
        <a:bodyPr/>
        <a:lstStyle/>
        <a:p>
          <a:endParaRPr lang="zh-TW" altLang="en-US"/>
        </a:p>
      </dgm:t>
    </dgm:pt>
    <dgm:pt modelId="{0BE9943A-9B4D-4965-BD7D-E3E49424A93D}">
      <dgm:prSet phldrT="[文字]"/>
      <dgm:spPr/>
      <dgm:t>
        <a:bodyPr/>
        <a:lstStyle/>
        <a:p>
          <a:r>
            <a:rPr lang="zh-TW" altLang="en-US" dirty="0">
              <a:latin typeface="微軟正黑體" panose="020B0604030504040204" pitchFamily="34" charset="-120"/>
              <a:ea typeface="微軟正黑體" panose="020B0604030504040204" pitchFamily="34" charset="-120"/>
            </a:rPr>
            <a:t>五專免試入學</a:t>
          </a:r>
        </a:p>
      </dgm:t>
    </dgm:pt>
    <dgm:pt modelId="{5F0A198C-9BCD-45C8-8E48-E6DCD9DAA646}" type="parTrans" cxnId="{B6CB2776-0E04-4F59-B174-18791564BF5B}">
      <dgm:prSet/>
      <dgm:spPr/>
      <dgm:t>
        <a:bodyPr/>
        <a:lstStyle/>
        <a:p>
          <a:endParaRPr lang="zh-TW" altLang="en-US"/>
        </a:p>
      </dgm:t>
    </dgm:pt>
    <dgm:pt modelId="{DE05D580-ECC1-456D-9D87-24B8F6300B5F}" type="sibTrans" cxnId="{B6CB2776-0E04-4F59-B174-18791564BF5B}">
      <dgm:prSet/>
      <dgm:spPr/>
      <dgm:t>
        <a:bodyPr/>
        <a:lstStyle/>
        <a:p>
          <a:endParaRPr lang="zh-TW" altLang="en-US"/>
        </a:p>
      </dgm:t>
    </dgm:pt>
    <dgm:pt modelId="{9030C1D2-D1B5-45FC-948F-38002E109957}">
      <dgm:prSet/>
      <dgm:spPr/>
      <dgm:t>
        <a:bodyPr/>
        <a:lstStyle/>
        <a:p>
          <a:r>
            <a:rPr lang="zh-TW" altLang="en-US" dirty="0">
              <a:latin typeface="微軟正黑體" panose="020B0604030504040204" pitchFamily="34" charset="-120"/>
              <a:ea typeface="微軟正黑體" panose="020B0604030504040204" pitchFamily="34" charset="-120"/>
            </a:rPr>
            <a:t>原住民教育實驗專班獨招</a:t>
          </a:r>
        </a:p>
      </dgm:t>
    </dgm:pt>
    <dgm:pt modelId="{C80E535E-86F0-40FF-A4D6-1C9648A04F53}" type="parTrans" cxnId="{3C25E594-5ED3-4D52-8E2B-15265179BB84}">
      <dgm:prSet/>
      <dgm:spPr/>
      <dgm:t>
        <a:bodyPr/>
        <a:lstStyle/>
        <a:p>
          <a:endParaRPr lang="zh-TW" altLang="en-US"/>
        </a:p>
      </dgm:t>
    </dgm:pt>
    <dgm:pt modelId="{E5FF2F8D-A66B-4730-BD20-FDE91EE9FCF7}" type="sibTrans" cxnId="{3C25E594-5ED3-4D52-8E2B-15265179BB84}">
      <dgm:prSet/>
      <dgm:spPr/>
      <dgm:t>
        <a:bodyPr/>
        <a:lstStyle/>
        <a:p>
          <a:endParaRPr lang="zh-TW" altLang="en-US"/>
        </a:p>
      </dgm:t>
    </dgm:pt>
    <dgm:pt modelId="{E4F8F687-97A3-48FB-81AD-5D1052194391}">
      <dgm:prSet/>
      <dgm:spPr/>
      <dgm:t>
        <a:bodyPr/>
        <a:lstStyle/>
        <a:p>
          <a:r>
            <a:rPr lang="zh-TW" altLang="en-US" dirty="0">
              <a:latin typeface="微軟正黑體" panose="020B0604030504040204" pitchFamily="34" charset="-120"/>
              <a:ea typeface="微軟正黑體" panose="020B0604030504040204" pitchFamily="34" charset="-120"/>
            </a:rPr>
            <a:t>運動績優獨招</a:t>
          </a:r>
        </a:p>
      </dgm:t>
    </dgm:pt>
    <dgm:pt modelId="{DD548DC6-FB06-41F4-A4A8-FD0AF91A52E1}" type="parTrans" cxnId="{F9470ACE-C179-4A10-91DE-3370E4EBA1D7}">
      <dgm:prSet/>
      <dgm:spPr/>
      <dgm:t>
        <a:bodyPr/>
        <a:lstStyle/>
        <a:p>
          <a:endParaRPr lang="zh-TW" altLang="en-US"/>
        </a:p>
      </dgm:t>
    </dgm:pt>
    <dgm:pt modelId="{D245ABFE-EF56-4882-885E-CAC26A81B892}" type="sibTrans" cxnId="{F9470ACE-C179-4A10-91DE-3370E4EBA1D7}">
      <dgm:prSet/>
      <dgm:spPr/>
      <dgm:t>
        <a:bodyPr/>
        <a:lstStyle/>
        <a:p>
          <a:endParaRPr lang="zh-TW" altLang="en-US"/>
        </a:p>
      </dgm:t>
    </dgm:pt>
    <dgm:pt modelId="{5D430034-0DA6-451A-9A81-6C8C9464EC31}" type="pres">
      <dgm:prSet presAssocID="{4F24B5EB-F6A0-4BE5-9290-423D589540A0}" presName="Name0" presStyleCnt="0">
        <dgm:presLayoutVars>
          <dgm:chPref val="1"/>
          <dgm:dir/>
          <dgm:animOne val="branch"/>
          <dgm:animLvl val="lvl"/>
          <dgm:resizeHandles/>
        </dgm:presLayoutVars>
      </dgm:prSet>
      <dgm:spPr/>
      <dgm:t>
        <a:bodyPr/>
        <a:lstStyle/>
        <a:p>
          <a:endParaRPr lang="zh-TW" altLang="en-US"/>
        </a:p>
      </dgm:t>
    </dgm:pt>
    <dgm:pt modelId="{1ABD2FE1-F12F-40DA-852F-0684C0CB649C}" type="pres">
      <dgm:prSet presAssocID="{A932157F-6267-4762-957D-DA80B1918CA3}" presName="vertOne" presStyleCnt="0"/>
      <dgm:spPr/>
    </dgm:pt>
    <dgm:pt modelId="{80EF2D5C-67B9-443A-BE45-FAA3395AD690}" type="pres">
      <dgm:prSet presAssocID="{A932157F-6267-4762-957D-DA80B1918CA3}" presName="txOne" presStyleLbl="node0" presStyleIdx="0" presStyleCnt="4">
        <dgm:presLayoutVars>
          <dgm:chPref val="3"/>
        </dgm:presLayoutVars>
      </dgm:prSet>
      <dgm:spPr/>
      <dgm:t>
        <a:bodyPr/>
        <a:lstStyle/>
        <a:p>
          <a:endParaRPr lang="zh-TW" altLang="en-US"/>
        </a:p>
      </dgm:t>
    </dgm:pt>
    <dgm:pt modelId="{B5D1385D-DD5C-4893-B7A6-F4AA22B584A9}" type="pres">
      <dgm:prSet presAssocID="{A932157F-6267-4762-957D-DA80B1918CA3}" presName="parTransOne" presStyleCnt="0"/>
      <dgm:spPr/>
    </dgm:pt>
    <dgm:pt modelId="{746B29D1-FDCE-4C3D-966F-3422B18A7232}" type="pres">
      <dgm:prSet presAssocID="{A932157F-6267-4762-957D-DA80B1918CA3}" presName="horzOne" presStyleCnt="0"/>
      <dgm:spPr/>
    </dgm:pt>
    <dgm:pt modelId="{9B5D2B6A-30B3-40C1-8C4F-5E01DF64FC4D}" type="pres">
      <dgm:prSet presAssocID="{C64CED96-2086-4F42-B14E-EFA8264D5334}" presName="vertTwo" presStyleCnt="0"/>
      <dgm:spPr/>
    </dgm:pt>
    <dgm:pt modelId="{D5469BDE-54AC-485E-99FA-0F30F13B7F69}" type="pres">
      <dgm:prSet presAssocID="{C64CED96-2086-4F42-B14E-EFA8264D5334}" presName="txTwo" presStyleLbl="node2" presStyleIdx="0" presStyleCnt="15">
        <dgm:presLayoutVars>
          <dgm:chPref val="3"/>
        </dgm:presLayoutVars>
      </dgm:prSet>
      <dgm:spPr/>
      <dgm:t>
        <a:bodyPr/>
        <a:lstStyle/>
        <a:p>
          <a:endParaRPr lang="zh-TW" altLang="en-US"/>
        </a:p>
      </dgm:t>
    </dgm:pt>
    <dgm:pt modelId="{1297EC47-F91F-4728-B0B1-66D0F3EF6F93}" type="pres">
      <dgm:prSet presAssocID="{C64CED96-2086-4F42-B14E-EFA8264D5334}" presName="horzTwo" presStyleCnt="0"/>
      <dgm:spPr/>
    </dgm:pt>
    <dgm:pt modelId="{CE894556-0D44-4EDC-9CA3-CDD03AE9B2D2}" type="pres">
      <dgm:prSet presAssocID="{1846079C-3CBF-4F14-8C76-A3B50A14C7F1}" presName="sibSpaceTwo" presStyleCnt="0"/>
      <dgm:spPr/>
    </dgm:pt>
    <dgm:pt modelId="{03ECDE96-BF90-489C-B33E-354617EA172F}" type="pres">
      <dgm:prSet presAssocID="{980143D8-5BC1-4E54-91F0-3EE07A09AB93}" presName="vertTwo" presStyleCnt="0"/>
      <dgm:spPr/>
    </dgm:pt>
    <dgm:pt modelId="{C44CE77C-8AAD-4C28-A975-B2ED6D2742A5}" type="pres">
      <dgm:prSet presAssocID="{980143D8-5BC1-4E54-91F0-3EE07A09AB93}" presName="txTwo" presStyleLbl="node2" presStyleIdx="1" presStyleCnt="15">
        <dgm:presLayoutVars>
          <dgm:chPref val="3"/>
        </dgm:presLayoutVars>
      </dgm:prSet>
      <dgm:spPr/>
      <dgm:t>
        <a:bodyPr/>
        <a:lstStyle/>
        <a:p>
          <a:endParaRPr lang="zh-TW" altLang="en-US"/>
        </a:p>
      </dgm:t>
    </dgm:pt>
    <dgm:pt modelId="{D51783D0-3D14-4CDE-A80D-B2E8A47AB4C3}" type="pres">
      <dgm:prSet presAssocID="{980143D8-5BC1-4E54-91F0-3EE07A09AB93}" presName="horzTwo" presStyleCnt="0"/>
      <dgm:spPr/>
    </dgm:pt>
    <dgm:pt modelId="{797C79DE-43ED-4902-90FF-70D08F425C73}" type="pres">
      <dgm:prSet presAssocID="{1368B160-1B00-44B1-B65E-525C6FC1B199}" presName="sibSpaceTwo" presStyleCnt="0"/>
      <dgm:spPr/>
    </dgm:pt>
    <dgm:pt modelId="{079ADDAF-F3E7-4F07-A92D-8350FC061702}" type="pres">
      <dgm:prSet presAssocID="{D671B9BA-9886-4D7B-B08A-126126D5A011}" presName="vertTwo" presStyleCnt="0"/>
      <dgm:spPr/>
    </dgm:pt>
    <dgm:pt modelId="{44BB3D60-0B9D-4CC9-B9AD-7EE09DD42334}" type="pres">
      <dgm:prSet presAssocID="{D671B9BA-9886-4D7B-B08A-126126D5A011}" presName="txTwo" presStyleLbl="node2" presStyleIdx="2" presStyleCnt="15">
        <dgm:presLayoutVars>
          <dgm:chPref val="3"/>
        </dgm:presLayoutVars>
      </dgm:prSet>
      <dgm:spPr/>
      <dgm:t>
        <a:bodyPr/>
        <a:lstStyle/>
        <a:p>
          <a:endParaRPr lang="zh-TW" altLang="en-US"/>
        </a:p>
      </dgm:t>
    </dgm:pt>
    <dgm:pt modelId="{B9AAD9D0-1CAB-4948-AB7F-41BFAB94DF8F}" type="pres">
      <dgm:prSet presAssocID="{D671B9BA-9886-4D7B-B08A-126126D5A011}" presName="horzTwo" presStyleCnt="0"/>
      <dgm:spPr/>
    </dgm:pt>
    <dgm:pt modelId="{0989B16B-67CE-408F-B497-433C39D21DAC}" type="pres">
      <dgm:prSet presAssocID="{6B86294A-7241-45DE-82D8-978599D3B2FE}" presName="sibSpaceTwo" presStyleCnt="0"/>
      <dgm:spPr/>
    </dgm:pt>
    <dgm:pt modelId="{360CBD53-966C-407A-AF9D-ECF3039AF616}" type="pres">
      <dgm:prSet presAssocID="{9030C1D2-D1B5-45FC-948F-38002E109957}" presName="vertTwo" presStyleCnt="0"/>
      <dgm:spPr/>
    </dgm:pt>
    <dgm:pt modelId="{AC472CE3-231B-4AFD-9A66-877B0CED303A}" type="pres">
      <dgm:prSet presAssocID="{9030C1D2-D1B5-45FC-948F-38002E109957}" presName="txTwo" presStyleLbl="node2" presStyleIdx="3" presStyleCnt="15">
        <dgm:presLayoutVars>
          <dgm:chPref val="3"/>
        </dgm:presLayoutVars>
      </dgm:prSet>
      <dgm:spPr/>
      <dgm:t>
        <a:bodyPr/>
        <a:lstStyle/>
        <a:p>
          <a:endParaRPr lang="zh-TW" altLang="en-US"/>
        </a:p>
      </dgm:t>
    </dgm:pt>
    <dgm:pt modelId="{7B35481C-FF0A-499B-A553-EDE96D9046D3}" type="pres">
      <dgm:prSet presAssocID="{9030C1D2-D1B5-45FC-948F-38002E109957}" presName="horzTwo" presStyleCnt="0"/>
      <dgm:spPr/>
    </dgm:pt>
    <dgm:pt modelId="{51AD76E3-E997-4C56-91B9-8EEC7E99ED44}" type="pres">
      <dgm:prSet presAssocID="{E5FF2F8D-A66B-4730-BD20-FDE91EE9FCF7}" presName="sibSpaceTwo" presStyleCnt="0"/>
      <dgm:spPr/>
    </dgm:pt>
    <dgm:pt modelId="{DDAE983C-7E73-4925-93FB-98A9CFF1E1E2}" type="pres">
      <dgm:prSet presAssocID="{6F0A6698-CFD3-4B29-BC50-B16CFD6CB5F4}" presName="vertTwo" presStyleCnt="0"/>
      <dgm:spPr/>
    </dgm:pt>
    <dgm:pt modelId="{FA501999-D116-46D7-9550-698514E6D6C3}" type="pres">
      <dgm:prSet presAssocID="{6F0A6698-CFD3-4B29-BC50-B16CFD6CB5F4}" presName="txTwo" presStyleLbl="node2" presStyleIdx="4" presStyleCnt="15">
        <dgm:presLayoutVars>
          <dgm:chPref val="3"/>
        </dgm:presLayoutVars>
      </dgm:prSet>
      <dgm:spPr/>
      <dgm:t>
        <a:bodyPr/>
        <a:lstStyle/>
        <a:p>
          <a:endParaRPr lang="zh-TW" altLang="en-US"/>
        </a:p>
      </dgm:t>
    </dgm:pt>
    <dgm:pt modelId="{9F3B0758-E08B-4CEB-B7D6-1686EF649790}" type="pres">
      <dgm:prSet presAssocID="{6F0A6698-CFD3-4B29-BC50-B16CFD6CB5F4}" presName="horzTwo" presStyleCnt="0"/>
      <dgm:spPr/>
    </dgm:pt>
    <dgm:pt modelId="{45B49A2B-4B83-4678-824C-9671F0350E89}" type="pres">
      <dgm:prSet presAssocID="{BF462A73-2561-4405-BACA-42883B16A8C6}" presName="sibSpaceTwo" presStyleCnt="0"/>
      <dgm:spPr/>
    </dgm:pt>
    <dgm:pt modelId="{D9F68FEC-746D-465A-96BC-91738E166B0E}" type="pres">
      <dgm:prSet presAssocID="{963F4337-B393-413A-8791-AF74E033C73B}" presName="vertTwo" presStyleCnt="0"/>
      <dgm:spPr/>
    </dgm:pt>
    <dgm:pt modelId="{270D18AD-B365-4E07-A554-F38DA99F1C4F}" type="pres">
      <dgm:prSet presAssocID="{963F4337-B393-413A-8791-AF74E033C73B}" presName="txTwo" presStyleLbl="node2" presStyleIdx="5" presStyleCnt="15">
        <dgm:presLayoutVars>
          <dgm:chPref val="3"/>
        </dgm:presLayoutVars>
      </dgm:prSet>
      <dgm:spPr/>
      <dgm:t>
        <a:bodyPr/>
        <a:lstStyle/>
        <a:p>
          <a:endParaRPr lang="zh-TW" altLang="en-US"/>
        </a:p>
      </dgm:t>
    </dgm:pt>
    <dgm:pt modelId="{361E9A0B-A198-47B3-8C33-546D0AB8F454}" type="pres">
      <dgm:prSet presAssocID="{963F4337-B393-413A-8791-AF74E033C73B}" presName="horzTwo" presStyleCnt="0"/>
      <dgm:spPr/>
    </dgm:pt>
    <dgm:pt modelId="{351C1222-BDFD-4ADB-9387-AA0CD8705475}" type="pres">
      <dgm:prSet presAssocID="{E89149C7-D50A-42F6-9A47-643966B66F41}" presName="sibSpaceTwo" presStyleCnt="0"/>
      <dgm:spPr/>
    </dgm:pt>
    <dgm:pt modelId="{B2D483D3-F568-4149-959B-64637B744660}" type="pres">
      <dgm:prSet presAssocID="{6B2382DE-E238-4D60-9578-0B89A91ACB1E}" presName="vertTwo" presStyleCnt="0"/>
      <dgm:spPr/>
    </dgm:pt>
    <dgm:pt modelId="{CB279AC3-8530-45C6-9ACE-059E58C90F44}" type="pres">
      <dgm:prSet presAssocID="{6B2382DE-E238-4D60-9578-0B89A91ACB1E}" presName="txTwo" presStyleLbl="node2" presStyleIdx="6" presStyleCnt="15">
        <dgm:presLayoutVars>
          <dgm:chPref val="3"/>
        </dgm:presLayoutVars>
      </dgm:prSet>
      <dgm:spPr/>
      <dgm:t>
        <a:bodyPr/>
        <a:lstStyle/>
        <a:p>
          <a:endParaRPr lang="zh-TW" altLang="en-US"/>
        </a:p>
      </dgm:t>
    </dgm:pt>
    <dgm:pt modelId="{DE953A79-0BDA-4DCD-8143-14E01A698B3B}" type="pres">
      <dgm:prSet presAssocID="{6B2382DE-E238-4D60-9578-0B89A91ACB1E}" presName="horzTwo" presStyleCnt="0"/>
      <dgm:spPr/>
    </dgm:pt>
    <dgm:pt modelId="{CC961ADD-1161-47DD-8716-6C7E49A1D413}" type="pres">
      <dgm:prSet presAssocID="{340EAC9D-F669-416A-999E-B700E4B704D8}" presName="sibSpaceOne" presStyleCnt="0"/>
      <dgm:spPr/>
    </dgm:pt>
    <dgm:pt modelId="{A2DD9FB5-802C-4375-AF8C-1D44562CE507}" type="pres">
      <dgm:prSet presAssocID="{0BE9943A-9B4D-4965-BD7D-E3E49424A93D}" presName="vertOne" presStyleCnt="0"/>
      <dgm:spPr/>
    </dgm:pt>
    <dgm:pt modelId="{92A75359-50C9-45C8-818E-9A549C711345}" type="pres">
      <dgm:prSet presAssocID="{0BE9943A-9B4D-4965-BD7D-E3E49424A93D}" presName="txOne" presStyleLbl="node0" presStyleIdx="1" presStyleCnt="4">
        <dgm:presLayoutVars>
          <dgm:chPref val="3"/>
        </dgm:presLayoutVars>
      </dgm:prSet>
      <dgm:spPr/>
      <dgm:t>
        <a:bodyPr/>
        <a:lstStyle/>
        <a:p>
          <a:endParaRPr lang="zh-TW" altLang="en-US"/>
        </a:p>
      </dgm:t>
    </dgm:pt>
    <dgm:pt modelId="{AB9AED3F-BB1D-4C2F-957C-D0608798C1CE}" type="pres">
      <dgm:prSet presAssocID="{0BE9943A-9B4D-4965-BD7D-E3E49424A93D}" presName="parTransOne" presStyleCnt="0"/>
      <dgm:spPr/>
    </dgm:pt>
    <dgm:pt modelId="{CE3922BF-7451-4F8F-B374-10E0C6557D6C}" type="pres">
      <dgm:prSet presAssocID="{0BE9943A-9B4D-4965-BD7D-E3E49424A93D}" presName="horzOne" presStyleCnt="0"/>
      <dgm:spPr/>
    </dgm:pt>
    <dgm:pt modelId="{2C3082C3-7EDA-47A2-A482-A5839C4E0725}" type="pres">
      <dgm:prSet presAssocID="{3BFB33C3-55B4-4443-B120-B06F84DC5F08}" presName="vertTwo" presStyleCnt="0"/>
      <dgm:spPr/>
    </dgm:pt>
    <dgm:pt modelId="{33F69DC1-B179-4B38-89CA-41358F72ED0F}" type="pres">
      <dgm:prSet presAssocID="{3BFB33C3-55B4-4443-B120-B06F84DC5F08}" presName="txTwo" presStyleLbl="node2" presStyleIdx="7" presStyleCnt="15">
        <dgm:presLayoutVars>
          <dgm:chPref val="3"/>
        </dgm:presLayoutVars>
      </dgm:prSet>
      <dgm:spPr/>
      <dgm:t>
        <a:bodyPr/>
        <a:lstStyle/>
        <a:p>
          <a:endParaRPr lang="zh-TW" altLang="en-US"/>
        </a:p>
      </dgm:t>
    </dgm:pt>
    <dgm:pt modelId="{08F5E543-ED6D-4D57-89C5-DF7A0AC101F5}" type="pres">
      <dgm:prSet presAssocID="{3BFB33C3-55B4-4443-B120-B06F84DC5F08}" presName="horzTwo" presStyleCnt="0"/>
      <dgm:spPr/>
    </dgm:pt>
    <dgm:pt modelId="{07CC2AA7-B9EC-41D8-B51D-4111D02B85ED}" type="pres">
      <dgm:prSet presAssocID="{A90A556D-3936-4B07-AC45-602800DF7342}" presName="sibSpaceTwo" presStyleCnt="0"/>
      <dgm:spPr/>
    </dgm:pt>
    <dgm:pt modelId="{A385FAD6-718C-4D02-80D3-DAD29318D8A3}" type="pres">
      <dgm:prSet presAssocID="{B0FC14D0-DC12-4C67-9DD7-B10B26A0C96B}" presName="vertTwo" presStyleCnt="0"/>
      <dgm:spPr/>
    </dgm:pt>
    <dgm:pt modelId="{073669CE-D996-45DA-BEF8-294ACD873069}" type="pres">
      <dgm:prSet presAssocID="{B0FC14D0-DC12-4C67-9DD7-B10B26A0C96B}" presName="txTwo" presStyleLbl="node2" presStyleIdx="8" presStyleCnt="15">
        <dgm:presLayoutVars>
          <dgm:chPref val="3"/>
        </dgm:presLayoutVars>
      </dgm:prSet>
      <dgm:spPr/>
      <dgm:t>
        <a:bodyPr/>
        <a:lstStyle/>
        <a:p>
          <a:endParaRPr lang="zh-TW" altLang="en-US"/>
        </a:p>
      </dgm:t>
    </dgm:pt>
    <dgm:pt modelId="{0E06578C-B26C-48A2-B23A-B19D9106CA7C}" type="pres">
      <dgm:prSet presAssocID="{B0FC14D0-DC12-4C67-9DD7-B10B26A0C96B}" presName="horzTwo" presStyleCnt="0"/>
      <dgm:spPr/>
    </dgm:pt>
    <dgm:pt modelId="{88341EE5-0818-4938-BFDF-BFB0733C294E}" type="pres">
      <dgm:prSet presAssocID="{DE05D580-ECC1-456D-9D87-24B8F6300B5F}" presName="sibSpaceOne" presStyleCnt="0"/>
      <dgm:spPr/>
    </dgm:pt>
    <dgm:pt modelId="{F35F8E3E-D133-4E6E-9D4C-60E3DF31B5CF}" type="pres">
      <dgm:prSet presAssocID="{33BB5BE4-219B-4F28-A576-3BBF3E18E676}" presName="vertOne" presStyleCnt="0"/>
      <dgm:spPr/>
    </dgm:pt>
    <dgm:pt modelId="{3AEE5B77-D5A3-4FF8-A3E3-1CC75BA92444}" type="pres">
      <dgm:prSet presAssocID="{33BB5BE4-219B-4F28-A576-3BBF3E18E676}" presName="txOne" presStyleLbl="node0" presStyleIdx="2" presStyleCnt="4">
        <dgm:presLayoutVars>
          <dgm:chPref val="3"/>
        </dgm:presLayoutVars>
      </dgm:prSet>
      <dgm:spPr/>
      <dgm:t>
        <a:bodyPr/>
        <a:lstStyle/>
        <a:p>
          <a:endParaRPr lang="zh-TW" altLang="en-US"/>
        </a:p>
      </dgm:t>
    </dgm:pt>
    <dgm:pt modelId="{CE044548-1E02-46DD-9AE6-83DC8A1841A3}" type="pres">
      <dgm:prSet presAssocID="{33BB5BE4-219B-4F28-A576-3BBF3E18E676}" presName="parTransOne" presStyleCnt="0"/>
      <dgm:spPr/>
    </dgm:pt>
    <dgm:pt modelId="{DEF8F1A1-3A37-4F1D-95CF-152CF7CEC033}" type="pres">
      <dgm:prSet presAssocID="{33BB5BE4-219B-4F28-A576-3BBF3E18E676}" presName="horzOne" presStyleCnt="0"/>
      <dgm:spPr/>
    </dgm:pt>
    <dgm:pt modelId="{A49B7F30-230B-41E2-95CA-39ABF91DCEF9}" type="pres">
      <dgm:prSet presAssocID="{C8C74428-63CB-4C3E-98FA-F5C2496CA0BD}" presName="vertTwo" presStyleCnt="0"/>
      <dgm:spPr/>
    </dgm:pt>
    <dgm:pt modelId="{FA20F802-8C16-4168-9C76-EED6BF0DB712}" type="pres">
      <dgm:prSet presAssocID="{C8C74428-63CB-4C3E-98FA-F5C2496CA0BD}" presName="txTwo" presStyleLbl="node2" presStyleIdx="9" presStyleCnt="15">
        <dgm:presLayoutVars>
          <dgm:chPref val="3"/>
        </dgm:presLayoutVars>
      </dgm:prSet>
      <dgm:spPr/>
      <dgm:t>
        <a:bodyPr/>
        <a:lstStyle/>
        <a:p>
          <a:endParaRPr lang="zh-TW" altLang="en-US"/>
        </a:p>
      </dgm:t>
    </dgm:pt>
    <dgm:pt modelId="{BA368880-5BAE-4CED-B9C7-5AFFF82DD038}" type="pres">
      <dgm:prSet presAssocID="{C8C74428-63CB-4C3E-98FA-F5C2496CA0BD}" presName="horzTwo" presStyleCnt="0"/>
      <dgm:spPr/>
    </dgm:pt>
    <dgm:pt modelId="{A9C5D345-2CED-43A0-8980-395920C2634B}" type="pres">
      <dgm:prSet presAssocID="{29923CD6-7AF8-48FA-B8DB-CC301822C93B}" presName="sibSpaceTwo" presStyleCnt="0"/>
      <dgm:spPr/>
    </dgm:pt>
    <dgm:pt modelId="{8F567A47-9E27-4B92-9629-713035C46ACA}" type="pres">
      <dgm:prSet presAssocID="{B82D9824-BDDD-4B79-A3AD-B816E4D11328}" presName="vertTwo" presStyleCnt="0"/>
      <dgm:spPr/>
    </dgm:pt>
    <dgm:pt modelId="{B298EA4A-2AF4-402A-A09A-E042F0649D62}" type="pres">
      <dgm:prSet presAssocID="{B82D9824-BDDD-4B79-A3AD-B816E4D11328}" presName="txTwo" presStyleLbl="node2" presStyleIdx="10" presStyleCnt="15">
        <dgm:presLayoutVars>
          <dgm:chPref val="3"/>
        </dgm:presLayoutVars>
      </dgm:prSet>
      <dgm:spPr/>
      <dgm:t>
        <a:bodyPr/>
        <a:lstStyle/>
        <a:p>
          <a:endParaRPr lang="zh-TW" altLang="en-US"/>
        </a:p>
      </dgm:t>
    </dgm:pt>
    <dgm:pt modelId="{FC1B41A6-DAFC-490B-8AC9-D2821CF95A6E}" type="pres">
      <dgm:prSet presAssocID="{B82D9824-BDDD-4B79-A3AD-B816E4D11328}" presName="horzTwo" presStyleCnt="0"/>
      <dgm:spPr/>
    </dgm:pt>
    <dgm:pt modelId="{CF055B26-AA2A-4BAA-936A-64B54885B8F9}" type="pres">
      <dgm:prSet presAssocID="{C54B1884-90EC-4B18-BBCD-0FE016DD59D1}" presName="sibSpaceOne" presStyleCnt="0"/>
      <dgm:spPr/>
    </dgm:pt>
    <dgm:pt modelId="{CD44953C-6AE6-4AA0-ACC9-0FE06EB83ABF}" type="pres">
      <dgm:prSet presAssocID="{ACD2ADE9-5AA1-4032-A6E5-C136FEA87072}" presName="vertOne" presStyleCnt="0"/>
      <dgm:spPr/>
    </dgm:pt>
    <dgm:pt modelId="{6441CAC8-8694-4966-A2F8-CE151AAE83AD}" type="pres">
      <dgm:prSet presAssocID="{ACD2ADE9-5AA1-4032-A6E5-C136FEA87072}" presName="txOne" presStyleLbl="node0" presStyleIdx="3" presStyleCnt="4">
        <dgm:presLayoutVars>
          <dgm:chPref val="3"/>
        </dgm:presLayoutVars>
      </dgm:prSet>
      <dgm:spPr/>
      <dgm:t>
        <a:bodyPr/>
        <a:lstStyle/>
        <a:p>
          <a:endParaRPr lang="zh-TW" altLang="en-US"/>
        </a:p>
      </dgm:t>
    </dgm:pt>
    <dgm:pt modelId="{3EF8C036-36FC-4D61-B227-3B8256D258BA}" type="pres">
      <dgm:prSet presAssocID="{ACD2ADE9-5AA1-4032-A6E5-C136FEA87072}" presName="parTransOne" presStyleCnt="0"/>
      <dgm:spPr/>
    </dgm:pt>
    <dgm:pt modelId="{7C167653-6668-4E48-96EE-1EA275D19363}" type="pres">
      <dgm:prSet presAssocID="{ACD2ADE9-5AA1-4032-A6E5-C136FEA87072}" presName="horzOne" presStyleCnt="0"/>
      <dgm:spPr/>
    </dgm:pt>
    <dgm:pt modelId="{53AFF464-C13D-493D-8608-70C52A94B5CE}" type="pres">
      <dgm:prSet presAssocID="{CF1E36E4-8AF6-4A0B-BEC6-C640B1FDD269}" presName="vertTwo" presStyleCnt="0"/>
      <dgm:spPr/>
    </dgm:pt>
    <dgm:pt modelId="{076D2783-5CC3-45B5-9807-B74B1A0C5D7D}" type="pres">
      <dgm:prSet presAssocID="{CF1E36E4-8AF6-4A0B-BEC6-C640B1FDD269}" presName="txTwo" presStyleLbl="node2" presStyleIdx="11" presStyleCnt="15">
        <dgm:presLayoutVars>
          <dgm:chPref val="3"/>
        </dgm:presLayoutVars>
      </dgm:prSet>
      <dgm:spPr/>
      <dgm:t>
        <a:bodyPr/>
        <a:lstStyle/>
        <a:p>
          <a:endParaRPr lang="zh-TW" altLang="en-US"/>
        </a:p>
      </dgm:t>
    </dgm:pt>
    <dgm:pt modelId="{91064EBD-D9E3-498E-89CA-13A39494D998}" type="pres">
      <dgm:prSet presAssocID="{CF1E36E4-8AF6-4A0B-BEC6-C640B1FDD269}" presName="horzTwo" presStyleCnt="0"/>
      <dgm:spPr/>
    </dgm:pt>
    <dgm:pt modelId="{1D9FE111-6B7A-46ED-820F-68DD1246DB01}" type="pres">
      <dgm:prSet presAssocID="{0165B376-524F-48A6-A8AC-A74C235B7350}" presName="sibSpaceTwo" presStyleCnt="0"/>
      <dgm:spPr/>
    </dgm:pt>
    <dgm:pt modelId="{69BAB07C-19EF-4550-9D1A-E2CBE53C8C74}" type="pres">
      <dgm:prSet presAssocID="{ED919A4E-57A7-4D81-A36F-FE6F0950226C}" presName="vertTwo" presStyleCnt="0"/>
      <dgm:spPr/>
    </dgm:pt>
    <dgm:pt modelId="{7313FB75-63E2-4290-A8D6-89F436D8D071}" type="pres">
      <dgm:prSet presAssocID="{ED919A4E-57A7-4D81-A36F-FE6F0950226C}" presName="txTwo" presStyleLbl="node2" presStyleIdx="12" presStyleCnt="15">
        <dgm:presLayoutVars>
          <dgm:chPref val="3"/>
        </dgm:presLayoutVars>
      </dgm:prSet>
      <dgm:spPr/>
      <dgm:t>
        <a:bodyPr/>
        <a:lstStyle/>
        <a:p>
          <a:endParaRPr lang="zh-TW" altLang="en-US"/>
        </a:p>
      </dgm:t>
    </dgm:pt>
    <dgm:pt modelId="{DF043E0F-6078-4085-B222-CD18AC06CD06}" type="pres">
      <dgm:prSet presAssocID="{ED919A4E-57A7-4D81-A36F-FE6F0950226C}" presName="horzTwo" presStyleCnt="0"/>
      <dgm:spPr/>
    </dgm:pt>
    <dgm:pt modelId="{1BBE0A3B-70C2-45E3-9064-4F6FB3954F3C}" type="pres">
      <dgm:prSet presAssocID="{0368BA17-DECE-4A79-B52D-7D46B19B417E}" presName="sibSpaceTwo" presStyleCnt="0"/>
      <dgm:spPr/>
    </dgm:pt>
    <dgm:pt modelId="{6D87B6DC-F99F-4C04-B82A-13F47786C444}" type="pres">
      <dgm:prSet presAssocID="{31375079-5796-4497-A3D3-ADCF8383A967}" presName="vertTwo" presStyleCnt="0"/>
      <dgm:spPr/>
    </dgm:pt>
    <dgm:pt modelId="{2E12250F-9A1D-4B1E-B48B-66F70D986141}" type="pres">
      <dgm:prSet presAssocID="{31375079-5796-4497-A3D3-ADCF8383A967}" presName="txTwo" presStyleLbl="node2" presStyleIdx="13" presStyleCnt="15">
        <dgm:presLayoutVars>
          <dgm:chPref val="3"/>
        </dgm:presLayoutVars>
      </dgm:prSet>
      <dgm:spPr/>
      <dgm:t>
        <a:bodyPr/>
        <a:lstStyle/>
        <a:p>
          <a:endParaRPr lang="zh-TW" altLang="en-US"/>
        </a:p>
      </dgm:t>
    </dgm:pt>
    <dgm:pt modelId="{4624FF05-88DF-4ABD-B222-3C9FA388ADE7}" type="pres">
      <dgm:prSet presAssocID="{31375079-5796-4497-A3D3-ADCF8383A967}" presName="horzTwo" presStyleCnt="0"/>
      <dgm:spPr/>
    </dgm:pt>
    <dgm:pt modelId="{30E443EE-80A4-493A-A392-56214F0DE7D6}" type="pres">
      <dgm:prSet presAssocID="{5CEE4928-D1D8-47D7-B918-143A84A3007B}" presName="sibSpaceTwo" presStyleCnt="0"/>
      <dgm:spPr/>
    </dgm:pt>
    <dgm:pt modelId="{AADC4983-B6D6-4C62-AAAB-04AA850DCD22}" type="pres">
      <dgm:prSet presAssocID="{E4F8F687-97A3-48FB-81AD-5D1052194391}" presName="vertTwo" presStyleCnt="0"/>
      <dgm:spPr/>
    </dgm:pt>
    <dgm:pt modelId="{B0BB2200-82A3-475D-8599-4B46A87108E5}" type="pres">
      <dgm:prSet presAssocID="{E4F8F687-97A3-48FB-81AD-5D1052194391}" presName="txTwo" presStyleLbl="node2" presStyleIdx="14" presStyleCnt="15">
        <dgm:presLayoutVars>
          <dgm:chPref val="3"/>
        </dgm:presLayoutVars>
      </dgm:prSet>
      <dgm:spPr/>
      <dgm:t>
        <a:bodyPr/>
        <a:lstStyle/>
        <a:p>
          <a:endParaRPr lang="zh-TW" altLang="en-US"/>
        </a:p>
      </dgm:t>
    </dgm:pt>
    <dgm:pt modelId="{8D5A562F-58FA-41F8-BF91-00729025D366}" type="pres">
      <dgm:prSet presAssocID="{E4F8F687-97A3-48FB-81AD-5D1052194391}" presName="horzTwo" presStyleCnt="0"/>
      <dgm:spPr/>
    </dgm:pt>
  </dgm:ptLst>
  <dgm:cxnLst>
    <dgm:cxn modelId="{9AF4A8F9-76BB-4925-B977-7AA10DDF95E9}" type="presOf" srcId="{4F24B5EB-F6A0-4BE5-9290-423D589540A0}" destId="{5D430034-0DA6-451A-9A81-6C8C9464EC31}" srcOrd="0" destOrd="0" presId="urn:microsoft.com/office/officeart/2005/8/layout/hierarchy4"/>
    <dgm:cxn modelId="{F9470ACE-C179-4A10-91DE-3370E4EBA1D7}" srcId="{ACD2ADE9-5AA1-4032-A6E5-C136FEA87072}" destId="{E4F8F687-97A3-48FB-81AD-5D1052194391}" srcOrd="3" destOrd="0" parTransId="{DD548DC6-FB06-41F4-A4A8-FD0AF91A52E1}" sibTransId="{D245ABFE-EF56-4882-885E-CAC26A81B892}"/>
    <dgm:cxn modelId="{02E8A52C-D0C8-44BC-9456-0DE03179D736}" type="presOf" srcId="{0BE9943A-9B4D-4965-BD7D-E3E49424A93D}" destId="{92A75359-50C9-45C8-818E-9A549C711345}" srcOrd="0" destOrd="0" presId="urn:microsoft.com/office/officeart/2005/8/layout/hierarchy4"/>
    <dgm:cxn modelId="{FFBBA9D0-955B-4C5D-B236-1953EDCE8B9F}" srcId="{4F24B5EB-F6A0-4BE5-9290-423D589540A0}" destId="{A932157F-6267-4762-957D-DA80B1918CA3}" srcOrd="0" destOrd="0" parTransId="{B111BB52-B3A7-4E97-9B60-EFE5C8A6BBA8}" sibTransId="{340EAC9D-F669-416A-999E-B700E4B704D8}"/>
    <dgm:cxn modelId="{9B8D0F56-5294-4155-B917-941A2730EE11}" type="presOf" srcId="{9030C1D2-D1B5-45FC-948F-38002E109957}" destId="{AC472CE3-231B-4AFD-9A66-877B0CED303A}" srcOrd="0" destOrd="0" presId="urn:microsoft.com/office/officeart/2005/8/layout/hierarchy4"/>
    <dgm:cxn modelId="{66861F25-8207-49C9-AB33-CCC1BFC2C058}" type="presOf" srcId="{C8C74428-63CB-4C3E-98FA-F5C2496CA0BD}" destId="{FA20F802-8C16-4168-9C76-EED6BF0DB712}" srcOrd="0" destOrd="0" presId="urn:microsoft.com/office/officeart/2005/8/layout/hierarchy4"/>
    <dgm:cxn modelId="{86C62A4A-2C14-45A3-9988-9BF3264161CB}" type="presOf" srcId="{E4F8F687-97A3-48FB-81AD-5D1052194391}" destId="{B0BB2200-82A3-475D-8599-4B46A87108E5}" srcOrd="0" destOrd="0" presId="urn:microsoft.com/office/officeart/2005/8/layout/hierarchy4"/>
    <dgm:cxn modelId="{3C25E594-5ED3-4D52-8E2B-15265179BB84}" srcId="{A932157F-6267-4762-957D-DA80B1918CA3}" destId="{9030C1D2-D1B5-45FC-948F-38002E109957}" srcOrd="3" destOrd="0" parTransId="{C80E535E-86F0-40FF-A4D6-1C9648A04F53}" sibTransId="{E5FF2F8D-A66B-4730-BD20-FDE91EE9FCF7}"/>
    <dgm:cxn modelId="{DCD90112-A81D-4306-A823-76DE7C219264}" srcId="{33BB5BE4-219B-4F28-A576-3BBF3E18E676}" destId="{C8C74428-63CB-4C3E-98FA-F5C2496CA0BD}" srcOrd="0" destOrd="0" parTransId="{0A6A0F12-892E-4188-AC1A-1903778B1438}" sibTransId="{29923CD6-7AF8-48FA-B8DB-CC301822C93B}"/>
    <dgm:cxn modelId="{C90F607B-BAB4-473C-9BB7-F13872022A9C}" srcId="{0BE9943A-9B4D-4965-BD7D-E3E49424A93D}" destId="{3BFB33C3-55B4-4443-B120-B06F84DC5F08}" srcOrd="0" destOrd="0" parTransId="{37056AD4-6130-4219-9831-BC131B7F86AB}" sibTransId="{A90A556D-3936-4B07-AC45-602800DF7342}"/>
    <dgm:cxn modelId="{5FBE546E-73E4-436E-B0FF-892C8B4EEBC1}" type="presOf" srcId="{B0FC14D0-DC12-4C67-9DD7-B10B26A0C96B}" destId="{073669CE-D996-45DA-BEF8-294ACD873069}" srcOrd="0" destOrd="0" presId="urn:microsoft.com/office/officeart/2005/8/layout/hierarchy4"/>
    <dgm:cxn modelId="{816A6D61-74BE-4313-B8AD-BB3FDA2833FB}" srcId="{A932157F-6267-4762-957D-DA80B1918CA3}" destId="{C64CED96-2086-4F42-B14E-EFA8264D5334}" srcOrd="0" destOrd="0" parTransId="{9B96C2AC-6003-4725-9BEB-647BBC58B05D}" sibTransId="{1846079C-3CBF-4F14-8C76-A3B50A14C7F1}"/>
    <dgm:cxn modelId="{B3E54D08-6FEB-4A6C-BBFF-C5AF778245ED}" type="presOf" srcId="{C64CED96-2086-4F42-B14E-EFA8264D5334}" destId="{D5469BDE-54AC-485E-99FA-0F30F13B7F69}" srcOrd="0" destOrd="0" presId="urn:microsoft.com/office/officeart/2005/8/layout/hierarchy4"/>
    <dgm:cxn modelId="{85BA2CA6-2CA7-480D-89C3-6A9DE2E62E0F}" type="presOf" srcId="{6B2382DE-E238-4D60-9578-0B89A91ACB1E}" destId="{CB279AC3-8530-45C6-9ACE-059E58C90F44}" srcOrd="0" destOrd="0" presId="urn:microsoft.com/office/officeart/2005/8/layout/hierarchy4"/>
    <dgm:cxn modelId="{48F6F242-F6A4-4131-918B-45C595B97ACD}" srcId="{4F24B5EB-F6A0-4BE5-9290-423D589540A0}" destId="{33BB5BE4-219B-4F28-A576-3BBF3E18E676}" srcOrd="2" destOrd="0" parTransId="{EE05013A-AD74-4978-8F73-290C79091642}" sibTransId="{C54B1884-90EC-4B18-BBCD-0FE016DD59D1}"/>
    <dgm:cxn modelId="{32F15BE3-0230-49A7-87A6-D19DAF561F72}" type="presOf" srcId="{ED919A4E-57A7-4D81-A36F-FE6F0950226C}" destId="{7313FB75-63E2-4290-A8D6-89F436D8D071}" srcOrd="0" destOrd="0" presId="urn:microsoft.com/office/officeart/2005/8/layout/hierarchy4"/>
    <dgm:cxn modelId="{C1DB98BF-C2D9-4778-B5DC-E30570A241EA}" type="presOf" srcId="{980143D8-5BC1-4E54-91F0-3EE07A09AB93}" destId="{C44CE77C-8AAD-4C28-A975-B2ED6D2742A5}" srcOrd="0" destOrd="0" presId="urn:microsoft.com/office/officeart/2005/8/layout/hierarchy4"/>
    <dgm:cxn modelId="{30AD9ABD-A432-4BF2-BDB5-5FF828163900}" type="presOf" srcId="{6F0A6698-CFD3-4B29-BC50-B16CFD6CB5F4}" destId="{FA501999-D116-46D7-9550-698514E6D6C3}" srcOrd="0" destOrd="0" presId="urn:microsoft.com/office/officeart/2005/8/layout/hierarchy4"/>
    <dgm:cxn modelId="{127837AF-33CF-4302-8C9E-83E9F054A8DC}" srcId="{ACD2ADE9-5AA1-4032-A6E5-C136FEA87072}" destId="{CF1E36E4-8AF6-4A0B-BEC6-C640B1FDD269}" srcOrd="0" destOrd="0" parTransId="{02CA1388-CA52-4478-847B-05BB96406006}" sibTransId="{0165B376-524F-48A6-A8AC-A74C235B7350}"/>
    <dgm:cxn modelId="{2BAB97FE-07F8-4138-8FA7-0A5D12CD2EEC}" type="presOf" srcId="{3BFB33C3-55B4-4443-B120-B06F84DC5F08}" destId="{33F69DC1-B179-4B38-89CA-41358F72ED0F}" srcOrd="0" destOrd="0" presId="urn:microsoft.com/office/officeart/2005/8/layout/hierarchy4"/>
    <dgm:cxn modelId="{7107873E-7148-47A3-9097-63B65A7FFBE1}" srcId="{4F24B5EB-F6A0-4BE5-9290-423D589540A0}" destId="{ACD2ADE9-5AA1-4032-A6E5-C136FEA87072}" srcOrd="3" destOrd="0" parTransId="{47C25A14-EA7F-435B-ACFD-A86E732992B3}" sibTransId="{D549B012-DF7E-4273-AB97-3AB0AF7EA912}"/>
    <dgm:cxn modelId="{2EC79E7D-CE07-48EC-B49F-6A5EA1618489}" type="presOf" srcId="{31375079-5796-4497-A3D3-ADCF8383A967}" destId="{2E12250F-9A1D-4B1E-B48B-66F70D986141}" srcOrd="0" destOrd="0" presId="urn:microsoft.com/office/officeart/2005/8/layout/hierarchy4"/>
    <dgm:cxn modelId="{359750D2-439D-4779-B493-2E24A51B16A9}" type="presOf" srcId="{ACD2ADE9-5AA1-4032-A6E5-C136FEA87072}" destId="{6441CAC8-8694-4966-A2F8-CE151AAE83AD}" srcOrd="0" destOrd="0" presId="urn:microsoft.com/office/officeart/2005/8/layout/hierarchy4"/>
    <dgm:cxn modelId="{0C96D912-D766-407A-AB65-904AE1B8EC54}" srcId="{A932157F-6267-4762-957D-DA80B1918CA3}" destId="{6F0A6698-CFD3-4B29-BC50-B16CFD6CB5F4}" srcOrd="4" destOrd="0" parTransId="{EA26F62B-4DCF-4F39-BF93-25E461E10099}" sibTransId="{BF462A73-2561-4405-BACA-42883B16A8C6}"/>
    <dgm:cxn modelId="{C7406943-A241-4C5D-8C03-71D869FDEA29}" type="presOf" srcId="{B82D9824-BDDD-4B79-A3AD-B816E4D11328}" destId="{B298EA4A-2AF4-402A-A09A-E042F0649D62}" srcOrd="0" destOrd="0" presId="urn:microsoft.com/office/officeart/2005/8/layout/hierarchy4"/>
    <dgm:cxn modelId="{0F770DDC-C1E6-4AB8-BF12-E55130DD09D9}" type="presOf" srcId="{A932157F-6267-4762-957D-DA80B1918CA3}" destId="{80EF2D5C-67B9-443A-BE45-FAA3395AD690}" srcOrd="0" destOrd="0" presId="urn:microsoft.com/office/officeart/2005/8/layout/hierarchy4"/>
    <dgm:cxn modelId="{2463C6C5-5F8F-460F-A8C4-EE0D6BA045B8}" srcId="{ACD2ADE9-5AA1-4032-A6E5-C136FEA87072}" destId="{ED919A4E-57A7-4D81-A36F-FE6F0950226C}" srcOrd="1" destOrd="0" parTransId="{03D810D8-1A8D-4F30-8369-BB530EE58973}" sibTransId="{0368BA17-DECE-4A79-B52D-7D46B19B417E}"/>
    <dgm:cxn modelId="{D33B9E13-A380-4D02-A634-1BF1B97F5160}" srcId="{A932157F-6267-4762-957D-DA80B1918CA3}" destId="{963F4337-B393-413A-8791-AF74E033C73B}" srcOrd="5" destOrd="0" parTransId="{46B3F6D4-84D0-4183-A92D-7023E568E5DA}" sibTransId="{E89149C7-D50A-42F6-9A47-643966B66F41}"/>
    <dgm:cxn modelId="{E4C7EDF0-B196-4362-A348-E681D63B192F}" srcId="{A932157F-6267-4762-957D-DA80B1918CA3}" destId="{D671B9BA-9886-4D7B-B08A-126126D5A011}" srcOrd="2" destOrd="0" parTransId="{132F2129-D4C7-492C-B5DD-A02CCEF66726}" sibTransId="{6B86294A-7241-45DE-82D8-978599D3B2FE}"/>
    <dgm:cxn modelId="{BEDB148F-83A8-4872-97F7-C13DEA502FE6}" srcId="{ACD2ADE9-5AA1-4032-A6E5-C136FEA87072}" destId="{31375079-5796-4497-A3D3-ADCF8383A967}" srcOrd="2" destOrd="0" parTransId="{6EB3602E-35BF-498B-AB8C-345B458E711A}" sibTransId="{5CEE4928-D1D8-47D7-B918-143A84A3007B}"/>
    <dgm:cxn modelId="{6415D871-C753-4ACD-ACAB-3C4D47F05700}" type="presOf" srcId="{D671B9BA-9886-4D7B-B08A-126126D5A011}" destId="{44BB3D60-0B9D-4CC9-B9AD-7EE09DD42334}" srcOrd="0" destOrd="0" presId="urn:microsoft.com/office/officeart/2005/8/layout/hierarchy4"/>
    <dgm:cxn modelId="{DC3EF82D-380F-4DF0-A139-823DFAB2FBFE}" srcId="{0BE9943A-9B4D-4965-BD7D-E3E49424A93D}" destId="{B0FC14D0-DC12-4C67-9DD7-B10B26A0C96B}" srcOrd="1" destOrd="0" parTransId="{DB560C90-F48D-43CA-861C-8BF8B6CF7B89}" sibTransId="{1F6003DA-C3F6-4742-BBBA-9DE037CAB3F9}"/>
    <dgm:cxn modelId="{5F6B900C-B6C7-4B06-B746-68762515C348}" srcId="{33BB5BE4-219B-4F28-A576-3BBF3E18E676}" destId="{B82D9824-BDDD-4B79-A3AD-B816E4D11328}" srcOrd="1" destOrd="0" parTransId="{C5386810-243E-4F72-BFEF-FC91F3665F9F}" sibTransId="{4CA4C455-9ECF-41B1-B8AE-951CB24D8B09}"/>
    <dgm:cxn modelId="{B6CB2776-0E04-4F59-B174-18791564BF5B}" srcId="{4F24B5EB-F6A0-4BE5-9290-423D589540A0}" destId="{0BE9943A-9B4D-4965-BD7D-E3E49424A93D}" srcOrd="1" destOrd="0" parTransId="{5F0A198C-9BCD-45C8-8E48-E6DCD9DAA646}" sibTransId="{DE05D580-ECC1-456D-9D87-24B8F6300B5F}"/>
    <dgm:cxn modelId="{FF8DEDB6-9B33-4F17-9FD7-146994273BC5}" type="presOf" srcId="{CF1E36E4-8AF6-4A0B-BEC6-C640B1FDD269}" destId="{076D2783-5CC3-45B5-9807-B74B1A0C5D7D}" srcOrd="0" destOrd="0" presId="urn:microsoft.com/office/officeart/2005/8/layout/hierarchy4"/>
    <dgm:cxn modelId="{60F4FAFF-9FB0-4ACA-8A99-207F851CDCC3}" srcId="{A932157F-6267-4762-957D-DA80B1918CA3}" destId="{6B2382DE-E238-4D60-9578-0B89A91ACB1E}" srcOrd="6" destOrd="0" parTransId="{CF11FD19-E264-4C54-8913-FADA94924BB5}" sibTransId="{1C288CA0-F789-44B1-B9C1-22E6DE91934E}"/>
    <dgm:cxn modelId="{EBF1A663-780D-41AF-B9A6-17FAE85EFC7D}" type="presOf" srcId="{963F4337-B393-413A-8791-AF74E033C73B}" destId="{270D18AD-B365-4E07-A554-F38DA99F1C4F}" srcOrd="0" destOrd="0" presId="urn:microsoft.com/office/officeart/2005/8/layout/hierarchy4"/>
    <dgm:cxn modelId="{5BF9C469-AB3B-4FB6-B38A-F28ADFC2D352}" type="presOf" srcId="{33BB5BE4-219B-4F28-A576-3BBF3E18E676}" destId="{3AEE5B77-D5A3-4FF8-A3E3-1CC75BA92444}" srcOrd="0" destOrd="0" presId="urn:microsoft.com/office/officeart/2005/8/layout/hierarchy4"/>
    <dgm:cxn modelId="{A868CDB4-1A16-4589-A05A-6A583A20A2AC}" srcId="{A932157F-6267-4762-957D-DA80B1918CA3}" destId="{980143D8-5BC1-4E54-91F0-3EE07A09AB93}" srcOrd="1" destOrd="0" parTransId="{1B9D0363-5315-45F9-870D-9DF2241732E3}" sibTransId="{1368B160-1B00-44B1-B65E-525C6FC1B199}"/>
    <dgm:cxn modelId="{F272DF0B-2D36-4E9F-97C4-7CB2619F8FDF}" type="presParOf" srcId="{5D430034-0DA6-451A-9A81-6C8C9464EC31}" destId="{1ABD2FE1-F12F-40DA-852F-0684C0CB649C}" srcOrd="0" destOrd="0" presId="urn:microsoft.com/office/officeart/2005/8/layout/hierarchy4"/>
    <dgm:cxn modelId="{055B9B20-ADB6-410A-9711-1E926617B8FC}" type="presParOf" srcId="{1ABD2FE1-F12F-40DA-852F-0684C0CB649C}" destId="{80EF2D5C-67B9-443A-BE45-FAA3395AD690}" srcOrd="0" destOrd="0" presId="urn:microsoft.com/office/officeart/2005/8/layout/hierarchy4"/>
    <dgm:cxn modelId="{A12FEA4A-FF65-4215-8989-FE6646BBA3BA}" type="presParOf" srcId="{1ABD2FE1-F12F-40DA-852F-0684C0CB649C}" destId="{B5D1385D-DD5C-4893-B7A6-F4AA22B584A9}" srcOrd="1" destOrd="0" presId="urn:microsoft.com/office/officeart/2005/8/layout/hierarchy4"/>
    <dgm:cxn modelId="{083CDD9E-DECD-4E9B-ABB1-83C82C2B3993}" type="presParOf" srcId="{1ABD2FE1-F12F-40DA-852F-0684C0CB649C}" destId="{746B29D1-FDCE-4C3D-966F-3422B18A7232}" srcOrd="2" destOrd="0" presId="urn:microsoft.com/office/officeart/2005/8/layout/hierarchy4"/>
    <dgm:cxn modelId="{0497B0DA-02B9-4D90-843E-E15C124FC3EF}" type="presParOf" srcId="{746B29D1-FDCE-4C3D-966F-3422B18A7232}" destId="{9B5D2B6A-30B3-40C1-8C4F-5E01DF64FC4D}" srcOrd="0" destOrd="0" presId="urn:microsoft.com/office/officeart/2005/8/layout/hierarchy4"/>
    <dgm:cxn modelId="{8D14AF9E-E436-4BA7-9896-EE066B07F4F3}" type="presParOf" srcId="{9B5D2B6A-30B3-40C1-8C4F-5E01DF64FC4D}" destId="{D5469BDE-54AC-485E-99FA-0F30F13B7F69}" srcOrd="0" destOrd="0" presId="urn:microsoft.com/office/officeart/2005/8/layout/hierarchy4"/>
    <dgm:cxn modelId="{CFE2E2FE-39D4-4006-9E1C-29A464532D3A}" type="presParOf" srcId="{9B5D2B6A-30B3-40C1-8C4F-5E01DF64FC4D}" destId="{1297EC47-F91F-4728-B0B1-66D0F3EF6F93}" srcOrd="1" destOrd="0" presId="urn:microsoft.com/office/officeart/2005/8/layout/hierarchy4"/>
    <dgm:cxn modelId="{E7DC56F9-6780-4811-80A6-63DFC69E4882}" type="presParOf" srcId="{746B29D1-FDCE-4C3D-966F-3422B18A7232}" destId="{CE894556-0D44-4EDC-9CA3-CDD03AE9B2D2}" srcOrd="1" destOrd="0" presId="urn:microsoft.com/office/officeart/2005/8/layout/hierarchy4"/>
    <dgm:cxn modelId="{75572368-E076-4FF5-AF68-A268376EE9CC}" type="presParOf" srcId="{746B29D1-FDCE-4C3D-966F-3422B18A7232}" destId="{03ECDE96-BF90-489C-B33E-354617EA172F}" srcOrd="2" destOrd="0" presId="urn:microsoft.com/office/officeart/2005/8/layout/hierarchy4"/>
    <dgm:cxn modelId="{3BB931AE-B6B4-48DF-B818-9C4A87D263B1}" type="presParOf" srcId="{03ECDE96-BF90-489C-B33E-354617EA172F}" destId="{C44CE77C-8AAD-4C28-A975-B2ED6D2742A5}" srcOrd="0" destOrd="0" presId="urn:microsoft.com/office/officeart/2005/8/layout/hierarchy4"/>
    <dgm:cxn modelId="{F19F3F76-EE54-46D6-B9A1-49667C957C33}" type="presParOf" srcId="{03ECDE96-BF90-489C-B33E-354617EA172F}" destId="{D51783D0-3D14-4CDE-A80D-B2E8A47AB4C3}" srcOrd="1" destOrd="0" presId="urn:microsoft.com/office/officeart/2005/8/layout/hierarchy4"/>
    <dgm:cxn modelId="{C4F387AB-BD1B-4176-865E-F5FE1D7508AA}" type="presParOf" srcId="{746B29D1-FDCE-4C3D-966F-3422B18A7232}" destId="{797C79DE-43ED-4902-90FF-70D08F425C73}" srcOrd="3" destOrd="0" presId="urn:microsoft.com/office/officeart/2005/8/layout/hierarchy4"/>
    <dgm:cxn modelId="{C3F256C0-BD88-4718-9B1B-035EBF5BA2B6}" type="presParOf" srcId="{746B29D1-FDCE-4C3D-966F-3422B18A7232}" destId="{079ADDAF-F3E7-4F07-A92D-8350FC061702}" srcOrd="4" destOrd="0" presId="urn:microsoft.com/office/officeart/2005/8/layout/hierarchy4"/>
    <dgm:cxn modelId="{73483D15-A902-4547-AD70-2D8E2FAD61F9}" type="presParOf" srcId="{079ADDAF-F3E7-4F07-A92D-8350FC061702}" destId="{44BB3D60-0B9D-4CC9-B9AD-7EE09DD42334}" srcOrd="0" destOrd="0" presId="urn:microsoft.com/office/officeart/2005/8/layout/hierarchy4"/>
    <dgm:cxn modelId="{50C6DB01-C3C0-472D-B33C-2695280DFC81}" type="presParOf" srcId="{079ADDAF-F3E7-4F07-A92D-8350FC061702}" destId="{B9AAD9D0-1CAB-4948-AB7F-41BFAB94DF8F}" srcOrd="1" destOrd="0" presId="urn:microsoft.com/office/officeart/2005/8/layout/hierarchy4"/>
    <dgm:cxn modelId="{2456A989-B1B6-47AF-B263-FE5C695DE603}" type="presParOf" srcId="{746B29D1-FDCE-4C3D-966F-3422B18A7232}" destId="{0989B16B-67CE-408F-B497-433C39D21DAC}" srcOrd="5" destOrd="0" presId="urn:microsoft.com/office/officeart/2005/8/layout/hierarchy4"/>
    <dgm:cxn modelId="{385CA6C7-09AF-48FA-A898-C5B595238BB3}" type="presParOf" srcId="{746B29D1-FDCE-4C3D-966F-3422B18A7232}" destId="{360CBD53-966C-407A-AF9D-ECF3039AF616}" srcOrd="6" destOrd="0" presId="urn:microsoft.com/office/officeart/2005/8/layout/hierarchy4"/>
    <dgm:cxn modelId="{3640D442-6618-42B7-AF46-5454A802BB57}" type="presParOf" srcId="{360CBD53-966C-407A-AF9D-ECF3039AF616}" destId="{AC472CE3-231B-4AFD-9A66-877B0CED303A}" srcOrd="0" destOrd="0" presId="urn:microsoft.com/office/officeart/2005/8/layout/hierarchy4"/>
    <dgm:cxn modelId="{29067C93-9138-432B-883A-CB89A3D2B89F}" type="presParOf" srcId="{360CBD53-966C-407A-AF9D-ECF3039AF616}" destId="{7B35481C-FF0A-499B-A553-EDE96D9046D3}" srcOrd="1" destOrd="0" presId="urn:microsoft.com/office/officeart/2005/8/layout/hierarchy4"/>
    <dgm:cxn modelId="{8793C329-9608-4090-85BC-716AF7438EAB}" type="presParOf" srcId="{746B29D1-FDCE-4C3D-966F-3422B18A7232}" destId="{51AD76E3-E997-4C56-91B9-8EEC7E99ED44}" srcOrd="7" destOrd="0" presId="urn:microsoft.com/office/officeart/2005/8/layout/hierarchy4"/>
    <dgm:cxn modelId="{0603AA12-8B5F-4114-B594-15E8E7CE749E}" type="presParOf" srcId="{746B29D1-FDCE-4C3D-966F-3422B18A7232}" destId="{DDAE983C-7E73-4925-93FB-98A9CFF1E1E2}" srcOrd="8" destOrd="0" presId="urn:microsoft.com/office/officeart/2005/8/layout/hierarchy4"/>
    <dgm:cxn modelId="{178656C3-C244-4B17-8AD8-9C2DE0B8C471}" type="presParOf" srcId="{DDAE983C-7E73-4925-93FB-98A9CFF1E1E2}" destId="{FA501999-D116-46D7-9550-698514E6D6C3}" srcOrd="0" destOrd="0" presId="urn:microsoft.com/office/officeart/2005/8/layout/hierarchy4"/>
    <dgm:cxn modelId="{0F427474-F137-4B11-90DB-7C722A5D61F2}" type="presParOf" srcId="{DDAE983C-7E73-4925-93FB-98A9CFF1E1E2}" destId="{9F3B0758-E08B-4CEB-B7D6-1686EF649790}" srcOrd="1" destOrd="0" presId="urn:microsoft.com/office/officeart/2005/8/layout/hierarchy4"/>
    <dgm:cxn modelId="{8BFC27B7-72A4-4EE5-A7F4-2C6DB3A15045}" type="presParOf" srcId="{746B29D1-FDCE-4C3D-966F-3422B18A7232}" destId="{45B49A2B-4B83-4678-824C-9671F0350E89}" srcOrd="9" destOrd="0" presId="urn:microsoft.com/office/officeart/2005/8/layout/hierarchy4"/>
    <dgm:cxn modelId="{DC3D63E7-10E3-44A8-BE1B-AF416B743CB1}" type="presParOf" srcId="{746B29D1-FDCE-4C3D-966F-3422B18A7232}" destId="{D9F68FEC-746D-465A-96BC-91738E166B0E}" srcOrd="10" destOrd="0" presId="urn:microsoft.com/office/officeart/2005/8/layout/hierarchy4"/>
    <dgm:cxn modelId="{A3E2030F-DEC9-44D3-B17D-DAE50D5AFAAC}" type="presParOf" srcId="{D9F68FEC-746D-465A-96BC-91738E166B0E}" destId="{270D18AD-B365-4E07-A554-F38DA99F1C4F}" srcOrd="0" destOrd="0" presId="urn:microsoft.com/office/officeart/2005/8/layout/hierarchy4"/>
    <dgm:cxn modelId="{5C4D3CA2-7410-4A5F-97D6-21719C28458B}" type="presParOf" srcId="{D9F68FEC-746D-465A-96BC-91738E166B0E}" destId="{361E9A0B-A198-47B3-8C33-546D0AB8F454}" srcOrd="1" destOrd="0" presId="urn:microsoft.com/office/officeart/2005/8/layout/hierarchy4"/>
    <dgm:cxn modelId="{8210213A-515E-48E5-8243-18243FB6EF1A}" type="presParOf" srcId="{746B29D1-FDCE-4C3D-966F-3422B18A7232}" destId="{351C1222-BDFD-4ADB-9387-AA0CD8705475}" srcOrd="11" destOrd="0" presId="urn:microsoft.com/office/officeart/2005/8/layout/hierarchy4"/>
    <dgm:cxn modelId="{9449896F-551A-4351-98B3-DDFFF171B22B}" type="presParOf" srcId="{746B29D1-FDCE-4C3D-966F-3422B18A7232}" destId="{B2D483D3-F568-4149-959B-64637B744660}" srcOrd="12" destOrd="0" presId="urn:microsoft.com/office/officeart/2005/8/layout/hierarchy4"/>
    <dgm:cxn modelId="{59FD98A9-5FBD-4CDB-9EA1-861B3822AB19}" type="presParOf" srcId="{B2D483D3-F568-4149-959B-64637B744660}" destId="{CB279AC3-8530-45C6-9ACE-059E58C90F44}" srcOrd="0" destOrd="0" presId="urn:microsoft.com/office/officeart/2005/8/layout/hierarchy4"/>
    <dgm:cxn modelId="{3D38D72A-A46A-4A76-89A9-BEF765B8BFFA}" type="presParOf" srcId="{B2D483D3-F568-4149-959B-64637B744660}" destId="{DE953A79-0BDA-4DCD-8143-14E01A698B3B}" srcOrd="1" destOrd="0" presId="urn:microsoft.com/office/officeart/2005/8/layout/hierarchy4"/>
    <dgm:cxn modelId="{03B67675-A7C9-47CF-B826-17E274EC73AB}" type="presParOf" srcId="{5D430034-0DA6-451A-9A81-6C8C9464EC31}" destId="{CC961ADD-1161-47DD-8716-6C7E49A1D413}" srcOrd="1" destOrd="0" presId="urn:microsoft.com/office/officeart/2005/8/layout/hierarchy4"/>
    <dgm:cxn modelId="{0A9F4A8B-96E4-43DB-A768-B647506618FA}" type="presParOf" srcId="{5D430034-0DA6-451A-9A81-6C8C9464EC31}" destId="{A2DD9FB5-802C-4375-AF8C-1D44562CE507}" srcOrd="2" destOrd="0" presId="urn:microsoft.com/office/officeart/2005/8/layout/hierarchy4"/>
    <dgm:cxn modelId="{30588BDD-A849-4636-B22F-6B1E3987D0FB}" type="presParOf" srcId="{A2DD9FB5-802C-4375-AF8C-1D44562CE507}" destId="{92A75359-50C9-45C8-818E-9A549C711345}" srcOrd="0" destOrd="0" presId="urn:microsoft.com/office/officeart/2005/8/layout/hierarchy4"/>
    <dgm:cxn modelId="{6F728337-D2D2-4000-BF0E-F67782E872F8}" type="presParOf" srcId="{A2DD9FB5-802C-4375-AF8C-1D44562CE507}" destId="{AB9AED3F-BB1D-4C2F-957C-D0608798C1CE}" srcOrd="1" destOrd="0" presId="urn:microsoft.com/office/officeart/2005/8/layout/hierarchy4"/>
    <dgm:cxn modelId="{41C0918B-D5F3-41C7-8DBA-C7F7B790716B}" type="presParOf" srcId="{A2DD9FB5-802C-4375-AF8C-1D44562CE507}" destId="{CE3922BF-7451-4F8F-B374-10E0C6557D6C}" srcOrd="2" destOrd="0" presId="urn:microsoft.com/office/officeart/2005/8/layout/hierarchy4"/>
    <dgm:cxn modelId="{7984AB84-6D9D-4568-BD2B-50D7B4C9990B}" type="presParOf" srcId="{CE3922BF-7451-4F8F-B374-10E0C6557D6C}" destId="{2C3082C3-7EDA-47A2-A482-A5839C4E0725}" srcOrd="0" destOrd="0" presId="urn:microsoft.com/office/officeart/2005/8/layout/hierarchy4"/>
    <dgm:cxn modelId="{CA018816-CF50-4CEF-8B58-72F90F5C8BCD}" type="presParOf" srcId="{2C3082C3-7EDA-47A2-A482-A5839C4E0725}" destId="{33F69DC1-B179-4B38-89CA-41358F72ED0F}" srcOrd="0" destOrd="0" presId="urn:microsoft.com/office/officeart/2005/8/layout/hierarchy4"/>
    <dgm:cxn modelId="{924C7D68-47DB-4B0B-A7B1-99E52D73BDE9}" type="presParOf" srcId="{2C3082C3-7EDA-47A2-A482-A5839C4E0725}" destId="{08F5E543-ED6D-4D57-89C5-DF7A0AC101F5}" srcOrd="1" destOrd="0" presId="urn:microsoft.com/office/officeart/2005/8/layout/hierarchy4"/>
    <dgm:cxn modelId="{823F6C1E-2492-4ADE-84F5-84102069772D}" type="presParOf" srcId="{CE3922BF-7451-4F8F-B374-10E0C6557D6C}" destId="{07CC2AA7-B9EC-41D8-B51D-4111D02B85ED}" srcOrd="1" destOrd="0" presId="urn:microsoft.com/office/officeart/2005/8/layout/hierarchy4"/>
    <dgm:cxn modelId="{CB1F514D-7ECD-4F44-BBB4-EAA8611402FD}" type="presParOf" srcId="{CE3922BF-7451-4F8F-B374-10E0C6557D6C}" destId="{A385FAD6-718C-4D02-80D3-DAD29318D8A3}" srcOrd="2" destOrd="0" presId="urn:microsoft.com/office/officeart/2005/8/layout/hierarchy4"/>
    <dgm:cxn modelId="{17E59EB0-6E9F-4946-8623-8694D3242311}" type="presParOf" srcId="{A385FAD6-718C-4D02-80D3-DAD29318D8A3}" destId="{073669CE-D996-45DA-BEF8-294ACD873069}" srcOrd="0" destOrd="0" presId="urn:microsoft.com/office/officeart/2005/8/layout/hierarchy4"/>
    <dgm:cxn modelId="{CA73AA6D-75F0-4F63-805F-B69CC194C6DC}" type="presParOf" srcId="{A385FAD6-718C-4D02-80D3-DAD29318D8A3}" destId="{0E06578C-B26C-48A2-B23A-B19D9106CA7C}" srcOrd="1" destOrd="0" presId="urn:microsoft.com/office/officeart/2005/8/layout/hierarchy4"/>
    <dgm:cxn modelId="{E58CD868-93D2-4DFF-AECB-4F58BDDDCB0E}" type="presParOf" srcId="{5D430034-0DA6-451A-9A81-6C8C9464EC31}" destId="{88341EE5-0818-4938-BFDF-BFB0733C294E}" srcOrd="3" destOrd="0" presId="urn:microsoft.com/office/officeart/2005/8/layout/hierarchy4"/>
    <dgm:cxn modelId="{007D1BDE-80DE-44C1-A726-9BE6C0A34D01}" type="presParOf" srcId="{5D430034-0DA6-451A-9A81-6C8C9464EC31}" destId="{F35F8E3E-D133-4E6E-9D4C-60E3DF31B5CF}" srcOrd="4" destOrd="0" presId="urn:microsoft.com/office/officeart/2005/8/layout/hierarchy4"/>
    <dgm:cxn modelId="{3CC78181-C072-43DC-A8AD-C250C8DA5B3F}" type="presParOf" srcId="{F35F8E3E-D133-4E6E-9D4C-60E3DF31B5CF}" destId="{3AEE5B77-D5A3-4FF8-A3E3-1CC75BA92444}" srcOrd="0" destOrd="0" presId="urn:microsoft.com/office/officeart/2005/8/layout/hierarchy4"/>
    <dgm:cxn modelId="{3BFC3036-33F1-4628-929E-AB84B0B17F80}" type="presParOf" srcId="{F35F8E3E-D133-4E6E-9D4C-60E3DF31B5CF}" destId="{CE044548-1E02-46DD-9AE6-83DC8A1841A3}" srcOrd="1" destOrd="0" presId="urn:microsoft.com/office/officeart/2005/8/layout/hierarchy4"/>
    <dgm:cxn modelId="{C9970B7C-C5D1-4159-9A41-E05AF0E82C59}" type="presParOf" srcId="{F35F8E3E-D133-4E6E-9D4C-60E3DF31B5CF}" destId="{DEF8F1A1-3A37-4F1D-95CF-152CF7CEC033}" srcOrd="2" destOrd="0" presId="urn:microsoft.com/office/officeart/2005/8/layout/hierarchy4"/>
    <dgm:cxn modelId="{F32B1628-3278-47FE-A882-37A0119EEDCC}" type="presParOf" srcId="{DEF8F1A1-3A37-4F1D-95CF-152CF7CEC033}" destId="{A49B7F30-230B-41E2-95CA-39ABF91DCEF9}" srcOrd="0" destOrd="0" presId="urn:microsoft.com/office/officeart/2005/8/layout/hierarchy4"/>
    <dgm:cxn modelId="{9A649E38-1FE7-4322-852D-66F31C0C170C}" type="presParOf" srcId="{A49B7F30-230B-41E2-95CA-39ABF91DCEF9}" destId="{FA20F802-8C16-4168-9C76-EED6BF0DB712}" srcOrd="0" destOrd="0" presId="urn:microsoft.com/office/officeart/2005/8/layout/hierarchy4"/>
    <dgm:cxn modelId="{B20175B9-35E7-4FC9-9583-1EF2D82B3F52}" type="presParOf" srcId="{A49B7F30-230B-41E2-95CA-39ABF91DCEF9}" destId="{BA368880-5BAE-4CED-B9C7-5AFFF82DD038}" srcOrd="1" destOrd="0" presId="urn:microsoft.com/office/officeart/2005/8/layout/hierarchy4"/>
    <dgm:cxn modelId="{13939035-62CD-4F4F-A24A-6942E85B7DF5}" type="presParOf" srcId="{DEF8F1A1-3A37-4F1D-95CF-152CF7CEC033}" destId="{A9C5D345-2CED-43A0-8980-395920C2634B}" srcOrd="1" destOrd="0" presId="urn:microsoft.com/office/officeart/2005/8/layout/hierarchy4"/>
    <dgm:cxn modelId="{32AA10F4-9698-4AEF-81D9-BAE0ED71C331}" type="presParOf" srcId="{DEF8F1A1-3A37-4F1D-95CF-152CF7CEC033}" destId="{8F567A47-9E27-4B92-9629-713035C46ACA}" srcOrd="2" destOrd="0" presId="urn:microsoft.com/office/officeart/2005/8/layout/hierarchy4"/>
    <dgm:cxn modelId="{5186285A-82D0-4DC7-B81C-4155155156A6}" type="presParOf" srcId="{8F567A47-9E27-4B92-9629-713035C46ACA}" destId="{B298EA4A-2AF4-402A-A09A-E042F0649D62}" srcOrd="0" destOrd="0" presId="urn:microsoft.com/office/officeart/2005/8/layout/hierarchy4"/>
    <dgm:cxn modelId="{1133296B-CE13-470F-8C52-215DE00B5B3C}" type="presParOf" srcId="{8F567A47-9E27-4B92-9629-713035C46ACA}" destId="{FC1B41A6-DAFC-490B-8AC9-D2821CF95A6E}" srcOrd="1" destOrd="0" presId="urn:microsoft.com/office/officeart/2005/8/layout/hierarchy4"/>
    <dgm:cxn modelId="{AB678F03-7BB6-43AB-88E4-1D79BDCB1E6D}" type="presParOf" srcId="{5D430034-0DA6-451A-9A81-6C8C9464EC31}" destId="{CF055B26-AA2A-4BAA-936A-64B54885B8F9}" srcOrd="5" destOrd="0" presId="urn:microsoft.com/office/officeart/2005/8/layout/hierarchy4"/>
    <dgm:cxn modelId="{E7C7819F-B36F-48FC-B797-F61DA6B9CAE0}" type="presParOf" srcId="{5D430034-0DA6-451A-9A81-6C8C9464EC31}" destId="{CD44953C-6AE6-4AA0-ACC9-0FE06EB83ABF}" srcOrd="6" destOrd="0" presId="urn:microsoft.com/office/officeart/2005/8/layout/hierarchy4"/>
    <dgm:cxn modelId="{F4D995DE-BAB0-4825-BED7-C36754109219}" type="presParOf" srcId="{CD44953C-6AE6-4AA0-ACC9-0FE06EB83ABF}" destId="{6441CAC8-8694-4966-A2F8-CE151AAE83AD}" srcOrd="0" destOrd="0" presId="urn:microsoft.com/office/officeart/2005/8/layout/hierarchy4"/>
    <dgm:cxn modelId="{DABBB0E8-AF66-4E0C-9CBB-9EC9FD6E6E65}" type="presParOf" srcId="{CD44953C-6AE6-4AA0-ACC9-0FE06EB83ABF}" destId="{3EF8C036-36FC-4D61-B227-3B8256D258BA}" srcOrd="1" destOrd="0" presId="urn:microsoft.com/office/officeart/2005/8/layout/hierarchy4"/>
    <dgm:cxn modelId="{2052B4BE-B538-4796-A8AC-A162D09EAFEA}" type="presParOf" srcId="{CD44953C-6AE6-4AA0-ACC9-0FE06EB83ABF}" destId="{7C167653-6668-4E48-96EE-1EA275D19363}" srcOrd="2" destOrd="0" presId="urn:microsoft.com/office/officeart/2005/8/layout/hierarchy4"/>
    <dgm:cxn modelId="{4B7FE3C0-6705-41A7-986E-ABD6D7F65629}" type="presParOf" srcId="{7C167653-6668-4E48-96EE-1EA275D19363}" destId="{53AFF464-C13D-493D-8608-70C52A94B5CE}" srcOrd="0" destOrd="0" presId="urn:microsoft.com/office/officeart/2005/8/layout/hierarchy4"/>
    <dgm:cxn modelId="{2E979856-3942-47E0-AC82-9CF24CCA2DFD}" type="presParOf" srcId="{53AFF464-C13D-493D-8608-70C52A94B5CE}" destId="{076D2783-5CC3-45B5-9807-B74B1A0C5D7D}" srcOrd="0" destOrd="0" presId="urn:microsoft.com/office/officeart/2005/8/layout/hierarchy4"/>
    <dgm:cxn modelId="{048B89DF-AC2B-46B7-8189-3DA3F68F85EE}" type="presParOf" srcId="{53AFF464-C13D-493D-8608-70C52A94B5CE}" destId="{91064EBD-D9E3-498E-89CA-13A39494D998}" srcOrd="1" destOrd="0" presId="urn:microsoft.com/office/officeart/2005/8/layout/hierarchy4"/>
    <dgm:cxn modelId="{4A1EFC89-BD5A-460B-BA7D-D2D7EFE86EBA}" type="presParOf" srcId="{7C167653-6668-4E48-96EE-1EA275D19363}" destId="{1D9FE111-6B7A-46ED-820F-68DD1246DB01}" srcOrd="1" destOrd="0" presId="urn:microsoft.com/office/officeart/2005/8/layout/hierarchy4"/>
    <dgm:cxn modelId="{0388C0AF-B343-4E0A-94CC-68BAB0BF5D1A}" type="presParOf" srcId="{7C167653-6668-4E48-96EE-1EA275D19363}" destId="{69BAB07C-19EF-4550-9D1A-E2CBE53C8C74}" srcOrd="2" destOrd="0" presId="urn:microsoft.com/office/officeart/2005/8/layout/hierarchy4"/>
    <dgm:cxn modelId="{C944B616-9D72-40D4-945A-F3DB7C161BE7}" type="presParOf" srcId="{69BAB07C-19EF-4550-9D1A-E2CBE53C8C74}" destId="{7313FB75-63E2-4290-A8D6-89F436D8D071}" srcOrd="0" destOrd="0" presId="urn:microsoft.com/office/officeart/2005/8/layout/hierarchy4"/>
    <dgm:cxn modelId="{3EB6493A-695A-4851-AD65-DB58BA115ADC}" type="presParOf" srcId="{69BAB07C-19EF-4550-9D1A-E2CBE53C8C74}" destId="{DF043E0F-6078-4085-B222-CD18AC06CD06}" srcOrd="1" destOrd="0" presId="urn:microsoft.com/office/officeart/2005/8/layout/hierarchy4"/>
    <dgm:cxn modelId="{D6E8F5D3-D824-48F2-8106-6E759741C9B2}" type="presParOf" srcId="{7C167653-6668-4E48-96EE-1EA275D19363}" destId="{1BBE0A3B-70C2-45E3-9064-4F6FB3954F3C}" srcOrd="3" destOrd="0" presId="urn:microsoft.com/office/officeart/2005/8/layout/hierarchy4"/>
    <dgm:cxn modelId="{63B502A7-E899-4477-8BB8-69D219518887}" type="presParOf" srcId="{7C167653-6668-4E48-96EE-1EA275D19363}" destId="{6D87B6DC-F99F-4C04-B82A-13F47786C444}" srcOrd="4" destOrd="0" presId="urn:microsoft.com/office/officeart/2005/8/layout/hierarchy4"/>
    <dgm:cxn modelId="{81E3D7FD-02F6-4504-AA6A-77BEB493C4D3}" type="presParOf" srcId="{6D87B6DC-F99F-4C04-B82A-13F47786C444}" destId="{2E12250F-9A1D-4B1E-B48B-66F70D986141}" srcOrd="0" destOrd="0" presId="urn:microsoft.com/office/officeart/2005/8/layout/hierarchy4"/>
    <dgm:cxn modelId="{9397D990-D1B0-433D-A413-3181266896DC}" type="presParOf" srcId="{6D87B6DC-F99F-4C04-B82A-13F47786C444}" destId="{4624FF05-88DF-4ABD-B222-3C9FA388ADE7}" srcOrd="1" destOrd="0" presId="urn:microsoft.com/office/officeart/2005/8/layout/hierarchy4"/>
    <dgm:cxn modelId="{516C0296-B40F-4BC7-AEDF-F5B72CA573EA}" type="presParOf" srcId="{7C167653-6668-4E48-96EE-1EA275D19363}" destId="{30E443EE-80A4-493A-A392-56214F0DE7D6}" srcOrd="5" destOrd="0" presId="urn:microsoft.com/office/officeart/2005/8/layout/hierarchy4"/>
    <dgm:cxn modelId="{24E0FC03-032A-4BB7-A9F9-A89F5E96F9BD}" type="presParOf" srcId="{7C167653-6668-4E48-96EE-1EA275D19363}" destId="{AADC4983-B6D6-4C62-AAAB-04AA850DCD22}" srcOrd="6" destOrd="0" presId="urn:microsoft.com/office/officeart/2005/8/layout/hierarchy4"/>
    <dgm:cxn modelId="{A8C74C4C-8D0D-44D6-BCE4-60AD971C3326}" type="presParOf" srcId="{AADC4983-B6D6-4C62-AAAB-04AA850DCD22}" destId="{B0BB2200-82A3-475D-8599-4B46A87108E5}" srcOrd="0" destOrd="0" presId="urn:microsoft.com/office/officeart/2005/8/layout/hierarchy4"/>
    <dgm:cxn modelId="{B0074026-6948-4F48-B483-8C6716A0A0BF}" type="presParOf" srcId="{AADC4983-B6D6-4C62-AAAB-04AA850DCD22}" destId="{8D5A562F-58FA-41F8-BF91-00729025D366}"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0DD0277-1DF6-406F-8B4F-9FDC0A0052F8}" type="doc">
      <dgm:prSet loTypeId="urn:microsoft.com/office/officeart/2005/8/layout/vList2" loCatId="list" qsTypeId="urn:microsoft.com/office/officeart/2005/8/quickstyle/3d1" qsCatId="3D" csTypeId="urn:microsoft.com/office/officeart/2005/8/colors/colorful1#37" csCatId="colorful" phldr="1"/>
      <dgm:spPr/>
      <dgm:t>
        <a:bodyPr/>
        <a:lstStyle/>
        <a:p>
          <a:endParaRPr lang="zh-TW" altLang="en-US"/>
        </a:p>
      </dgm:t>
    </dgm:pt>
    <dgm:pt modelId="{288A2E88-97F0-4B87-98DC-D5CA3340B874}">
      <dgm:prSet phldrT="[文字]" custT="1"/>
      <dgm:spPr>
        <a:xfrm>
          <a:off x="0" y="25910"/>
          <a:ext cx="8229600" cy="855270"/>
        </a:xfrm>
        <a:prstGeom prst="round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1600" b="1" dirty="0">
              <a:solidFill>
                <a:sysClr val="window" lastClr="FFFFFF"/>
              </a:solidFill>
              <a:latin typeface="微軟正黑體" pitchFamily="34" charset="-120"/>
              <a:ea typeface="微軟正黑體" pitchFamily="34" charset="-120"/>
              <a:cs typeface="+mn-cs"/>
            </a:rPr>
            <a:t>本區國中及共同就學區國中畢業生</a:t>
          </a:r>
        </a:p>
      </dgm:t>
    </dgm:pt>
    <dgm:pt modelId="{302177B3-AB6E-4CBF-967F-70F07598F93A}" type="parTrans" cxnId="{C80B1025-6179-45E9-859D-DA29F2969E6E}">
      <dgm:prSet/>
      <dgm:spPr/>
      <dgm:t>
        <a:bodyPr/>
        <a:lstStyle/>
        <a:p>
          <a:endParaRPr lang="zh-TW" altLang="en-US" sz="2800" b="1">
            <a:latin typeface="微軟正黑體" pitchFamily="34" charset="-120"/>
            <a:ea typeface="微軟正黑體" pitchFamily="34" charset="-120"/>
          </a:endParaRPr>
        </a:p>
      </dgm:t>
    </dgm:pt>
    <dgm:pt modelId="{24074807-C40F-42AF-9DFF-6199F4643317}" type="sibTrans" cxnId="{C80B1025-6179-45E9-859D-DA29F2969E6E}">
      <dgm:prSet/>
      <dgm:spPr/>
      <dgm:t>
        <a:bodyPr/>
        <a:lstStyle/>
        <a:p>
          <a:endParaRPr lang="zh-TW" altLang="en-US" sz="2800" b="1">
            <a:latin typeface="微軟正黑體" pitchFamily="34" charset="-120"/>
            <a:ea typeface="微軟正黑體" pitchFamily="34" charset="-120"/>
          </a:endParaRPr>
        </a:p>
      </dgm:t>
    </dgm:pt>
    <dgm:pt modelId="{6D80D9C4-0FEA-40FB-B482-0082E215A42C}">
      <dgm:prSet phldrT="[文字]" custT="1"/>
      <dgm:spPr>
        <a:xfrm>
          <a:off x="0" y="934383"/>
          <a:ext cx="8229600" cy="855270"/>
        </a:xfrm>
        <a:prstGeom prst="roundRect">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1600" b="1" dirty="0">
              <a:solidFill>
                <a:sysClr val="window" lastClr="FFFFFF"/>
              </a:solidFill>
              <a:latin typeface="微軟正黑體" pitchFamily="34" charset="-120"/>
              <a:ea typeface="微軟正黑體" pitchFamily="34" charset="-120"/>
              <a:cs typeface="+mn-cs"/>
            </a:rPr>
            <a:t>申請變更就學區經本區高級中等學校免試入學委員會專案核准者</a:t>
          </a:r>
        </a:p>
      </dgm:t>
    </dgm:pt>
    <dgm:pt modelId="{B3FAF57D-17A5-47A7-9F78-E793E3DDAA93}" type="parTrans" cxnId="{9410F8E8-250A-4D45-8D2B-803F81D08A83}">
      <dgm:prSet/>
      <dgm:spPr/>
      <dgm:t>
        <a:bodyPr/>
        <a:lstStyle/>
        <a:p>
          <a:endParaRPr lang="zh-TW" altLang="en-US" sz="2800" b="1">
            <a:latin typeface="微軟正黑體" pitchFamily="34" charset="-120"/>
            <a:ea typeface="微軟正黑體" pitchFamily="34" charset="-120"/>
          </a:endParaRPr>
        </a:p>
      </dgm:t>
    </dgm:pt>
    <dgm:pt modelId="{FDB1DEF3-77D3-4B3A-A5E0-274C286C5BED}" type="sibTrans" cxnId="{9410F8E8-250A-4D45-8D2B-803F81D08A83}">
      <dgm:prSet/>
      <dgm:spPr/>
      <dgm:t>
        <a:bodyPr/>
        <a:lstStyle/>
        <a:p>
          <a:endParaRPr lang="zh-TW" altLang="en-US" sz="2800" b="1">
            <a:latin typeface="微軟正黑體" pitchFamily="34" charset="-120"/>
            <a:ea typeface="微軟正黑體" pitchFamily="34" charset="-120"/>
          </a:endParaRPr>
        </a:p>
      </dgm:t>
    </dgm:pt>
    <dgm:pt modelId="{4306DC58-FDD4-41C9-B4C0-944EB2D1080A}">
      <dgm:prSet phldrT="[文字]" custT="1"/>
      <dgm:spPr>
        <a:xfrm>
          <a:off x="0" y="1841130"/>
          <a:ext cx="8229600" cy="855270"/>
        </a:xfrm>
        <a:prstGeom prst="roundRect">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1600" b="1" dirty="0">
              <a:solidFill>
                <a:sysClr val="window" lastClr="FFFFFF"/>
              </a:solidFill>
              <a:latin typeface="微軟正黑體" pitchFamily="34" charset="-120"/>
              <a:ea typeface="微軟正黑體" pitchFamily="34" charset="-120"/>
              <a:cs typeface="+mn-cs"/>
            </a:rPr>
            <a:t>國外就讀欲返國就學並取得學歷認證，且設籍本區之學生</a:t>
          </a:r>
        </a:p>
      </dgm:t>
    </dgm:pt>
    <dgm:pt modelId="{39E6F025-97FF-44E8-BA29-F7C5278C3A86}" type="parTrans" cxnId="{C29A9F11-9097-4B28-B185-5F6B1453CA4D}">
      <dgm:prSet/>
      <dgm:spPr/>
      <dgm:t>
        <a:bodyPr/>
        <a:lstStyle/>
        <a:p>
          <a:endParaRPr lang="zh-TW" altLang="en-US" sz="2800" b="1">
            <a:latin typeface="微軟正黑體" pitchFamily="34" charset="-120"/>
            <a:ea typeface="微軟正黑體" pitchFamily="34" charset="-120"/>
          </a:endParaRPr>
        </a:p>
      </dgm:t>
    </dgm:pt>
    <dgm:pt modelId="{146DF498-2234-451C-882C-44011EF76DE7}" type="sibTrans" cxnId="{C29A9F11-9097-4B28-B185-5F6B1453CA4D}">
      <dgm:prSet/>
      <dgm:spPr/>
      <dgm:t>
        <a:bodyPr/>
        <a:lstStyle/>
        <a:p>
          <a:endParaRPr lang="zh-TW" altLang="en-US" sz="2800" b="1">
            <a:latin typeface="微軟正黑體" pitchFamily="34" charset="-120"/>
            <a:ea typeface="微軟正黑體" pitchFamily="34" charset="-120"/>
          </a:endParaRPr>
        </a:p>
      </dgm:t>
    </dgm:pt>
    <dgm:pt modelId="{5827BA4B-4DB8-4E52-A185-B51D48EC7A01}">
      <dgm:prSet phldrT="[文字]" custT="1"/>
      <dgm:spPr>
        <a:xfrm>
          <a:off x="0" y="2743365"/>
          <a:ext cx="8229600" cy="855270"/>
        </a:xfrm>
        <a:prstGeom prst="roundRect">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1600" b="1" dirty="0">
              <a:solidFill>
                <a:sysClr val="window" lastClr="FFFFFF"/>
              </a:solidFill>
              <a:latin typeface="微軟正黑體" pitchFamily="34" charset="-120"/>
              <a:ea typeface="微軟正黑體" pitchFamily="34" charset="-120"/>
              <a:cs typeface="+mn-cs"/>
            </a:rPr>
            <a:t>符合「特殊教育學生調整入學年齡及修業年限實施辦法」之規定者</a:t>
          </a:r>
        </a:p>
      </dgm:t>
    </dgm:pt>
    <dgm:pt modelId="{A553D792-77F1-4A07-ACEF-A93C325EEA98}" type="parTrans" cxnId="{9B628FFD-2355-4B20-90F2-E1F95BE19271}">
      <dgm:prSet/>
      <dgm:spPr/>
      <dgm:t>
        <a:bodyPr/>
        <a:lstStyle/>
        <a:p>
          <a:endParaRPr lang="zh-TW" altLang="en-US" sz="2800" b="1">
            <a:latin typeface="微軟正黑體" pitchFamily="34" charset="-120"/>
            <a:ea typeface="微軟正黑體" pitchFamily="34" charset="-120"/>
          </a:endParaRPr>
        </a:p>
      </dgm:t>
    </dgm:pt>
    <dgm:pt modelId="{486A2962-8B96-4415-AD8B-BA94B7965AFA}" type="sibTrans" cxnId="{9B628FFD-2355-4B20-90F2-E1F95BE19271}">
      <dgm:prSet/>
      <dgm:spPr/>
      <dgm:t>
        <a:bodyPr/>
        <a:lstStyle/>
        <a:p>
          <a:endParaRPr lang="zh-TW" altLang="en-US" sz="2800" b="1">
            <a:latin typeface="微軟正黑體" pitchFamily="34" charset="-120"/>
            <a:ea typeface="微軟正黑體" pitchFamily="34" charset="-120"/>
          </a:endParaRPr>
        </a:p>
      </dgm:t>
    </dgm:pt>
    <dgm:pt modelId="{D781659F-6481-4300-913E-796D336595C1}">
      <dgm:prSet phldrT="[文字]" custT="1"/>
      <dgm:spPr>
        <a:xfrm>
          <a:off x="0" y="3660895"/>
          <a:ext cx="8229600" cy="855270"/>
        </a:xfrm>
        <a:prstGeom prst="roundRect">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1600" b="1" dirty="0">
              <a:solidFill>
                <a:sysClr val="window" lastClr="FFFFFF"/>
              </a:solidFill>
              <a:latin typeface="微軟正黑體" pitchFamily="34" charset="-120"/>
              <a:ea typeface="微軟正黑體" pitchFamily="34" charset="-120"/>
              <a:cs typeface="+mn-cs"/>
            </a:rPr>
            <a:t>就讀海外臺灣學校及大陸地區臺商學校，且設籍本區之學生</a:t>
          </a:r>
        </a:p>
      </dgm:t>
    </dgm:pt>
    <dgm:pt modelId="{0C1FDE73-44AA-4587-8B90-3F519FC8E38D}" type="parTrans" cxnId="{2BFAAD65-D62C-4167-9EE2-C258D32D7F13}">
      <dgm:prSet/>
      <dgm:spPr/>
      <dgm:t>
        <a:bodyPr/>
        <a:lstStyle/>
        <a:p>
          <a:endParaRPr lang="zh-TW" altLang="en-US" sz="2800" b="1">
            <a:latin typeface="微軟正黑體" pitchFamily="34" charset="-120"/>
            <a:ea typeface="微軟正黑體" pitchFamily="34" charset="-120"/>
          </a:endParaRPr>
        </a:p>
      </dgm:t>
    </dgm:pt>
    <dgm:pt modelId="{A498EB23-214E-4428-AEF5-E669615C7D9A}" type="sibTrans" cxnId="{2BFAAD65-D62C-4167-9EE2-C258D32D7F13}">
      <dgm:prSet/>
      <dgm:spPr/>
      <dgm:t>
        <a:bodyPr/>
        <a:lstStyle/>
        <a:p>
          <a:endParaRPr lang="zh-TW" altLang="en-US" sz="2800" b="1">
            <a:latin typeface="微軟正黑體" pitchFamily="34" charset="-120"/>
            <a:ea typeface="微軟正黑體" pitchFamily="34" charset="-120"/>
          </a:endParaRPr>
        </a:p>
      </dgm:t>
    </dgm:pt>
    <dgm:pt modelId="{3F237D25-5875-4113-AFE0-9823DA60C2E2}">
      <dgm:prSet custT="1"/>
      <dgm:spPr/>
      <dgm:t>
        <a:bodyPr/>
        <a:lstStyle/>
        <a:p>
          <a:r>
            <a:rPr lang="zh-TW" altLang="en-US" sz="1600" b="1" dirty="0">
              <a:solidFill>
                <a:sysClr val="window" lastClr="FFFFFF"/>
              </a:solidFill>
              <a:latin typeface="微軟正黑體" pitchFamily="34" charset="-120"/>
              <a:ea typeface="微軟正黑體" pitchFamily="34" charset="-120"/>
              <a:cs typeface="+mn-cs"/>
            </a:rPr>
            <a:t>大陸地區人民依「大陸地區人民進入臺灣地區許可辦法」及「大陸地區人民在臺灣地區依親居留長期居留或定居許可辦法」，欲就讀本區高級中等學校者</a:t>
          </a:r>
        </a:p>
      </dgm:t>
    </dgm:pt>
    <dgm:pt modelId="{C345D3AD-3F1B-4D5D-947C-EDC964341092}" type="parTrans" cxnId="{03383F8F-4FD2-48EE-8B51-56E74B793065}">
      <dgm:prSet/>
      <dgm:spPr/>
      <dgm:t>
        <a:bodyPr/>
        <a:lstStyle/>
        <a:p>
          <a:endParaRPr lang="zh-TW" altLang="en-US"/>
        </a:p>
      </dgm:t>
    </dgm:pt>
    <dgm:pt modelId="{677EEA0D-FF1E-4B5E-A21D-7C7BF668AE55}" type="sibTrans" cxnId="{03383F8F-4FD2-48EE-8B51-56E74B793065}">
      <dgm:prSet/>
      <dgm:spPr/>
      <dgm:t>
        <a:bodyPr/>
        <a:lstStyle/>
        <a:p>
          <a:endParaRPr lang="zh-TW" altLang="en-US"/>
        </a:p>
      </dgm:t>
    </dgm:pt>
    <dgm:pt modelId="{F692B1D4-5D70-491D-955E-F04A8CB1434C}" type="pres">
      <dgm:prSet presAssocID="{F0DD0277-1DF6-406F-8B4F-9FDC0A0052F8}" presName="linear" presStyleCnt="0">
        <dgm:presLayoutVars>
          <dgm:animLvl val="lvl"/>
          <dgm:resizeHandles val="exact"/>
        </dgm:presLayoutVars>
      </dgm:prSet>
      <dgm:spPr/>
      <dgm:t>
        <a:bodyPr/>
        <a:lstStyle/>
        <a:p>
          <a:endParaRPr lang="zh-TW" altLang="en-US"/>
        </a:p>
      </dgm:t>
    </dgm:pt>
    <dgm:pt modelId="{CC3DFB6B-B325-4174-99CE-8702D28270CF}" type="pres">
      <dgm:prSet presAssocID="{288A2E88-97F0-4B87-98DC-D5CA3340B874}" presName="parentText" presStyleLbl="node1" presStyleIdx="0" presStyleCnt="6" custLinFactNeighborY="15668">
        <dgm:presLayoutVars>
          <dgm:chMax val="0"/>
          <dgm:bulletEnabled val="1"/>
        </dgm:presLayoutVars>
      </dgm:prSet>
      <dgm:spPr/>
      <dgm:t>
        <a:bodyPr/>
        <a:lstStyle/>
        <a:p>
          <a:endParaRPr lang="zh-TW" altLang="en-US"/>
        </a:p>
      </dgm:t>
    </dgm:pt>
    <dgm:pt modelId="{21F1E8F7-7CD1-452C-9AE2-AF6D52FFC2CA}" type="pres">
      <dgm:prSet presAssocID="{24074807-C40F-42AF-9DFF-6199F4643317}" presName="spacer" presStyleCnt="0"/>
      <dgm:spPr/>
    </dgm:pt>
    <dgm:pt modelId="{525434EB-375A-4A08-A6E0-3009E51F4AAD}" type="pres">
      <dgm:prSet presAssocID="{6D80D9C4-0FEA-40FB-B482-0082E215A42C}" presName="parentText" presStyleLbl="node1" presStyleIdx="1" presStyleCnt="6" custLinFactY="414450" custLinFactNeighborY="500000">
        <dgm:presLayoutVars>
          <dgm:chMax val="0"/>
          <dgm:bulletEnabled val="1"/>
        </dgm:presLayoutVars>
      </dgm:prSet>
      <dgm:spPr/>
      <dgm:t>
        <a:bodyPr/>
        <a:lstStyle/>
        <a:p>
          <a:endParaRPr lang="zh-TW" altLang="en-US"/>
        </a:p>
      </dgm:t>
    </dgm:pt>
    <dgm:pt modelId="{CBE6F560-EBBA-4598-8AD5-87217EB63DE3}" type="pres">
      <dgm:prSet presAssocID="{FDB1DEF3-77D3-4B3A-A5E0-274C286C5BED}" presName="spacer" presStyleCnt="0"/>
      <dgm:spPr/>
    </dgm:pt>
    <dgm:pt modelId="{837099D4-7FC6-4E1B-ABD9-AF23D23C4FC4}" type="pres">
      <dgm:prSet presAssocID="{4306DC58-FDD4-41C9-B4C0-944EB2D1080A}" presName="parentText" presStyleLbl="node1" presStyleIdx="2" presStyleCnt="6" custScaleY="106309" custLinFactY="110229" custLinFactNeighborY="200000">
        <dgm:presLayoutVars>
          <dgm:chMax val="0"/>
          <dgm:bulletEnabled val="1"/>
        </dgm:presLayoutVars>
      </dgm:prSet>
      <dgm:spPr/>
      <dgm:t>
        <a:bodyPr/>
        <a:lstStyle/>
        <a:p>
          <a:endParaRPr lang="zh-TW" altLang="en-US"/>
        </a:p>
      </dgm:t>
    </dgm:pt>
    <dgm:pt modelId="{CCA5112E-8021-4F17-B5C0-17EB3F425E3F}" type="pres">
      <dgm:prSet presAssocID="{146DF498-2234-451C-882C-44011EF76DE7}" presName="spacer" presStyleCnt="0"/>
      <dgm:spPr/>
    </dgm:pt>
    <dgm:pt modelId="{18D300C7-9330-4FF5-83F0-E1C0381091E0}" type="pres">
      <dgm:prSet presAssocID="{5827BA4B-4DB8-4E52-A185-B51D48EC7A01}" presName="parentText" presStyleLbl="node1" presStyleIdx="3" presStyleCnt="6" custScaleY="114491" custLinFactY="-200000" custLinFactNeighborY="-286082">
        <dgm:presLayoutVars>
          <dgm:chMax val="0"/>
          <dgm:bulletEnabled val="1"/>
        </dgm:presLayoutVars>
      </dgm:prSet>
      <dgm:spPr/>
      <dgm:t>
        <a:bodyPr/>
        <a:lstStyle/>
        <a:p>
          <a:endParaRPr lang="zh-TW" altLang="en-US"/>
        </a:p>
      </dgm:t>
    </dgm:pt>
    <dgm:pt modelId="{B9211D8F-8A8F-436F-8A43-BC41C1C038A7}" type="pres">
      <dgm:prSet presAssocID="{486A2962-8B96-4415-AD8B-BA94B7965AFA}" presName="spacer" presStyleCnt="0"/>
      <dgm:spPr/>
    </dgm:pt>
    <dgm:pt modelId="{43A7BE9A-80BC-48BE-9082-E657E39EEEAB}" type="pres">
      <dgm:prSet presAssocID="{D781659F-6481-4300-913E-796D336595C1}" presName="parentText" presStyleLbl="node1" presStyleIdx="4" presStyleCnt="6" custLinFactY="-200000" custLinFactNeighborY="-235044">
        <dgm:presLayoutVars>
          <dgm:chMax val="0"/>
          <dgm:bulletEnabled val="1"/>
        </dgm:presLayoutVars>
      </dgm:prSet>
      <dgm:spPr/>
      <dgm:t>
        <a:bodyPr/>
        <a:lstStyle/>
        <a:p>
          <a:endParaRPr lang="zh-TW" altLang="en-US"/>
        </a:p>
      </dgm:t>
    </dgm:pt>
    <dgm:pt modelId="{E8E850B7-9EA0-4A6A-8E89-D5F22131FBFA}" type="pres">
      <dgm:prSet presAssocID="{A498EB23-214E-4428-AEF5-E669615C7D9A}" presName="spacer" presStyleCnt="0"/>
      <dgm:spPr/>
    </dgm:pt>
    <dgm:pt modelId="{D3C6B8D7-80B8-4722-AECB-9A1EEDBA1AD5}" type="pres">
      <dgm:prSet presAssocID="{3F237D25-5875-4113-AFE0-9823DA60C2E2}" presName="parentText" presStyleLbl="node1" presStyleIdx="5" presStyleCnt="6" custLinFactY="-98805" custLinFactNeighborY="-100000">
        <dgm:presLayoutVars>
          <dgm:chMax val="0"/>
          <dgm:bulletEnabled val="1"/>
        </dgm:presLayoutVars>
      </dgm:prSet>
      <dgm:spPr/>
      <dgm:t>
        <a:bodyPr/>
        <a:lstStyle/>
        <a:p>
          <a:endParaRPr lang="zh-TW" altLang="en-US"/>
        </a:p>
      </dgm:t>
    </dgm:pt>
  </dgm:ptLst>
  <dgm:cxnLst>
    <dgm:cxn modelId="{6ACB2268-537E-4A37-B515-B435B4EF2661}" type="presOf" srcId="{4306DC58-FDD4-41C9-B4C0-944EB2D1080A}" destId="{837099D4-7FC6-4E1B-ABD9-AF23D23C4FC4}" srcOrd="0" destOrd="0" presId="urn:microsoft.com/office/officeart/2005/8/layout/vList2"/>
    <dgm:cxn modelId="{03383F8F-4FD2-48EE-8B51-56E74B793065}" srcId="{F0DD0277-1DF6-406F-8B4F-9FDC0A0052F8}" destId="{3F237D25-5875-4113-AFE0-9823DA60C2E2}" srcOrd="5" destOrd="0" parTransId="{C345D3AD-3F1B-4D5D-947C-EDC964341092}" sibTransId="{677EEA0D-FF1E-4B5E-A21D-7C7BF668AE55}"/>
    <dgm:cxn modelId="{2DADA2AB-AB8E-4BF4-BDFB-528328262D72}" type="presOf" srcId="{288A2E88-97F0-4B87-98DC-D5CA3340B874}" destId="{CC3DFB6B-B325-4174-99CE-8702D28270CF}" srcOrd="0" destOrd="0" presId="urn:microsoft.com/office/officeart/2005/8/layout/vList2"/>
    <dgm:cxn modelId="{689E3030-362B-4E8F-B4DF-35CD56FA59E5}" type="presOf" srcId="{D781659F-6481-4300-913E-796D336595C1}" destId="{43A7BE9A-80BC-48BE-9082-E657E39EEEAB}" srcOrd="0" destOrd="0" presId="urn:microsoft.com/office/officeart/2005/8/layout/vList2"/>
    <dgm:cxn modelId="{C29A9F11-9097-4B28-B185-5F6B1453CA4D}" srcId="{F0DD0277-1DF6-406F-8B4F-9FDC0A0052F8}" destId="{4306DC58-FDD4-41C9-B4C0-944EB2D1080A}" srcOrd="2" destOrd="0" parTransId="{39E6F025-97FF-44E8-BA29-F7C5278C3A86}" sibTransId="{146DF498-2234-451C-882C-44011EF76DE7}"/>
    <dgm:cxn modelId="{B7E64836-BFAD-4BA5-A657-B5E882127B39}" type="presOf" srcId="{F0DD0277-1DF6-406F-8B4F-9FDC0A0052F8}" destId="{F692B1D4-5D70-491D-955E-F04A8CB1434C}" srcOrd="0" destOrd="0" presId="urn:microsoft.com/office/officeart/2005/8/layout/vList2"/>
    <dgm:cxn modelId="{C89251D0-36AF-40D4-AF65-15CC0A17196D}" type="presOf" srcId="{3F237D25-5875-4113-AFE0-9823DA60C2E2}" destId="{D3C6B8D7-80B8-4722-AECB-9A1EEDBA1AD5}" srcOrd="0" destOrd="0" presId="urn:microsoft.com/office/officeart/2005/8/layout/vList2"/>
    <dgm:cxn modelId="{9B628FFD-2355-4B20-90F2-E1F95BE19271}" srcId="{F0DD0277-1DF6-406F-8B4F-9FDC0A0052F8}" destId="{5827BA4B-4DB8-4E52-A185-B51D48EC7A01}" srcOrd="3" destOrd="0" parTransId="{A553D792-77F1-4A07-ACEF-A93C325EEA98}" sibTransId="{486A2962-8B96-4415-AD8B-BA94B7965AFA}"/>
    <dgm:cxn modelId="{2BFAAD65-D62C-4167-9EE2-C258D32D7F13}" srcId="{F0DD0277-1DF6-406F-8B4F-9FDC0A0052F8}" destId="{D781659F-6481-4300-913E-796D336595C1}" srcOrd="4" destOrd="0" parTransId="{0C1FDE73-44AA-4587-8B90-3F519FC8E38D}" sibTransId="{A498EB23-214E-4428-AEF5-E669615C7D9A}"/>
    <dgm:cxn modelId="{9410F8E8-250A-4D45-8D2B-803F81D08A83}" srcId="{F0DD0277-1DF6-406F-8B4F-9FDC0A0052F8}" destId="{6D80D9C4-0FEA-40FB-B482-0082E215A42C}" srcOrd="1" destOrd="0" parTransId="{B3FAF57D-17A5-47A7-9F78-E793E3DDAA93}" sibTransId="{FDB1DEF3-77D3-4B3A-A5E0-274C286C5BED}"/>
    <dgm:cxn modelId="{90D819CB-84B3-45B1-B76C-537F856B140D}" type="presOf" srcId="{6D80D9C4-0FEA-40FB-B482-0082E215A42C}" destId="{525434EB-375A-4A08-A6E0-3009E51F4AAD}" srcOrd="0" destOrd="0" presId="urn:microsoft.com/office/officeart/2005/8/layout/vList2"/>
    <dgm:cxn modelId="{19D3A167-22F4-489E-A39A-741808FAEC84}" type="presOf" srcId="{5827BA4B-4DB8-4E52-A185-B51D48EC7A01}" destId="{18D300C7-9330-4FF5-83F0-E1C0381091E0}" srcOrd="0" destOrd="0" presId="urn:microsoft.com/office/officeart/2005/8/layout/vList2"/>
    <dgm:cxn modelId="{C80B1025-6179-45E9-859D-DA29F2969E6E}" srcId="{F0DD0277-1DF6-406F-8B4F-9FDC0A0052F8}" destId="{288A2E88-97F0-4B87-98DC-D5CA3340B874}" srcOrd="0" destOrd="0" parTransId="{302177B3-AB6E-4CBF-967F-70F07598F93A}" sibTransId="{24074807-C40F-42AF-9DFF-6199F4643317}"/>
    <dgm:cxn modelId="{1CB59A9C-3AC9-488B-B0B9-31479EE7E590}" type="presParOf" srcId="{F692B1D4-5D70-491D-955E-F04A8CB1434C}" destId="{CC3DFB6B-B325-4174-99CE-8702D28270CF}" srcOrd="0" destOrd="0" presId="urn:microsoft.com/office/officeart/2005/8/layout/vList2"/>
    <dgm:cxn modelId="{62F21A35-071A-4CC1-AAB4-C036AFA97921}" type="presParOf" srcId="{F692B1D4-5D70-491D-955E-F04A8CB1434C}" destId="{21F1E8F7-7CD1-452C-9AE2-AF6D52FFC2CA}" srcOrd="1" destOrd="0" presId="urn:microsoft.com/office/officeart/2005/8/layout/vList2"/>
    <dgm:cxn modelId="{87A2092A-1393-46D6-987E-C60E9933126B}" type="presParOf" srcId="{F692B1D4-5D70-491D-955E-F04A8CB1434C}" destId="{525434EB-375A-4A08-A6E0-3009E51F4AAD}" srcOrd="2" destOrd="0" presId="urn:microsoft.com/office/officeart/2005/8/layout/vList2"/>
    <dgm:cxn modelId="{755E38A5-EEA6-400E-B014-CED20E51D803}" type="presParOf" srcId="{F692B1D4-5D70-491D-955E-F04A8CB1434C}" destId="{CBE6F560-EBBA-4598-8AD5-87217EB63DE3}" srcOrd="3" destOrd="0" presId="urn:microsoft.com/office/officeart/2005/8/layout/vList2"/>
    <dgm:cxn modelId="{52E3B1BC-F009-4AEA-9968-4C00A37EAFDF}" type="presParOf" srcId="{F692B1D4-5D70-491D-955E-F04A8CB1434C}" destId="{837099D4-7FC6-4E1B-ABD9-AF23D23C4FC4}" srcOrd="4" destOrd="0" presId="urn:microsoft.com/office/officeart/2005/8/layout/vList2"/>
    <dgm:cxn modelId="{10F99AA5-A58B-4016-A64B-F5F58F6D702B}" type="presParOf" srcId="{F692B1D4-5D70-491D-955E-F04A8CB1434C}" destId="{CCA5112E-8021-4F17-B5C0-17EB3F425E3F}" srcOrd="5" destOrd="0" presId="urn:microsoft.com/office/officeart/2005/8/layout/vList2"/>
    <dgm:cxn modelId="{81EB96F5-6C43-4661-92AB-1B3379D252D1}" type="presParOf" srcId="{F692B1D4-5D70-491D-955E-F04A8CB1434C}" destId="{18D300C7-9330-4FF5-83F0-E1C0381091E0}" srcOrd="6" destOrd="0" presId="urn:microsoft.com/office/officeart/2005/8/layout/vList2"/>
    <dgm:cxn modelId="{8B1C9C32-0B71-47CF-A138-359BE8E2031C}" type="presParOf" srcId="{F692B1D4-5D70-491D-955E-F04A8CB1434C}" destId="{B9211D8F-8A8F-436F-8A43-BC41C1C038A7}" srcOrd="7" destOrd="0" presId="urn:microsoft.com/office/officeart/2005/8/layout/vList2"/>
    <dgm:cxn modelId="{5AB26F4E-631C-46EF-AD10-43B7BF66FB51}" type="presParOf" srcId="{F692B1D4-5D70-491D-955E-F04A8CB1434C}" destId="{43A7BE9A-80BC-48BE-9082-E657E39EEEAB}" srcOrd="8" destOrd="0" presId="urn:microsoft.com/office/officeart/2005/8/layout/vList2"/>
    <dgm:cxn modelId="{D6780F47-9E47-4F12-A90B-C94B544540DD}" type="presParOf" srcId="{F692B1D4-5D70-491D-955E-F04A8CB1434C}" destId="{E8E850B7-9EA0-4A6A-8E89-D5F22131FBFA}" srcOrd="9" destOrd="0" presId="urn:microsoft.com/office/officeart/2005/8/layout/vList2"/>
    <dgm:cxn modelId="{F4FE43F7-1459-40BD-A5E2-51E8F3BEBC39}" type="presParOf" srcId="{F692B1D4-5D70-491D-955E-F04A8CB1434C}" destId="{D3C6B8D7-80B8-4722-AECB-9A1EEDBA1AD5}"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49F146A-B08E-4238-8FD8-BDD750910AE9}" type="doc">
      <dgm:prSet loTypeId="urn:diagrams.loki3.com/BracketList+Icon" loCatId="officeonline" qsTypeId="urn:microsoft.com/office/officeart/2005/8/quickstyle/3d3" qsCatId="3D" csTypeId="urn:microsoft.com/office/officeart/2005/8/colors/colorful4" csCatId="colorful" phldr="1"/>
      <dgm:spPr/>
      <dgm:t>
        <a:bodyPr/>
        <a:lstStyle/>
        <a:p>
          <a:endParaRPr lang="zh-TW" altLang="en-US"/>
        </a:p>
      </dgm:t>
    </dgm:pt>
    <dgm:pt modelId="{C4F4CC8E-E1C6-4456-8975-07D19925FC40}">
      <dgm:prSet phldrT="[文字]" custT="1"/>
      <dgm:spPr>
        <a:xfrm>
          <a:off x="393261" y="3504506"/>
          <a:ext cx="1270876" cy="1287000"/>
        </a:xfrm>
        <a:prstGeom prst="rect">
          <a:avLst/>
        </a:prstGeom>
        <a:noFill/>
        <a:ln w="9525" cap="flat" cmpd="sng" algn="ctr">
          <a:solidFill>
            <a:sysClr val="windowText" lastClr="000000">
              <a:alpha val="0"/>
              <a:hueOff val="0"/>
              <a:satOff val="0"/>
              <a:lumOff val="0"/>
              <a:alphaOff val="0"/>
            </a:sysClr>
          </a:solidFill>
          <a:prstDash val="solid"/>
        </a:ln>
        <a:effectLst/>
      </dgm:spPr>
      <dgm:t>
        <a:bodyPr/>
        <a:lstStyle/>
        <a:p>
          <a:pPr algn="ctr"/>
          <a:r>
            <a:rPr lang="zh-TW" altLang="en-US" sz="2400" b="1" dirty="0">
              <a:solidFill>
                <a:sysClr val="windowText" lastClr="000000">
                  <a:hueOff val="0"/>
                  <a:satOff val="0"/>
                  <a:lumOff val="0"/>
                  <a:alphaOff val="0"/>
                </a:sysClr>
              </a:solidFill>
              <a:latin typeface="微軟正黑體" pitchFamily="34" charset="-120"/>
              <a:ea typeface="微軟正黑體" pitchFamily="34" charset="-120"/>
              <a:cs typeface="+mn-cs"/>
            </a:rPr>
            <a:t>高雄區屏東區</a:t>
          </a:r>
        </a:p>
      </dgm:t>
    </dgm:pt>
    <dgm:pt modelId="{C42C4654-272D-4F57-B8CB-14363A12D1C3}" type="parTrans" cxnId="{37071946-2B3B-4BD7-A2A7-E281D7867DA1}">
      <dgm:prSet/>
      <dgm:spPr/>
      <dgm:t>
        <a:bodyPr/>
        <a:lstStyle/>
        <a:p>
          <a:endParaRPr lang="zh-TW" altLang="en-US" b="1">
            <a:latin typeface="微軟正黑體" pitchFamily="34" charset="-120"/>
            <a:ea typeface="微軟正黑體" pitchFamily="34" charset="-120"/>
          </a:endParaRPr>
        </a:p>
      </dgm:t>
    </dgm:pt>
    <dgm:pt modelId="{9673ED89-6BE1-4990-8A06-C016EDCE7739}" type="sibTrans" cxnId="{37071946-2B3B-4BD7-A2A7-E281D7867DA1}">
      <dgm:prSet/>
      <dgm:spPr/>
      <dgm:t>
        <a:bodyPr/>
        <a:lstStyle/>
        <a:p>
          <a:endParaRPr lang="zh-TW" altLang="en-US" b="1">
            <a:latin typeface="微軟正黑體" pitchFamily="34" charset="-120"/>
            <a:ea typeface="微軟正黑體" pitchFamily="34" charset="-120"/>
          </a:endParaRPr>
        </a:p>
      </dgm:t>
    </dgm:pt>
    <dgm:pt modelId="{0E408B1F-47A4-4450-B2F9-5D8A9AD8576A}">
      <dgm:prSet phldrT="[文字]" custT="1"/>
      <dgm:spPr>
        <a:xfrm>
          <a:off x="2240210" y="3504506"/>
          <a:ext cx="5596128" cy="1287000"/>
        </a:xfrm>
        <a:prstGeom prst="rect">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r>
            <a:rPr lang="zh-TW" altLang="en-US" sz="2300" b="1" dirty="0">
              <a:solidFill>
                <a:sysClr val="window" lastClr="FFFFFF"/>
              </a:solidFill>
              <a:latin typeface="微軟正黑體" pitchFamily="34" charset="-120"/>
              <a:ea typeface="微軟正黑體" pitchFamily="34" charset="-120"/>
              <a:cs typeface="+mn-cs"/>
            </a:rPr>
            <a:t>林園區</a:t>
          </a:r>
        </a:p>
      </dgm:t>
    </dgm:pt>
    <dgm:pt modelId="{96D29BBA-7A1E-411F-A358-940FD8A630A0}" type="parTrans" cxnId="{293DF400-76E7-4D7A-A44F-08A790AE8C88}">
      <dgm:prSet/>
      <dgm:spPr/>
      <dgm:t>
        <a:bodyPr/>
        <a:lstStyle/>
        <a:p>
          <a:endParaRPr lang="zh-TW" altLang="en-US" b="1">
            <a:latin typeface="微軟正黑體" pitchFamily="34" charset="-120"/>
            <a:ea typeface="微軟正黑體" pitchFamily="34" charset="-120"/>
          </a:endParaRPr>
        </a:p>
      </dgm:t>
    </dgm:pt>
    <dgm:pt modelId="{FFF275E2-E796-4F06-A011-44565742C2D7}" type="sibTrans" cxnId="{293DF400-76E7-4D7A-A44F-08A790AE8C88}">
      <dgm:prSet/>
      <dgm:spPr/>
      <dgm:t>
        <a:bodyPr/>
        <a:lstStyle/>
        <a:p>
          <a:endParaRPr lang="zh-TW" altLang="en-US" b="1">
            <a:latin typeface="微軟正黑體" pitchFamily="34" charset="-120"/>
            <a:ea typeface="微軟正黑體" pitchFamily="34" charset="-120"/>
          </a:endParaRPr>
        </a:p>
      </dgm:t>
    </dgm:pt>
    <dgm:pt modelId="{7D748B65-6FEA-4479-A8D5-4B3B7669EEE1}">
      <dgm:prSet phldrT="[文字]" custT="1"/>
      <dgm:spPr>
        <a:xfrm>
          <a:off x="2240210" y="3504506"/>
          <a:ext cx="5596128" cy="1287000"/>
        </a:xfrm>
        <a:prstGeom prst="rect">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r>
            <a:rPr lang="zh-TW" altLang="en-US" sz="2300" b="1">
              <a:solidFill>
                <a:sysClr val="window" lastClr="FFFFFF"/>
              </a:solidFill>
              <a:latin typeface="微軟正黑體" pitchFamily="34" charset="-120"/>
              <a:ea typeface="微軟正黑體" pitchFamily="34" charset="-120"/>
              <a:cs typeface="+mn-cs"/>
            </a:rPr>
            <a:t>東港鎮</a:t>
          </a:r>
          <a:endParaRPr lang="zh-TW" altLang="en-US" sz="2300" b="1" dirty="0">
            <a:solidFill>
              <a:sysClr val="window" lastClr="FFFFFF"/>
            </a:solidFill>
            <a:latin typeface="微軟正黑體" pitchFamily="34" charset="-120"/>
            <a:ea typeface="微軟正黑體" pitchFamily="34" charset="-120"/>
            <a:cs typeface="+mn-cs"/>
          </a:endParaRPr>
        </a:p>
      </dgm:t>
    </dgm:pt>
    <dgm:pt modelId="{DD750110-D796-4927-83C1-3FF76DD1FABC}" type="parTrans" cxnId="{55EE9CB2-0979-4B4B-879E-BF74546B904D}">
      <dgm:prSet/>
      <dgm:spPr/>
      <dgm:t>
        <a:bodyPr/>
        <a:lstStyle/>
        <a:p>
          <a:endParaRPr lang="zh-TW" altLang="en-US" b="1">
            <a:latin typeface="微軟正黑體" pitchFamily="34" charset="-120"/>
            <a:ea typeface="微軟正黑體" pitchFamily="34" charset="-120"/>
          </a:endParaRPr>
        </a:p>
      </dgm:t>
    </dgm:pt>
    <dgm:pt modelId="{6BF36288-5007-4EF1-92EA-C3FBDB75D15E}" type="sibTrans" cxnId="{55EE9CB2-0979-4B4B-879E-BF74546B904D}">
      <dgm:prSet/>
      <dgm:spPr/>
      <dgm:t>
        <a:bodyPr/>
        <a:lstStyle/>
        <a:p>
          <a:endParaRPr lang="zh-TW" altLang="en-US" b="1">
            <a:latin typeface="微軟正黑體" pitchFamily="34" charset="-120"/>
            <a:ea typeface="微軟正黑體" pitchFamily="34" charset="-120"/>
          </a:endParaRPr>
        </a:p>
      </dgm:t>
    </dgm:pt>
    <dgm:pt modelId="{217EFA51-7CEC-48F5-98A1-6676AB3A05AF}" type="pres">
      <dgm:prSet presAssocID="{A49F146A-B08E-4238-8FD8-BDD750910AE9}" presName="Name0" presStyleCnt="0">
        <dgm:presLayoutVars>
          <dgm:dir/>
          <dgm:animLvl val="lvl"/>
          <dgm:resizeHandles val="exact"/>
        </dgm:presLayoutVars>
      </dgm:prSet>
      <dgm:spPr/>
      <dgm:t>
        <a:bodyPr/>
        <a:lstStyle/>
        <a:p>
          <a:endParaRPr lang="zh-TW" altLang="en-US"/>
        </a:p>
      </dgm:t>
    </dgm:pt>
    <dgm:pt modelId="{C6597772-2D95-4691-BAF5-F7CA5A233356}" type="pres">
      <dgm:prSet presAssocID="{C4F4CC8E-E1C6-4456-8975-07D19925FC40}" presName="linNode" presStyleCnt="0"/>
      <dgm:spPr/>
    </dgm:pt>
    <dgm:pt modelId="{F62C532A-B3A1-4216-AEA8-ADE1F1B92718}" type="pres">
      <dgm:prSet presAssocID="{C4F4CC8E-E1C6-4456-8975-07D19925FC40}" presName="parTx" presStyleLbl="revTx" presStyleIdx="0" presStyleCnt="1" custScaleX="61771">
        <dgm:presLayoutVars>
          <dgm:chMax val="1"/>
          <dgm:bulletEnabled val="1"/>
        </dgm:presLayoutVars>
      </dgm:prSet>
      <dgm:spPr/>
      <dgm:t>
        <a:bodyPr/>
        <a:lstStyle/>
        <a:p>
          <a:endParaRPr lang="zh-TW" altLang="en-US"/>
        </a:p>
      </dgm:t>
    </dgm:pt>
    <dgm:pt modelId="{3AC12A82-503F-482B-B6BF-083B69DD32E2}" type="pres">
      <dgm:prSet presAssocID="{C4F4CC8E-E1C6-4456-8975-07D19925FC40}" presName="bracket" presStyleLbl="parChTrans1D1" presStyleIdx="0" presStyleCnt="1"/>
      <dgm:spPr>
        <a:xfrm>
          <a:off x="1664138" y="3504506"/>
          <a:ext cx="411480" cy="1287000"/>
        </a:xfrm>
        <a:prstGeom prst="leftBrace">
          <a:avLst>
            <a:gd name="adj1" fmla="val 35000"/>
            <a:gd name="adj2" fmla="val 50000"/>
          </a:avLst>
        </a:prstGeom>
        <a:noFill/>
        <a:ln w="25400" cap="flat" cmpd="sng" algn="ctr">
          <a:solidFill>
            <a:srgbClr val="8064A2">
              <a:hueOff val="0"/>
              <a:satOff val="0"/>
              <a:lumOff val="0"/>
              <a:alphaOff val="0"/>
            </a:srgbClr>
          </a:solidFill>
          <a:prstDash val="solid"/>
        </a:ln>
        <a:effectLst/>
        <a:scene3d>
          <a:camera prst="orthographicFront">
            <a:rot lat="0" lon="0" rev="0"/>
          </a:camera>
          <a:lightRig rig="contrasting" dir="t">
            <a:rot lat="0" lon="0" rev="1200000"/>
          </a:lightRig>
        </a:scene3d>
        <a:sp3d z="-110000"/>
      </dgm:spPr>
    </dgm:pt>
    <dgm:pt modelId="{83368B77-C2B7-4E4F-80BA-5E5F9D36EF4A}" type="pres">
      <dgm:prSet presAssocID="{C4F4CC8E-E1C6-4456-8975-07D19925FC40}" presName="spH" presStyleCnt="0"/>
      <dgm:spPr/>
    </dgm:pt>
    <dgm:pt modelId="{76338396-7478-4125-850D-57E8AB65482C}" type="pres">
      <dgm:prSet presAssocID="{C4F4CC8E-E1C6-4456-8975-07D19925FC40}" presName="desTx" presStyleLbl="node1" presStyleIdx="0" presStyleCnt="1" custScaleX="23243" custScaleY="78834">
        <dgm:presLayoutVars>
          <dgm:bulletEnabled val="1"/>
        </dgm:presLayoutVars>
      </dgm:prSet>
      <dgm:spPr/>
      <dgm:t>
        <a:bodyPr/>
        <a:lstStyle/>
        <a:p>
          <a:endParaRPr lang="zh-TW" altLang="en-US"/>
        </a:p>
      </dgm:t>
    </dgm:pt>
  </dgm:ptLst>
  <dgm:cxnLst>
    <dgm:cxn modelId="{F77EBE51-EE23-40FA-B277-077DC0530F6D}" type="presOf" srcId="{7D748B65-6FEA-4479-A8D5-4B3B7669EEE1}" destId="{76338396-7478-4125-850D-57E8AB65482C}" srcOrd="0" destOrd="1" presId="urn:diagrams.loki3.com/BracketList+Icon"/>
    <dgm:cxn modelId="{55EE9CB2-0979-4B4B-879E-BF74546B904D}" srcId="{C4F4CC8E-E1C6-4456-8975-07D19925FC40}" destId="{7D748B65-6FEA-4479-A8D5-4B3B7669EEE1}" srcOrd="1" destOrd="0" parTransId="{DD750110-D796-4927-83C1-3FF76DD1FABC}" sibTransId="{6BF36288-5007-4EF1-92EA-C3FBDB75D15E}"/>
    <dgm:cxn modelId="{37071946-2B3B-4BD7-A2A7-E281D7867DA1}" srcId="{A49F146A-B08E-4238-8FD8-BDD750910AE9}" destId="{C4F4CC8E-E1C6-4456-8975-07D19925FC40}" srcOrd="0" destOrd="0" parTransId="{C42C4654-272D-4F57-B8CB-14363A12D1C3}" sibTransId="{9673ED89-6BE1-4990-8A06-C016EDCE7739}"/>
    <dgm:cxn modelId="{D8349886-C80D-4AA3-9B20-733AECE03183}" type="presOf" srcId="{0E408B1F-47A4-4450-B2F9-5D8A9AD8576A}" destId="{76338396-7478-4125-850D-57E8AB65482C}" srcOrd="0" destOrd="0" presId="urn:diagrams.loki3.com/BracketList+Icon"/>
    <dgm:cxn modelId="{6D3BE557-0960-4E5B-81F7-93E80E61A3B2}" type="presOf" srcId="{A49F146A-B08E-4238-8FD8-BDD750910AE9}" destId="{217EFA51-7CEC-48F5-98A1-6676AB3A05AF}" srcOrd="0" destOrd="0" presId="urn:diagrams.loki3.com/BracketList+Icon"/>
    <dgm:cxn modelId="{87F5CA96-FCE4-4647-9E7B-5A5701FDDD62}" type="presOf" srcId="{C4F4CC8E-E1C6-4456-8975-07D19925FC40}" destId="{F62C532A-B3A1-4216-AEA8-ADE1F1B92718}" srcOrd="0" destOrd="0" presId="urn:diagrams.loki3.com/BracketList+Icon"/>
    <dgm:cxn modelId="{293DF400-76E7-4D7A-A44F-08A790AE8C88}" srcId="{C4F4CC8E-E1C6-4456-8975-07D19925FC40}" destId="{0E408B1F-47A4-4450-B2F9-5D8A9AD8576A}" srcOrd="0" destOrd="0" parTransId="{96D29BBA-7A1E-411F-A358-940FD8A630A0}" sibTransId="{FFF275E2-E796-4F06-A011-44565742C2D7}"/>
    <dgm:cxn modelId="{16182B39-304E-481A-ADA7-07566596FEAB}" type="presParOf" srcId="{217EFA51-7CEC-48F5-98A1-6676AB3A05AF}" destId="{C6597772-2D95-4691-BAF5-F7CA5A233356}" srcOrd="0" destOrd="0" presId="urn:diagrams.loki3.com/BracketList+Icon"/>
    <dgm:cxn modelId="{F2B95368-BEC0-4CD3-8B2B-B515631B4106}" type="presParOf" srcId="{C6597772-2D95-4691-BAF5-F7CA5A233356}" destId="{F62C532A-B3A1-4216-AEA8-ADE1F1B92718}" srcOrd="0" destOrd="0" presId="urn:diagrams.loki3.com/BracketList+Icon"/>
    <dgm:cxn modelId="{11699037-93E7-46F9-9BE8-97FE75756D93}" type="presParOf" srcId="{C6597772-2D95-4691-BAF5-F7CA5A233356}" destId="{3AC12A82-503F-482B-B6BF-083B69DD32E2}" srcOrd="1" destOrd="0" presId="urn:diagrams.loki3.com/BracketList+Icon"/>
    <dgm:cxn modelId="{FAFFD55E-1525-435A-B8A6-07FF35CEEDF8}" type="presParOf" srcId="{C6597772-2D95-4691-BAF5-F7CA5A233356}" destId="{83368B77-C2B7-4E4F-80BA-5E5F9D36EF4A}" srcOrd="2" destOrd="0" presId="urn:diagrams.loki3.com/BracketList+Icon"/>
    <dgm:cxn modelId="{73C881DA-C053-41A5-A974-87DE35F4A22D}" type="presParOf" srcId="{C6597772-2D95-4691-BAF5-F7CA5A233356}" destId="{76338396-7478-4125-850D-57E8AB65482C}"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378DD0C-162A-4A2C-8FB1-E640BB7A3137}" type="doc">
      <dgm:prSet loTypeId="urn:microsoft.com/office/officeart/2005/8/layout/vList5" loCatId="list" qsTypeId="urn:microsoft.com/office/officeart/2005/8/quickstyle/3d1" qsCatId="3D" csTypeId="urn:microsoft.com/office/officeart/2005/8/colors/colorful5" csCatId="colorful" phldr="1"/>
      <dgm:spPr/>
      <dgm:t>
        <a:bodyPr/>
        <a:lstStyle/>
        <a:p>
          <a:endParaRPr lang="zh-TW" altLang="en-US"/>
        </a:p>
      </dgm:t>
    </dgm:pt>
    <dgm:pt modelId="{0FF587C8-7562-410D-B1D9-27DFA1509F24}">
      <dgm:prSet phldrT="[文字]" custT="1"/>
      <dgm:spPr>
        <a:xfrm>
          <a:off x="114269" y="1706846"/>
          <a:ext cx="2409409" cy="953807"/>
        </a:xfrm>
        <a:prstGeom prst="roundRect">
          <a:avLst/>
        </a:prstGeom>
        <a:solidFill>
          <a:srgbClr val="00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3600" b="1" dirty="0">
              <a:solidFill>
                <a:sysClr val="window" lastClr="FFFFFF"/>
              </a:solidFill>
              <a:latin typeface="微軟正黑體" panose="020B0604030504040204" pitchFamily="34" charset="-120"/>
              <a:ea typeface="微軟正黑體" panose="020B0604030504040204" pitchFamily="34" charset="-120"/>
              <a:cs typeface="+mn-cs"/>
            </a:rPr>
            <a:t>超額比序</a:t>
          </a:r>
        </a:p>
      </dgm:t>
    </dgm:pt>
    <dgm:pt modelId="{325F39A5-38C6-4132-BDED-EC53EB3F008A}" type="parTrans" cxnId="{7EC28BA3-8568-43E7-8FFB-8181FD64D95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6812BB6-FE3E-4BB3-BD04-63D92B8A8860}" type="sibTrans" cxnId="{7EC28BA3-8568-43E7-8FFB-8181FD64D95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A357B1F4-4518-468D-B9C1-C42CA1F9DC85}">
      <dgm:prSet phldrT="[文字]" custT="1"/>
      <dgm:spPr>
        <a:xfrm rot="5400000">
          <a:off x="4951217" y="-552699"/>
          <a:ext cx="736574" cy="5591651"/>
        </a:xfrm>
        <a:prstGeom prst="round2SameRect">
          <a:avLst/>
        </a:prstGeom>
        <a:solidFill>
          <a:srgbClr val="4BACC6">
            <a:tint val="40000"/>
            <a:alpha val="90000"/>
            <a:hueOff val="-5370241"/>
            <a:satOff val="24126"/>
            <a:lumOff val="1658"/>
            <a:alphaOff val="0"/>
          </a:srgbClr>
        </a:solidFill>
        <a:ln w="9525" cap="flat" cmpd="sng" algn="ctr">
          <a:solidFill>
            <a:srgbClr val="4BACC6">
              <a:tint val="40000"/>
              <a:alpha val="90000"/>
              <a:hueOff val="-5370241"/>
              <a:satOff val="24126"/>
              <a:lumOff val="1658"/>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altLang="en-US" sz="2400" b="1" dirty="0">
              <a:solidFill>
                <a:srgbClr val="660066"/>
              </a:solidFill>
              <a:latin typeface="微軟正黑體" panose="020B0604030504040204" pitchFamily="34" charset="-120"/>
              <a:ea typeface="微軟正黑體" panose="020B0604030504040204" pitchFamily="34" charset="-120"/>
              <a:cs typeface="+mn-cs"/>
            </a:rPr>
            <a:t>依本區方式辦理。</a:t>
          </a:r>
        </a:p>
      </dgm:t>
    </dgm:pt>
    <dgm:pt modelId="{007D2CC5-37C9-4E8D-BA61-DB5432C4EEC4}" type="parTrans" cxnId="{4809B67F-A395-44B9-BA69-AA5440DA730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45D93DEA-E2FB-4392-AA4F-C16EB6C65062}" type="sibTrans" cxnId="{4809B67F-A395-44B9-BA69-AA5440DA730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AA48B64C-6D17-404A-AEF8-4F058F832A4D}">
      <dgm:prSet phldrT="[文字]" custT="1"/>
      <dgm:spPr>
        <a:xfrm>
          <a:off x="114269" y="2743289"/>
          <a:ext cx="2409409" cy="1774740"/>
        </a:xfrm>
        <a:prstGeom prst="roundRect">
          <a:avLst/>
        </a:prstGeom>
        <a:solidFill>
          <a:srgbClr val="66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3600" b="1" dirty="0">
              <a:solidFill>
                <a:sysClr val="window" lastClr="FFFFFF"/>
              </a:solidFill>
              <a:latin typeface="微軟正黑體" panose="020B0604030504040204" pitchFamily="34" charset="-120"/>
              <a:ea typeface="微軟正黑體" panose="020B0604030504040204" pitchFamily="34" charset="-120"/>
              <a:cs typeface="+mn-cs"/>
            </a:rPr>
            <a:t>志願選填</a:t>
          </a:r>
        </a:p>
      </dgm:t>
    </dgm:pt>
    <dgm:pt modelId="{C5F746C9-9651-4BDC-8F0E-1E0085C247F0}" type="parTrans" cxnId="{7C888D3D-7C91-4D1A-B1D6-96B373D213EC}">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42A7B7CA-ACBB-4B79-8FBF-1C2E6F435691}" type="sibTrans" cxnId="{7C888D3D-7C91-4D1A-B1D6-96B373D213EC}">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477D1A11-C140-4425-BD9F-8BC9F7CBC1D1}">
      <dgm:prSet phldrT="[文字]" custT="1"/>
      <dgm:spPr>
        <a:xfrm rot="5400000">
          <a:off x="4553994" y="834830"/>
          <a:ext cx="1531021" cy="5591651"/>
        </a:xfrm>
        <a:prstGeom prst="round2SameRect">
          <a:avLst/>
        </a:prstGeo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altLang="en-US" sz="2400" b="1" dirty="0">
              <a:solidFill>
                <a:srgbClr val="660066"/>
              </a:solidFill>
              <a:latin typeface="微軟正黑體" panose="020B0604030504040204" pitchFamily="34" charset="-120"/>
              <a:ea typeface="微軟正黑體" panose="020B0604030504040204" pitchFamily="34" charset="-120"/>
              <a:cs typeface="+mn-cs"/>
            </a:rPr>
            <a:t>依本區方式辦理。</a:t>
          </a:r>
        </a:p>
      </dgm:t>
    </dgm:pt>
    <dgm:pt modelId="{5DAEE7F5-8ECE-49E4-8B86-E35F57F53413}" type="parTrans" cxnId="{7D0A694B-2D87-4A5C-A7F2-C67EE82BFBA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31AF477-4454-416E-B2B2-03F985936B36}" type="sibTrans" cxnId="{7D0A694B-2D87-4A5C-A7F2-C67EE82BFBA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5F5902D9-6A41-4F20-B1A4-A5B0AF9FD085}" type="pres">
      <dgm:prSet presAssocID="{7378DD0C-162A-4A2C-8FB1-E640BB7A3137}" presName="Name0" presStyleCnt="0">
        <dgm:presLayoutVars>
          <dgm:dir/>
          <dgm:animLvl val="lvl"/>
          <dgm:resizeHandles val="exact"/>
        </dgm:presLayoutVars>
      </dgm:prSet>
      <dgm:spPr/>
      <dgm:t>
        <a:bodyPr/>
        <a:lstStyle/>
        <a:p>
          <a:endParaRPr lang="zh-TW" altLang="en-US"/>
        </a:p>
      </dgm:t>
    </dgm:pt>
    <dgm:pt modelId="{836EBC3C-09EC-4EE6-8E47-3720D9C4BA10}" type="pres">
      <dgm:prSet presAssocID="{0FF587C8-7562-410D-B1D9-27DFA1509F24}" presName="linNode" presStyleCnt="0"/>
      <dgm:spPr/>
    </dgm:pt>
    <dgm:pt modelId="{8754104B-7FB6-44F9-B29C-C54F5C558BE4}" type="pres">
      <dgm:prSet presAssocID="{0FF587C8-7562-410D-B1D9-27DFA1509F24}" presName="parentText" presStyleLbl="node1" presStyleIdx="0" presStyleCnt="2" custScaleX="81326" custScaleY="37338" custLinFactNeighborY="-3013">
        <dgm:presLayoutVars>
          <dgm:chMax val="1"/>
          <dgm:bulletEnabled val="1"/>
        </dgm:presLayoutVars>
      </dgm:prSet>
      <dgm:spPr/>
      <dgm:t>
        <a:bodyPr/>
        <a:lstStyle/>
        <a:p>
          <a:endParaRPr lang="zh-TW" altLang="en-US"/>
        </a:p>
      </dgm:t>
    </dgm:pt>
    <dgm:pt modelId="{03B4C279-9E17-4142-810E-A9F06DC458A9}" type="pres">
      <dgm:prSet presAssocID="{0FF587C8-7562-410D-B1D9-27DFA1509F24}" presName="descendantText" presStyleLbl="alignAccFollowNode1" presStyleIdx="0" presStyleCnt="2" custScaleX="56547" custScaleY="42348" custLinFactNeighborX="584" custLinFactNeighborY="-3066">
        <dgm:presLayoutVars>
          <dgm:bulletEnabled val="1"/>
        </dgm:presLayoutVars>
      </dgm:prSet>
      <dgm:spPr/>
      <dgm:t>
        <a:bodyPr/>
        <a:lstStyle/>
        <a:p>
          <a:endParaRPr lang="zh-TW" altLang="en-US"/>
        </a:p>
      </dgm:t>
    </dgm:pt>
    <dgm:pt modelId="{B99351CE-D0D3-45C5-AF30-77D5A4CC3B41}" type="pres">
      <dgm:prSet presAssocID="{76812BB6-FE3E-4BB3-BD04-63D92B8A8860}" presName="sp" presStyleCnt="0"/>
      <dgm:spPr/>
    </dgm:pt>
    <dgm:pt modelId="{9A5B3AEC-DBCC-43A6-BEF4-08767B37D3B8}" type="pres">
      <dgm:prSet presAssocID="{AA48B64C-6D17-404A-AEF8-4F058F832A4D}" presName="linNode" presStyleCnt="0"/>
      <dgm:spPr/>
    </dgm:pt>
    <dgm:pt modelId="{E4BCB3D1-7989-4E1F-8595-3822DA3DF16E}" type="pres">
      <dgm:prSet presAssocID="{AA48B64C-6D17-404A-AEF8-4F058F832A4D}" presName="parentText" presStyleLbl="node1" presStyleIdx="1" presStyleCnt="2" custScaleX="81326" custScaleY="37266" custLinFactNeighborY="-3695">
        <dgm:presLayoutVars>
          <dgm:chMax val="1"/>
          <dgm:bulletEnabled val="1"/>
        </dgm:presLayoutVars>
      </dgm:prSet>
      <dgm:spPr/>
      <dgm:t>
        <a:bodyPr/>
        <a:lstStyle/>
        <a:p>
          <a:endParaRPr lang="zh-TW" altLang="en-US"/>
        </a:p>
      </dgm:t>
    </dgm:pt>
    <dgm:pt modelId="{A2C4260C-0E5A-479D-92C3-71DF871A1C30}" type="pres">
      <dgm:prSet presAssocID="{AA48B64C-6D17-404A-AEF8-4F058F832A4D}" presName="descendantText" presStyleLbl="alignAccFollowNode1" presStyleIdx="1" presStyleCnt="2" custScaleX="57204" custScaleY="41022" custLinFactNeighborY="-4619">
        <dgm:presLayoutVars>
          <dgm:bulletEnabled val="1"/>
        </dgm:presLayoutVars>
      </dgm:prSet>
      <dgm:spPr/>
      <dgm:t>
        <a:bodyPr/>
        <a:lstStyle/>
        <a:p>
          <a:endParaRPr lang="zh-TW" altLang="en-US"/>
        </a:p>
      </dgm:t>
    </dgm:pt>
  </dgm:ptLst>
  <dgm:cxnLst>
    <dgm:cxn modelId="{9F581168-C96C-4998-97F3-3EB216391409}" type="presOf" srcId="{AA48B64C-6D17-404A-AEF8-4F058F832A4D}" destId="{E4BCB3D1-7989-4E1F-8595-3822DA3DF16E}" srcOrd="0" destOrd="0" presId="urn:microsoft.com/office/officeart/2005/8/layout/vList5"/>
    <dgm:cxn modelId="{0A418749-32D0-41D5-A2EE-B8F66E77EFC9}" type="presOf" srcId="{477D1A11-C140-4425-BD9F-8BC9F7CBC1D1}" destId="{A2C4260C-0E5A-479D-92C3-71DF871A1C30}" srcOrd="0" destOrd="0" presId="urn:microsoft.com/office/officeart/2005/8/layout/vList5"/>
    <dgm:cxn modelId="{30A43122-3928-46F0-BDCE-900DE5209BE5}" type="presOf" srcId="{7378DD0C-162A-4A2C-8FB1-E640BB7A3137}" destId="{5F5902D9-6A41-4F20-B1A4-A5B0AF9FD085}" srcOrd="0" destOrd="0" presId="urn:microsoft.com/office/officeart/2005/8/layout/vList5"/>
    <dgm:cxn modelId="{7D0A694B-2D87-4A5C-A7F2-C67EE82BFBA5}" srcId="{AA48B64C-6D17-404A-AEF8-4F058F832A4D}" destId="{477D1A11-C140-4425-BD9F-8BC9F7CBC1D1}" srcOrd="0" destOrd="0" parTransId="{5DAEE7F5-8ECE-49E4-8B86-E35F57F53413}" sibTransId="{B31AF477-4454-416E-B2B2-03F985936B36}"/>
    <dgm:cxn modelId="{4809B67F-A395-44B9-BA69-AA5440DA730A}" srcId="{0FF587C8-7562-410D-B1D9-27DFA1509F24}" destId="{A357B1F4-4518-468D-B9C1-C42CA1F9DC85}" srcOrd="0" destOrd="0" parTransId="{007D2CC5-37C9-4E8D-BA61-DB5432C4EEC4}" sibTransId="{45D93DEA-E2FB-4392-AA4F-C16EB6C65062}"/>
    <dgm:cxn modelId="{7C888D3D-7C91-4D1A-B1D6-96B373D213EC}" srcId="{7378DD0C-162A-4A2C-8FB1-E640BB7A3137}" destId="{AA48B64C-6D17-404A-AEF8-4F058F832A4D}" srcOrd="1" destOrd="0" parTransId="{C5F746C9-9651-4BDC-8F0E-1E0085C247F0}" sibTransId="{42A7B7CA-ACBB-4B79-8FBF-1C2E6F435691}"/>
    <dgm:cxn modelId="{6AAFEB07-0C55-49CE-AABD-437FA2434BBC}" type="presOf" srcId="{0FF587C8-7562-410D-B1D9-27DFA1509F24}" destId="{8754104B-7FB6-44F9-B29C-C54F5C558BE4}" srcOrd="0" destOrd="0" presId="urn:microsoft.com/office/officeart/2005/8/layout/vList5"/>
    <dgm:cxn modelId="{0D6631F0-3201-4DB3-B407-372702DDB801}" type="presOf" srcId="{A357B1F4-4518-468D-B9C1-C42CA1F9DC85}" destId="{03B4C279-9E17-4142-810E-A9F06DC458A9}" srcOrd="0" destOrd="0" presId="urn:microsoft.com/office/officeart/2005/8/layout/vList5"/>
    <dgm:cxn modelId="{7EC28BA3-8568-43E7-8FFB-8181FD64D95F}" srcId="{7378DD0C-162A-4A2C-8FB1-E640BB7A3137}" destId="{0FF587C8-7562-410D-B1D9-27DFA1509F24}" srcOrd="0" destOrd="0" parTransId="{325F39A5-38C6-4132-BDED-EC53EB3F008A}" sibTransId="{76812BB6-FE3E-4BB3-BD04-63D92B8A8860}"/>
    <dgm:cxn modelId="{A57CFBF7-5210-4DF4-B92D-DF765C12313A}" type="presParOf" srcId="{5F5902D9-6A41-4F20-B1A4-A5B0AF9FD085}" destId="{836EBC3C-09EC-4EE6-8E47-3720D9C4BA10}" srcOrd="0" destOrd="0" presId="urn:microsoft.com/office/officeart/2005/8/layout/vList5"/>
    <dgm:cxn modelId="{FF9421AB-B5D8-491B-A5C5-658260AA9566}" type="presParOf" srcId="{836EBC3C-09EC-4EE6-8E47-3720D9C4BA10}" destId="{8754104B-7FB6-44F9-B29C-C54F5C558BE4}" srcOrd="0" destOrd="0" presId="urn:microsoft.com/office/officeart/2005/8/layout/vList5"/>
    <dgm:cxn modelId="{6ED76EC7-0296-4473-8695-11D7F62B5817}" type="presParOf" srcId="{836EBC3C-09EC-4EE6-8E47-3720D9C4BA10}" destId="{03B4C279-9E17-4142-810E-A9F06DC458A9}" srcOrd="1" destOrd="0" presId="urn:microsoft.com/office/officeart/2005/8/layout/vList5"/>
    <dgm:cxn modelId="{9C5F3769-6BAE-428E-B80E-8F69B35A4127}" type="presParOf" srcId="{5F5902D9-6A41-4F20-B1A4-A5B0AF9FD085}" destId="{B99351CE-D0D3-45C5-AF30-77D5A4CC3B41}" srcOrd="1" destOrd="0" presId="urn:microsoft.com/office/officeart/2005/8/layout/vList5"/>
    <dgm:cxn modelId="{67B3FC8A-E9F7-4B3E-9315-51C9C0F1509B}" type="presParOf" srcId="{5F5902D9-6A41-4F20-B1A4-A5B0AF9FD085}" destId="{9A5B3AEC-DBCC-43A6-BEF4-08767B37D3B8}" srcOrd="2" destOrd="0" presId="urn:microsoft.com/office/officeart/2005/8/layout/vList5"/>
    <dgm:cxn modelId="{225DA365-79FC-4BCD-A0FE-CE37A1B739D1}" type="presParOf" srcId="{9A5B3AEC-DBCC-43A6-BEF4-08767B37D3B8}" destId="{E4BCB3D1-7989-4E1F-8595-3822DA3DF16E}" srcOrd="0" destOrd="0" presId="urn:microsoft.com/office/officeart/2005/8/layout/vList5"/>
    <dgm:cxn modelId="{DF25BCBE-9577-414C-ACC2-0FE9DBF0FBFB}" type="presParOf" srcId="{9A5B3AEC-DBCC-43A6-BEF4-08767B37D3B8}" destId="{A2C4260C-0E5A-479D-92C3-71DF871A1C30}"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1">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3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default#5">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default#3">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7.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8.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9.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3">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0.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diagrams.loki3.com/BracketList+Icon">
  <dgm:title val="垂直括弧清單"/>
  <dgm:desc val="用來顯示分成群組的資訊方塊。適用在 [階層 2] 有大量文字的情況。"/>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9/2/quickstyle/3d8#1">
  <dgm:title val=""/>
  <dgm:desc val=""/>
  <dgm:catLst>
    <dgm:cat type="3D" pri="11800"/>
  </dgm:catLst>
  <dgm:scene3d>
    <a:camera prst="perspectiveHeroicExtremeRightFacing" zoom="82000">
      <a:rot lat="21300000" lon="20400000" rev="180000"/>
    </a:camera>
    <a:lightRig rig="morning" dir="t">
      <a:rot lat="0" lon="0" rev="20400000"/>
    </a:lightRig>
  </dgm:scene3d>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Def>
</file>

<file path=ppt/diagrams/quickStyle4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2">
  <dgm:title val=""/>
  <dgm:desc val=""/>
  <dgm:catLst>
    <dgm:cat type="3D" pri="11100"/>
  </dgm:catLst>
  <dgm:scene3d>
    <a:camera prst="orthographicFront"/>
    <a:lightRig rig="threePt" dir="t"/>
  </dgm:scene3d>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9.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0.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6738" name="Rectangle 2"/>
          <p:cNvSpPr>
            <a:spLocks noGrp="1" noChangeArrowheads="1"/>
          </p:cNvSpPr>
          <p:nvPr>
            <p:ph type="hdr" sz="quarter"/>
          </p:nvPr>
        </p:nvSpPr>
        <p:spPr bwMode="auto">
          <a:xfrm>
            <a:off x="1" y="0"/>
            <a:ext cx="4301543" cy="339884"/>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eaLnBrk="1" hangingPunct="1">
              <a:defRPr sz="1200" b="0">
                <a:latin typeface="Arial" charset="0"/>
                <a:ea typeface="+mn-ea"/>
              </a:defRPr>
            </a:lvl1pPr>
          </a:lstStyle>
          <a:p>
            <a:pPr>
              <a:defRPr/>
            </a:pPr>
            <a:endParaRPr lang="en-US" altLang="zh-TW"/>
          </a:p>
        </p:txBody>
      </p:sp>
      <p:sp>
        <p:nvSpPr>
          <p:cNvPr id="116739" name="Rectangle 3"/>
          <p:cNvSpPr>
            <a:spLocks noGrp="1" noChangeArrowheads="1"/>
          </p:cNvSpPr>
          <p:nvPr>
            <p:ph type="dt" sz="quarter" idx="1"/>
          </p:nvPr>
        </p:nvSpPr>
        <p:spPr bwMode="auto">
          <a:xfrm>
            <a:off x="5622799" y="0"/>
            <a:ext cx="4301543" cy="339884"/>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b="0">
                <a:latin typeface="Arial" charset="0"/>
                <a:ea typeface="+mn-ea"/>
              </a:defRPr>
            </a:lvl1pPr>
          </a:lstStyle>
          <a:p>
            <a:pPr>
              <a:defRPr/>
            </a:pPr>
            <a:endParaRPr lang="en-US" altLang="zh-TW"/>
          </a:p>
        </p:txBody>
      </p:sp>
      <p:sp>
        <p:nvSpPr>
          <p:cNvPr id="116740" name="Rectangle 4"/>
          <p:cNvSpPr>
            <a:spLocks noGrp="1" noChangeArrowheads="1"/>
          </p:cNvSpPr>
          <p:nvPr>
            <p:ph type="ftr" sz="quarter" idx="2"/>
          </p:nvPr>
        </p:nvSpPr>
        <p:spPr bwMode="auto">
          <a:xfrm>
            <a:off x="1" y="6456611"/>
            <a:ext cx="4301543" cy="339884"/>
          </a:xfrm>
          <a:prstGeom prst="rect">
            <a:avLst/>
          </a:prstGeom>
          <a:noFill/>
          <a:ln>
            <a:noFill/>
          </a:ln>
          <a:effectLst/>
        </p:spPr>
        <p:txBody>
          <a:bodyPr vert="horz" wrap="square" lIns="91440" tIns="45720" rIns="91440" bIns="45720" numCol="1" anchor="b" anchorCtr="0" compatLnSpc="1">
            <a:prstTxWarp prst="textNoShape">
              <a:avLst/>
            </a:prstTxWarp>
          </a:bodyPr>
          <a:lstStyle>
            <a:lvl1pPr algn="l" eaLnBrk="1" hangingPunct="1">
              <a:defRPr sz="1200" b="0">
                <a:latin typeface="Arial" charset="0"/>
                <a:ea typeface="+mn-ea"/>
              </a:defRPr>
            </a:lvl1pPr>
          </a:lstStyle>
          <a:p>
            <a:pPr>
              <a:defRPr/>
            </a:pPr>
            <a:endParaRPr lang="en-US" altLang="zh-TW"/>
          </a:p>
        </p:txBody>
      </p:sp>
      <p:sp>
        <p:nvSpPr>
          <p:cNvPr id="116741" name="Rectangle 5"/>
          <p:cNvSpPr>
            <a:spLocks noGrp="1" noChangeArrowheads="1"/>
          </p:cNvSpPr>
          <p:nvPr>
            <p:ph type="sldNum" sz="quarter" idx="3"/>
          </p:nvPr>
        </p:nvSpPr>
        <p:spPr bwMode="auto">
          <a:xfrm>
            <a:off x="5622799" y="6456611"/>
            <a:ext cx="4301543" cy="339884"/>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b="0">
                <a:latin typeface="Arial" charset="0"/>
                <a:ea typeface="+mn-ea"/>
              </a:defRPr>
            </a:lvl1pPr>
          </a:lstStyle>
          <a:p>
            <a:pPr>
              <a:defRPr/>
            </a:pPr>
            <a:fld id="{5389DC1D-288A-4C34-B4F1-AAC46EA0F210}" type="slidenum">
              <a:rPr lang="en-US" altLang="zh-TW"/>
              <a:pPr>
                <a:defRPr/>
              </a:pPr>
              <a:t>‹#›</a:t>
            </a:fld>
            <a:endParaRPr lang="en-US" altLang="zh-TW"/>
          </a:p>
        </p:txBody>
      </p:sp>
    </p:spTree>
    <p:extLst>
      <p:ext uri="{BB962C8B-B14F-4D97-AF65-F5344CB8AC3E}">
        <p14:creationId xmlns:p14="http://schemas.microsoft.com/office/powerpoint/2010/main" val="5687155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1" y="0"/>
            <a:ext cx="4301543" cy="339884"/>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eaLnBrk="1" hangingPunct="1">
              <a:defRPr sz="1200" b="0">
                <a:latin typeface="Arial" charset="0"/>
                <a:ea typeface="+mn-ea"/>
              </a:defRPr>
            </a:lvl1pPr>
          </a:lstStyle>
          <a:p>
            <a:pPr>
              <a:defRPr/>
            </a:pPr>
            <a:endParaRPr lang="en-US" altLang="zh-TW"/>
          </a:p>
        </p:txBody>
      </p:sp>
      <p:sp>
        <p:nvSpPr>
          <p:cNvPr id="104451" name="Rectangle 3"/>
          <p:cNvSpPr>
            <a:spLocks noGrp="1" noChangeArrowheads="1"/>
          </p:cNvSpPr>
          <p:nvPr>
            <p:ph type="dt" idx="1"/>
          </p:nvPr>
        </p:nvSpPr>
        <p:spPr bwMode="auto">
          <a:xfrm>
            <a:off x="5622799" y="0"/>
            <a:ext cx="4301543" cy="339884"/>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b="0">
                <a:latin typeface="Arial" charset="0"/>
                <a:ea typeface="+mn-ea"/>
              </a:defRPr>
            </a:lvl1pPr>
          </a:lstStyle>
          <a:p>
            <a:pPr>
              <a:defRPr/>
            </a:pPr>
            <a:endParaRPr lang="en-US" altLang="zh-TW"/>
          </a:p>
        </p:txBody>
      </p:sp>
      <p:sp>
        <p:nvSpPr>
          <p:cNvPr id="161796" name="Rectangle 4"/>
          <p:cNvSpPr>
            <a:spLocks noGrp="1" noRot="1" noChangeAspect="1" noChangeArrowheads="1" noTextEdit="1"/>
          </p:cNvSpPr>
          <p:nvPr>
            <p:ph type="sldImg" idx="2"/>
          </p:nvPr>
        </p:nvSpPr>
        <p:spPr bwMode="auto">
          <a:xfrm>
            <a:off x="3263900" y="509588"/>
            <a:ext cx="3398838" cy="25495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3" name="Rectangle 5"/>
          <p:cNvSpPr>
            <a:spLocks noGrp="1" noChangeArrowheads="1"/>
          </p:cNvSpPr>
          <p:nvPr>
            <p:ph type="body" sz="quarter" idx="3"/>
          </p:nvPr>
        </p:nvSpPr>
        <p:spPr bwMode="auto">
          <a:xfrm>
            <a:off x="992665" y="3228896"/>
            <a:ext cx="7941310" cy="3058954"/>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zh-TW" noProof="0"/>
              <a:t>Click to edit Master text styles</a:t>
            </a:r>
          </a:p>
          <a:p>
            <a:pPr lvl="1"/>
            <a:r>
              <a:rPr lang="en-US" altLang="zh-TW" noProof="0"/>
              <a:t>Second level</a:t>
            </a:r>
          </a:p>
          <a:p>
            <a:pPr lvl="2"/>
            <a:r>
              <a:rPr lang="en-US" altLang="zh-TW" noProof="0"/>
              <a:t>Third level</a:t>
            </a:r>
          </a:p>
          <a:p>
            <a:pPr lvl="3"/>
            <a:r>
              <a:rPr lang="en-US" altLang="zh-TW" noProof="0"/>
              <a:t>Fourth level</a:t>
            </a:r>
          </a:p>
          <a:p>
            <a:pPr lvl="4"/>
            <a:r>
              <a:rPr lang="en-US" altLang="zh-TW" noProof="0"/>
              <a:t>Fifth level</a:t>
            </a:r>
          </a:p>
        </p:txBody>
      </p:sp>
      <p:sp>
        <p:nvSpPr>
          <p:cNvPr id="104454" name="Rectangle 6"/>
          <p:cNvSpPr>
            <a:spLocks noGrp="1" noChangeArrowheads="1"/>
          </p:cNvSpPr>
          <p:nvPr>
            <p:ph type="ftr" sz="quarter" idx="4"/>
          </p:nvPr>
        </p:nvSpPr>
        <p:spPr bwMode="auto">
          <a:xfrm>
            <a:off x="1" y="6456611"/>
            <a:ext cx="4301543" cy="339884"/>
          </a:xfrm>
          <a:prstGeom prst="rect">
            <a:avLst/>
          </a:prstGeom>
          <a:noFill/>
          <a:ln>
            <a:noFill/>
          </a:ln>
          <a:effectLst/>
        </p:spPr>
        <p:txBody>
          <a:bodyPr vert="horz" wrap="square" lIns="91440" tIns="45720" rIns="91440" bIns="45720" numCol="1" anchor="b" anchorCtr="0" compatLnSpc="1">
            <a:prstTxWarp prst="textNoShape">
              <a:avLst/>
            </a:prstTxWarp>
          </a:bodyPr>
          <a:lstStyle>
            <a:lvl1pPr algn="l" eaLnBrk="1" hangingPunct="1">
              <a:defRPr sz="1200" b="0">
                <a:latin typeface="Arial" charset="0"/>
                <a:ea typeface="+mn-ea"/>
              </a:defRPr>
            </a:lvl1pPr>
          </a:lstStyle>
          <a:p>
            <a:pPr>
              <a:defRPr/>
            </a:pPr>
            <a:endParaRPr lang="en-US" altLang="zh-TW"/>
          </a:p>
        </p:txBody>
      </p:sp>
      <p:sp>
        <p:nvSpPr>
          <p:cNvPr id="104455" name="Rectangle 7"/>
          <p:cNvSpPr>
            <a:spLocks noGrp="1" noChangeArrowheads="1"/>
          </p:cNvSpPr>
          <p:nvPr>
            <p:ph type="sldNum" sz="quarter" idx="5"/>
          </p:nvPr>
        </p:nvSpPr>
        <p:spPr bwMode="auto">
          <a:xfrm>
            <a:off x="5622799" y="6456611"/>
            <a:ext cx="4301543" cy="339884"/>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b="0">
                <a:latin typeface="Arial" charset="0"/>
                <a:ea typeface="+mn-ea"/>
              </a:defRPr>
            </a:lvl1pPr>
          </a:lstStyle>
          <a:p>
            <a:pPr>
              <a:defRPr/>
            </a:pPr>
            <a:fld id="{0394A5C6-6507-42F9-A459-F74B8DAFFD80}" type="slidenum">
              <a:rPr lang="en-US" altLang="zh-TW"/>
              <a:pPr>
                <a:defRPr/>
              </a:pPr>
              <a:t>‹#›</a:t>
            </a:fld>
            <a:endParaRPr lang="en-US" altLang="zh-TW"/>
          </a:p>
        </p:txBody>
      </p:sp>
    </p:spTree>
    <p:extLst>
      <p:ext uri="{BB962C8B-B14F-4D97-AF65-F5344CB8AC3E}">
        <p14:creationId xmlns:p14="http://schemas.microsoft.com/office/powerpoint/2010/main" val="14531573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投影片圖像版面配置區 1"/>
          <p:cNvSpPr>
            <a:spLocks noGrp="1" noRot="1" noChangeAspect="1" noTextEdit="1"/>
          </p:cNvSpPr>
          <p:nvPr>
            <p:ph type="sldImg"/>
          </p:nvPr>
        </p:nvSpPr>
        <p:spPr>
          <a:ln/>
        </p:spPr>
      </p:sp>
      <p:sp>
        <p:nvSpPr>
          <p:cNvPr id="16281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1981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7DC6D545-BE41-43C9-B980-F2915C3D36B3}" type="slidenum">
              <a:rPr lang="en-US" altLang="zh-TW" b="0" smtClean="0"/>
              <a:pPr eaLnBrk="1" hangingPunct="1">
                <a:defRPr/>
              </a:pPr>
              <a:t>1</a:t>
            </a:fld>
            <a:endParaRPr lang="en-US" altLang="zh-TW" b="0"/>
          </a:p>
        </p:txBody>
      </p:sp>
    </p:spTree>
    <p:extLst>
      <p:ext uri="{BB962C8B-B14F-4D97-AF65-F5344CB8AC3E}">
        <p14:creationId xmlns:p14="http://schemas.microsoft.com/office/powerpoint/2010/main" val="2440170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投影片圖像版面配置區 1"/>
          <p:cNvSpPr>
            <a:spLocks noGrp="1" noRot="1" noChangeAspect="1" noTextEdit="1"/>
          </p:cNvSpPr>
          <p:nvPr>
            <p:ph type="sldImg"/>
          </p:nvPr>
        </p:nvSpPr>
        <p:spPr>
          <a:ln/>
        </p:spPr>
      </p:sp>
      <p:sp>
        <p:nvSpPr>
          <p:cNvPr id="16691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259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32DB18D1-841B-4451-8166-6D63ED2EDD67}" type="slidenum">
              <a:rPr lang="en-US" altLang="zh-TW" b="0" smtClean="0"/>
              <a:pPr eaLnBrk="1" hangingPunct="1">
                <a:defRPr/>
              </a:pPr>
              <a:t>12</a:t>
            </a:fld>
            <a:endParaRPr lang="en-US" altLang="zh-TW" b="0"/>
          </a:p>
        </p:txBody>
      </p:sp>
    </p:spTree>
    <p:extLst>
      <p:ext uri="{BB962C8B-B14F-4D97-AF65-F5344CB8AC3E}">
        <p14:creationId xmlns:p14="http://schemas.microsoft.com/office/powerpoint/2010/main" val="61141966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投影片圖像版面配置區 1"/>
          <p:cNvSpPr>
            <a:spLocks noGrp="1" noRot="1" noChangeAspect="1" noTextEdit="1"/>
          </p:cNvSpPr>
          <p:nvPr>
            <p:ph type="sldImg"/>
          </p:nvPr>
        </p:nvSpPr>
        <p:spPr>
          <a:ln/>
        </p:spPr>
      </p:sp>
      <p:sp>
        <p:nvSpPr>
          <p:cNvPr id="27955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582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7A4CA530-870B-469D-9CBF-E20F5F89CA0E}" type="slidenum">
              <a:rPr lang="en-US" altLang="zh-TW" b="0" smtClean="0"/>
              <a:pPr eaLnBrk="1" hangingPunct="1">
                <a:defRPr/>
              </a:pPr>
              <a:t>139</a:t>
            </a:fld>
            <a:endParaRPr lang="en-US" altLang="zh-TW" b="0"/>
          </a:p>
        </p:txBody>
      </p:sp>
    </p:spTree>
    <p:extLst>
      <p:ext uri="{BB962C8B-B14F-4D97-AF65-F5344CB8AC3E}">
        <p14:creationId xmlns:p14="http://schemas.microsoft.com/office/powerpoint/2010/main" val="43803046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投影片圖像版面配置區 1"/>
          <p:cNvSpPr>
            <a:spLocks noGrp="1" noRot="1" noChangeAspect="1" noTextEdit="1"/>
          </p:cNvSpPr>
          <p:nvPr>
            <p:ph type="sldImg"/>
          </p:nvPr>
        </p:nvSpPr>
        <p:spPr>
          <a:ln/>
        </p:spPr>
      </p:sp>
      <p:sp>
        <p:nvSpPr>
          <p:cNvPr id="28057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p>
        </p:txBody>
      </p:sp>
      <p:sp>
        <p:nvSpPr>
          <p:cNvPr id="20685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6A9476F9-3504-4771-BB1D-54AE17FAE336}" type="slidenum">
              <a:rPr lang="en-US" altLang="zh-TW" b="0" smtClean="0">
                <a:solidFill>
                  <a:prstClr val="black"/>
                </a:solidFill>
              </a:rPr>
              <a:pPr eaLnBrk="1" hangingPunct="1">
                <a:defRPr/>
              </a:pPr>
              <a:t>140</a:t>
            </a:fld>
            <a:endParaRPr lang="en-US" altLang="zh-TW" b="0">
              <a:solidFill>
                <a:prstClr val="black"/>
              </a:solidFill>
            </a:endParaRPr>
          </a:p>
        </p:txBody>
      </p:sp>
    </p:spTree>
    <p:extLst>
      <p:ext uri="{BB962C8B-B14F-4D97-AF65-F5344CB8AC3E}">
        <p14:creationId xmlns:p14="http://schemas.microsoft.com/office/powerpoint/2010/main" val="286830663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投影片圖像版面配置區 1"/>
          <p:cNvSpPr>
            <a:spLocks noGrp="1" noRot="1" noChangeAspect="1" noTextEdit="1"/>
          </p:cNvSpPr>
          <p:nvPr>
            <p:ph type="sldImg"/>
          </p:nvPr>
        </p:nvSpPr>
        <p:spPr>
          <a:ln/>
        </p:spPr>
      </p:sp>
      <p:sp>
        <p:nvSpPr>
          <p:cNvPr id="28160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p>
        </p:txBody>
      </p:sp>
      <p:sp>
        <p:nvSpPr>
          <p:cNvPr id="20787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0393324-BBC2-4249-99E4-FF7AE93EFE46}" type="slidenum">
              <a:rPr lang="en-US" altLang="zh-TW" b="0" smtClean="0">
                <a:solidFill>
                  <a:prstClr val="black"/>
                </a:solidFill>
              </a:rPr>
              <a:pPr eaLnBrk="1" hangingPunct="1">
                <a:defRPr/>
              </a:pPr>
              <a:t>141</a:t>
            </a:fld>
            <a:endParaRPr lang="en-US" altLang="zh-TW" b="0">
              <a:solidFill>
                <a:prstClr val="black"/>
              </a:solidFill>
            </a:endParaRPr>
          </a:p>
        </p:txBody>
      </p:sp>
    </p:spTree>
    <p:extLst>
      <p:ext uri="{BB962C8B-B14F-4D97-AF65-F5344CB8AC3E}">
        <p14:creationId xmlns:p14="http://schemas.microsoft.com/office/powerpoint/2010/main" val="38171589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投影片圖像版面配置區 1"/>
          <p:cNvSpPr>
            <a:spLocks noGrp="1" noRot="1" noChangeAspect="1" noTextEdit="1"/>
          </p:cNvSpPr>
          <p:nvPr>
            <p:ph type="sldImg"/>
          </p:nvPr>
        </p:nvSpPr>
        <p:spPr>
          <a:ln/>
        </p:spPr>
      </p:sp>
      <p:sp>
        <p:nvSpPr>
          <p:cNvPr id="28365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9924"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24C8BC3C-B6B1-455A-9A14-DF6B9B706334}" type="slidenum">
              <a:rPr lang="en-US" altLang="zh-TW" b="0" smtClean="0"/>
              <a:pPr eaLnBrk="1" hangingPunct="1">
                <a:defRPr/>
              </a:pPr>
              <a:t>142</a:t>
            </a:fld>
            <a:endParaRPr lang="en-US" altLang="zh-TW" b="0"/>
          </a:p>
        </p:txBody>
      </p:sp>
    </p:spTree>
    <p:extLst>
      <p:ext uri="{BB962C8B-B14F-4D97-AF65-F5344CB8AC3E}">
        <p14:creationId xmlns:p14="http://schemas.microsoft.com/office/powerpoint/2010/main" val="29217173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txBox="1">
            <a:spLocks noGrp="1" noChangeArrowheads="1"/>
          </p:cNvSpPr>
          <p:nvPr/>
        </p:nvSpPr>
        <p:spPr bwMode="auto">
          <a:xfrm>
            <a:off x="5626717" y="6456760"/>
            <a:ext cx="4299922" cy="339829"/>
          </a:xfrm>
          <a:prstGeom prst="rect">
            <a:avLst/>
          </a:prstGeom>
          <a:noFill/>
          <a:ln w="9525">
            <a:noFill/>
            <a:miter lim="800000"/>
            <a:headEnd/>
            <a:tailEnd/>
          </a:ln>
        </p:spPr>
        <p:txBody>
          <a:bodyPr lIns="91284" tIns="45643" rIns="91284" bIns="45643" anchor="b"/>
          <a:lstStyle/>
          <a:p>
            <a:pPr algn="r"/>
            <a:fld id="{8B0DFC41-3D03-4C83-A52B-463D3073A124}" type="slidenum">
              <a:rPr lang="en-US" altLang="zh-TW" sz="1200"/>
              <a:pPr algn="r"/>
              <a:t>17</a:t>
            </a:fld>
            <a:endParaRPr lang="en-US" altLang="zh-TW" sz="1200"/>
          </a:p>
        </p:txBody>
      </p:sp>
      <p:sp>
        <p:nvSpPr>
          <p:cNvPr id="120835" name="Rectangle 2"/>
          <p:cNvSpPr>
            <a:spLocks noGrp="1" noRot="1" noChangeAspect="1" noChangeArrowheads="1" noTextEdit="1"/>
          </p:cNvSpPr>
          <p:nvPr>
            <p:ph type="sldImg"/>
          </p:nvPr>
        </p:nvSpPr>
        <p:spPr bwMode="auto">
          <a:xfrm>
            <a:off x="3268663" y="509588"/>
            <a:ext cx="3400425" cy="2549525"/>
          </a:xfrm>
          <a:noFill/>
          <a:ln>
            <a:solidFill>
              <a:srgbClr val="000000"/>
            </a:solidFill>
            <a:miter lim="800000"/>
            <a:headEnd/>
            <a:tailEnd/>
          </a:ln>
        </p:spPr>
      </p:sp>
      <p:sp>
        <p:nvSpPr>
          <p:cNvPr id="120836" name="Rectangle 3"/>
          <p:cNvSpPr>
            <a:spLocks noGrp="1" noChangeArrowheads="1"/>
          </p:cNvSpPr>
          <p:nvPr>
            <p:ph type="body" idx="1"/>
          </p:nvPr>
        </p:nvSpPr>
        <p:spPr>
          <a:xfrm>
            <a:off x="991044" y="3230009"/>
            <a:ext cx="7946867" cy="3057379"/>
          </a:xfrm>
          <a:noFill/>
        </p:spPr>
        <p:txBody>
          <a:bodyPr lIns="91275" tIns="45639" rIns="91275" bIns="45639"/>
          <a:lstStyle/>
          <a:p>
            <a:endParaRPr lang="zh-TW" altLang="zh-TW"/>
          </a:p>
        </p:txBody>
      </p:sp>
    </p:spTree>
    <p:extLst>
      <p:ext uri="{BB962C8B-B14F-4D97-AF65-F5344CB8AC3E}">
        <p14:creationId xmlns:p14="http://schemas.microsoft.com/office/powerpoint/2010/main" val="19822880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投影片圖像版面配置區 1"/>
          <p:cNvSpPr>
            <a:spLocks noGrp="1" noRot="1" noChangeAspect="1" noTextEdit="1"/>
          </p:cNvSpPr>
          <p:nvPr>
            <p:ph type="sldImg"/>
          </p:nvPr>
        </p:nvSpPr>
        <p:spPr>
          <a:ln/>
        </p:spPr>
      </p:sp>
      <p:sp>
        <p:nvSpPr>
          <p:cNvPr id="17408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3124"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8498A38B-E2CF-401D-AA17-FC22E8AF4D89}" type="slidenum">
              <a:rPr lang="en-US" altLang="zh-TW" b="0" smtClean="0"/>
              <a:pPr eaLnBrk="1" hangingPunct="1">
                <a:defRPr/>
              </a:pPr>
              <a:t>18</a:t>
            </a:fld>
            <a:endParaRPr lang="en-US" altLang="zh-TW" b="0"/>
          </a:p>
        </p:txBody>
      </p:sp>
    </p:spTree>
    <p:extLst>
      <p:ext uri="{BB962C8B-B14F-4D97-AF65-F5344CB8AC3E}">
        <p14:creationId xmlns:p14="http://schemas.microsoft.com/office/powerpoint/2010/main" val="12049655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投影片圖像版面配置區 1"/>
          <p:cNvSpPr>
            <a:spLocks noGrp="1" noRot="1" noChangeAspect="1" noTextEdit="1"/>
          </p:cNvSpPr>
          <p:nvPr>
            <p:ph type="sldImg"/>
          </p:nvPr>
        </p:nvSpPr>
        <p:spPr>
          <a:ln/>
        </p:spPr>
      </p:sp>
      <p:sp>
        <p:nvSpPr>
          <p:cNvPr id="17203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107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A5B8A173-25BE-40F9-8E0F-550815D5A1CF}" type="slidenum">
              <a:rPr lang="en-US" altLang="zh-TW" b="0" smtClean="0"/>
              <a:pPr eaLnBrk="1" hangingPunct="1">
                <a:defRPr/>
              </a:pPr>
              <a:t>19</a:t>
            </a:fld>
            <a:endParaRPr lang="en-US" altLang="zh-TW" b="0"/>
          </a:p>
        </p:txBody>
      </p:sp>
    </p:spTree>
    <p:extLst>
      <p:ext uri="{BB962C8B-B14F-4D97-AF65-F5344CB8AC3E}">
        <p14:creationId xmlns:p14="http://schemas.microsoft.com/office/powerpoint/2010/main" val="27335044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投影片圖像版面配置區 1"/>
          <p:cNvSpPr>
            <a:spLocks noGrp="1" noRot="1" noChangeAspect="1" noTextEdit="1"/>
          </p:cNvSpPr>
          <p:nvPr>
            <p:ph type="sldImg"/>
          </p:nvPr>
        </p:nvSpPr>
        <p:spPr>
          <a:ln/>
        </p:spPr>
      </p:sp>
      <p:sp>
        <p:nvSpPr>
          <p:cNvPr id="17101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005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3A6926B2-F339-44F3-A738-B55D6AC4524D}" type="slidenum">
              <a:rPr lang="en-US" altLang="zh-TW" b="0" smtClean="0"/>
              <a:pPr eaLnBrk="1" hangingPunct="1">
                <a:defRPr/>
              </a:pPr>
              <a:t>20</a:t>
            </a:fld>
            <a:endParaRPr lang="en-US" altLang="zh-TW" b="0"/>
          </a:p>
        </p:txBody>
      </p:sp>
    </p:spTree>
    <p:extLst>
      <p:ext uri="{BB962C8B-B14F-4D97-AF65-F5344CB8AC3E}">
        <p14:creationId xmlns:p14="http://schemas.microsoft.com/office/powerpoint/2010/main" val="2791561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投影片圖像版面配置區 1"/>
          <p:cNvSpPr>
            <a:spLocks noGrp="1" noRot="1" noChangeAspect="1" noTextEdit="1"/>
          </p:cNvSpPr>
          <p:nvPr>
            <p:ph type="sldImg"/>
          </p:nvPr>
        </p:nvSpPr>
        <p:spPr>
          <a:ln/>
        </p:spPr>
      </p:sp>
      <p:sp>
        <p:nvSpPr>
          <p:cNvPr id="17203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107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A5B8A173-25BE-40F9-8E0F-550815D5A1CF}" type="slidenum">
              <a:rPr lang="en-US" altLang="zh-TW" b="0" smtClean="0">
                <a:solidFill>
                  <a:prstClr val="black"/>
                </a:solidFill>
              </a:rPr>
              <a:pPr eaLnBrk="1" hangingPunct="1">
                <a:defRPr/>
              </a:pPr>
              <a:t>21</a:t>
            </a:fld>
            <a:endParaRPr lang="en-US" altLang="zh-TW" b="0">
              <a:solidFill>
                <a:prstClr val="black"/>
              </a:solidFill>
            </a:endParaRPr>
          </a:p>
        </p:txBody>
      </p:sp>
    </p:spTree>
    <p:extLst>
      <p:ext uri="{BB962C8B-B14F-4D97-AF65-F5344CB8AC3E}">
        <p14:creationId xmlns:p14="http://schemas.microsoft.com/office/powerpoint/2010/main" val="34866356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latin typeface="Arial" pitchFamily="34" charset="0"/>
            </a:endParaRPr>
          </a:p>
        </p:txBody>
      </p:sp>
      <p:sp>
        <p:nvSpPr>
          <p:cNvPr id="7578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ea typeface="新細明體" pitchFamily="18" charset="-120"/>
              </a:defRPr>
            </a:lvl1pPr>
            <a:lvl2pPr marL="741910" indent="-285350">
              <a:spcBef>
                <a:spcPct val="30000"/>
              </a:spcBef>
              <a:defRPr sz="1200">
                <a:solidFill>
                  <a:schemeClr val="tx1"/>
                </a:solidFill>
                <a:latin typeface="Calibri" pitchFamily="34" charset="0"/>
                <a:ea typeface="新細明體" pitchFamily="18" charset="-120"/>
              </a:defRPr>
            </a:lvl2pPr>
            <a:lvl3pPr marL="1141400" indent="-228280">
              <a:spcBef>
                <a:spcPct val="30000"/>
              </a:spcBef>
              <a:defRPr sz="1200">
                <a:solidFill>
                  <a:schemeClr val="tx1"/>
                </a:solidFill>
                <a:latin typeface="Calibri" pitchFamily="34" charset="0"/>
                <a:ea typeface="新細明體" pitchFamily="18" charset="-120"/>
              </a:defRPr>
            </a:lvl3pPr>
            <a:lvl4pPr marL="1597960" indent="-228280">
              <a:spcBef>
                <a:spcPct val="30000"/>
              </a:spcBef>
              <a:defRPr sz="1200">
                <a:solidFill>
                  <a:schemeClr val="tx1"/>
                </a:solidFill>
                <a:latin typeface="Calibri" pitchFamily="34" charset="0"/>
                <a:ea typeface="新細明體" pitchFamily="18" charset="-120"/>
              </a:defRPr>
            </a:lvl4pPr>
            <a:lvl5pPr marL="2054520" indent="-228280">
              <a:spcBef>
                <a:spcPct val="30000"/>
              </a:spcBef>
              <a:defRPr sz="1200">
                <a:solidFill>
                  <a:schemeClr val="tx1"/>
                </a:solidFill>
                <a:latin typeface="Calibri" pitchFamily="34" charset="0"/>
                <a:ea typeface="新細明體" pitchFamily="18" charset="-120"/>
              </a:defRPr>
            </a:lvl5pPr>
            <a:lvl6pPr marL="2511080" indent="-228280" eaLnBrk="0" fontAlgn="base" hangingPunct="0">
              <a:spcBef>
                <a:spcPct val="30000"/>
              </a:spcBef>
              <a:spcAft>
                <a:spcPct val="0"/>
              </a:spcAft>
              <a:defRPr sz="1200">
                <a:solidFill>
                  <a:schemeClr val="tx1"/>
                </a:solidFill>
                <a:latin typeface="Calibri" pitchFamily="34" charset="0"/>
                <a:ea typeface="新細明體" pitchFamily="18" charset="-120"/>
              </a:defRPr>
            </a:lvl6pPr>
            <a:lvl7pPr marL="2967639" indent="-228280" eaLnBrk="0" fontAlgn="base" hangingPunct="0">
              <a:spcBef>
                <a:spcPct val="30000"/>
              </a:spcBef>
              <a:spcAft>
                <a:spcPct val="0"/>
              </a:spcAft>
              <a:defRPr sz="1200">
                <a:solidFill>
                  <a:schemeClr val="tx1"/>
                </a:solidFill>
                <a:latin typeface="Calibri" pitchFamily="34" charset="0"/>
                <a:ea typeface="新細明體" pitchFamily="18" charset="-120"/>
              </a:defRPr>
            </a:lvl7pPr>
            <a:lvl8pPr marL="3424199" indent="-228280" eaLnBrk="0" fontAlgn="base" hangingPunct="0">
              <a:spcBef>
                <a:spcPct val="30000"/>
              </a:spcBef>
              <a:spcAft>
                <a:spcPct val="0"/>
              </a:spcAft>
              <a:defRPr sz="1200">
                <a:solidFill>
                  <a:schemeClr val="tx1"/>
                </a:solidFill>
                <a:latin typeface="Calibri" pitchFamily="34" charset="0"/>
                <a:ea typeface="新細明體" pitchFamily="18" charset="-120"/>
              </a:defRPr>
            </a:lvl8pPr>
            <a:lvl9pPr marL="3880759" indent="-228280" eaLnBrk="0" fontAlgn="base" hangingPunct="0">
              <a:spcBef>
                <a:spcPct val="30000"/>
              </a:spcBef>
              <a:spcAft>
                <a:spcPct val="0"/>
              </a:spcAft>
              <a:defRPr sz="1200">
                <a:solidFill>
                  <a:schemeClr val="tx1"/>
                </a:solidFill>
                <a:latin typeface="Calibri" pitchFamily="34" charset="0"/>
                <a:ea typeface="新細明體" pitchFamily="18" charset="-120"/>
              </a:defRPr>
            </a:lvl9pPr>
          </a:lstStyle>
          <a:p>
            <a:pPr>
              <a:spcBef>
                <a:spcPct val="0"/>
              </a:spcBef>
            </a:pPr>
            <a:fld id="{172E7F67-49DA-4B76-879F-EA886FFA404E}" type="slidenum">
              <a:rPr lang="en-US" altLang="zh-TW" smtClean="0">
                <a:solidFill>
                  <a:srgbClr val="000000"/>
                </a:solidFill>
                <a:latin typeface="Arial" pitchFamily="34" charset="0"/>
              </a:rPr>
              <a:pPr>
                <a:spcBef>
                  <a:spcPct val="0"/>
                </a:spcBef>
              </a:pPr>
              <a:t>22</a:t>
            </a:fld>
            <a:endParaRPr lang="en-US" altLang="zh-TW" smtClean="0">
              <a:solidFill>
                <a:srgbClr val="000000"/>
              </a:solidFill>
              <a:latin typeface="Arial" pitchFamily="34" charset="0"/>
            </a:endParaRPr>
          </a:p>
        </p:txBody>
      </p:sp>
    </p:spTree>
    <p:extLst>
      <p:ext uri="{BB962C8B-B14F-4D97-AF65-F5344CB8AC3E}">
        <p14:creationId xmlns:p14="http://schemas.microsoft.com/office/powerpoint/2010/main" val="14023440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latin typeface="Arial" pitchFamily="34" charset="0"/>
            </a:endParaRPr>
          </a:p>
        </p:txBody>
      </p:sp>
      <p:sp>
        <p:nvSpPr>
          <p:cNvPr id="7680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ea typeface="新細明體" pitchFamily="18" charset="-120"/>
              </a:defRPr>
            </a:lvl1pPr>
            <a:lvl2pPr marL="741910" indent="-285350">
              <a:spcBef>
                <a:spcPct val="30000"/>
              </a:spcBef>
              <a:defRPr sz="1200">
                <a:solidFill>
                  <a:schemeClr val="tx1"/>
                </a:solidFill>
                <a:latin typeface="Calibri" pitchFamily="34" charset="0"/>
                <a:ea typeface="新細明體" pitchFamily="18" charset="-120"/>
              </a:defRPr>
            </a:lvl2pPr>
            <a:lvl3pPr marL="1141400" indent="-228280">
              <a:spcBef>
                <a:spcPct val="30000"/>
              </a:spcBef>
              <a:defRPr sz="1200">
                <a:solidFill>
                  <a:schemeClr val="tx1"/>
                </a:solidFill>
                <a:latin typeface="Calibri" pitchFamily="34" charset="0"/>
                <a:ea typeface="新細明體" pitchFamily="18" charset="-120"/>
              </a:defRPr>
            </a:lvl3pPr>
            <a:lvl4pPr marL="1597960" indent="-228280">
              <a:spcBef>
                <a:spcPct val="30000"/>
              </a:spcBef>
              <a:defRPr sz="1200">
                <a:solidFill>
                  <a:schemeClr val="tx1"/>
                </a:solidFill>
                <a:latin typeface="Calibri" pitchFamily="34" charset="0"/>
                <a:ea typeface="新細明體" pitchFamily="18" charset="-120"/>
              </a:defRPr>
            </a:lvl4pPr>
            <a:lvl5pPr marL="2054520" indent="-228280">
              <a:spcBef>
                <a:spcPct val="30000"/>
              </a:spcBef>
              <a:defRPr sz="1200">
                <a:solidFill>
                  <a:schemeClr val="tx1"/>
                </a:solidFill>
                <a:latin typeface="Calibri" pitchFamily="34" charset="0"/>
                <a:ea typeface="新細明體" pitchFamily="18" charset="-120"/>
              </a:defRPr>
            </a:lvl5pPr>
            <a:lvl6pPr marL="2511080" indent="-228280" eaLnBrk="0" fontAlgn="base" hangingPunct="0">
              <a:spcBef>
                <a:spcPct val="30000"/>
              </a:spcBef>
              <a:spcAft>
                <a:spcPct val="0"/>
              </a:spcAft>
              <a:defRPr sz="1200">
                <a:solidFill>
                  <a:schemeClr val="tx1"/>
                </a:solidFill>
                <a:latin typeface="Calibri" pitchFamily="34" charset="0"/>
                <a:ea typeface="新細明體" pitchFamily="18" charset="-120"/>
              </a:defRPr>
            </a:lvl6pPr>
            <a:lvl7pPr marL="2967639" indent="-228280" eaLnBrk="0" fontAlgn="base" hangingPunct="0">
              <a:spcBef>
                <a:spcPct val="30000"/>
              </a:spcBef>
              <a:spcAft>
                <a:spcPct val="0"/>
              </a:spcAft>
              <a:defRPr sz="1200">
                <a:solidFill>
                  <a:schemeClr val="tx1"/>
                </a:solidFill>
                <a:latin typeface="Calibri" pitchFamily="34" charset="0"/>
                <a:ea typeface="新細明體" pitchFamily="18" charset="-120"/>
              </a:defRPr>
            </a:lvl7pPr>
            <a:lvl8pPr marL="3424199" indent="-228280" eaLnBrk="0" fontAlgn="base" hangingPunct="0">
              <a:spcBef>
                <a:spcPct val="30000"/>
              </a:spcBef>
              <a:spcAft>
                <a:spcPct val="0"/>
              </a:spcAft>
              <a:defRPr sz="1200">
                <a:solidFill>
                  <a:schemeClr val="tx1"/>
                </a:solidFill>
                <a:latin typeface="Calibri" pitchFamily="34" charset="0"/>
                <a:ea typeface="新細明體" pitchFamily="18" charset="-120"/>
              </a:defRPr>
            </a:lvl8pPr>
            <a:lvl9pPr marL="3880759" indent="-228280" eaLnBrk="0" fontAlgn="base" hangingPunct="0">
              <a:spcBef>
                <a:spcPct val="30000"/>
              </a:spcBef>
              <a:spcAft>
                <a:spcPct val="0"/>
              </a:spcAft>
              <a:defRPr sz="1200">
                <a:solidFill>
                  <a:schemeClr val="tx1"/>
                </a:solidFill>
                <a:latin typeface="Calibri" pitchFamily="34" charset="0"/>
                <a:ea typeface="新細明體" pitchFamily="18" charset="-120"/>
              </a:defRPr>
            </a:lvl9pPr>
          </a:lstStyle>
          <a:p>
            <a:pPr>
              <a:spcBef>
                <a:spcPct val="0"/>
              </a:spcBef>
            </a:pPr>
            <a:fld id="{78F605CB-89AB-497E-ABEA-0B90DD800479}" type="slidenum">
              <a:rPr lang="en-US" altLang="zh-TW" smtClean="0">
                <a:solidFill>
                  <a:srgbClr val="000000"/>
                </a:solidFill>
                <a:latin typeface="Arial" pitchFamily="34" charset="0"/>
              </a:rPr>
              <a:pPr>
                <a:spcBef>
                  <a:spcPct val="0"/>
                </a:spcBef>
              </a:pPr>
              <a:t>23</a:t>
            </a:fld>
            <a:endParaRPr lang="en-US" altLang="zh-TW" smtClean="0">
              <a:solidFill>
                <a:srgbClr val="000000"/>
              </a:solidFill>
              <a:latin typeface="Arial" pitchFamily="34" charset="0"/>
            </a:endParaRPr>
          </a:p>
        </p:txBody>
      </p:sp>
    </p:spTree>
    <p:extLst>
      <p:ext uri="{BB962C8B-B14F-4D97-AF65-F5344CB8AC3E}">
        <p14:creationId xmlns:p14="http://schemas.microsoft.com/office/powerpoint/2010/main" val="24670216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latin typeface="Arial" pitchFamily="34" charset="0"/>
            </a:endParaRPr>
          </a:p>
        </p:txBody>
      </p:sp>
      <p:sp>
        <p:nvSpPr>
          <p:cNvPr id="7782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ea typeface="新細明體" pitchFamily="18" charset="-120"/>
              </a:defRPr>
            </a:lvl1pPr>
            <a:lvl2pPr marL="741910" indent="-285350">
              <a:spcBef>
                <a:spcPct val="30000"/>
              </a:spcBef>
              <a:defRPr sz="1200">
                <a:solidFill>
                  <a:schemeClr val="tx1"/>
                </a:solidFill>
                <a:latin typeface="Calibri" pitchFamily="34" charset="0"/>
                <a:ea typeface="新細明體" pitchFamily="18" charset="-120"/>
              </a:defRPr>
            </a:lvl2pPr>
            <a:lvl3pPr marL="1141400" indent="-228280">
              <a:spcBef>
                <a:spcPct val="30000"/>
              </a:spcBef>
              <a:defRPr sz="1200">
                <a:solidFill>
                  <a:schemeClr val="tx1"/>
                </a:solidFill>
                <a:latin typeface="Calibri" pitchFamily="34" charset="0"/>
                <a:ea typeface="新細明體" pitchFamily="18" charset="-120"/>
              </a:defRPr>
            </a:lvl3pPr>
            <a:lvl4pPr marL="1597960" indent="-228280">
              <a:spcBef>
                <a:spcPct val="30000"/>
              </a:spcBef>
              <a:defRPr sz="1200">
                <a:solidFill>
                  <a:schemeClr val="tx1"/>
                </a:solidFill>
                <a:latin typeface="Calibri" pitchFamily="34" charset="0"/>
                <a:ea typeface="新細明體" pitchFamily="18" charset="-120"/>
              </a:defRPr>
            </a:lvl4pPr>
            <a:lvl5pPr marL="2054520" indent="-228280">
              <a:spcBef>
                <a:spcPct val="30000"/>
              </a:spcBef>
              <a:defRPr sz="1200">
                <a:solidFill>
                  <a:schemeClr val="tx1"/>
                </a:solidFill>
                <a:latin typeface="Calibri" pitchFamily="34" charset="0"/>
                <a:ea typeface="新細明體" pitchFamily="18" charset="-120"/>
              </a:defRPr>
            </a:lvl5pPr>
            <a:lvl6pPr marL="2511080" indent="-228280" eaLnBrk="0" fontAlgn="base" hangingPunct="0">
              <a:spcBef>
                <a:spcPct val="30000"/>
              </a:spcBef>
              <a:spcAft>
                <a:spcPct val="0"/>
              </a:spcAft>
              <a:defRPr sz="1200">
                <a:solidFill>
                  <a:schemeClr val="tx1"/>
                </a:solidFill>
                <a:latin typeface="Calibri" pitchFamily="34" charset="0"/>
                <a:ea typeface="新細明體" pitchFamily="18" charset="-120"/>
              </a:defRPr>
            </a:lvl6pPr>
            <a:lvl7pPr marL="2967639" indent="-228280" eaLnBrk="0" fontAlgn="base" hangingPunct="0">
              <a:spcBef>
                <a:spcPct val="30000"/>
              </a:spcBef>
              <a:spcAft>
                <a:spcPct val="0"/>
              </a:spcAft>
              <a:defRPr sz="1200">
                <a:solidFill>
                  <a:schemeClr val="tx1"/>
                </a:solidFill>
                <a:latin typeface="Calibri" pitchFamily="34" charset="0"/>
                <a:ea typeface="新細明體" pitchFamily="18" charset="-120"/>
              </a:defRPr>
            </a:lvl7pPr>
            <a:lvl8pPr marL="3424199" indent="-228280" eaLnBrk="0" fontAlgn="base" hangingPunct="0">
              <a:spcBef>
                <a:spcPct val="30000"/>
              </a:spcBef>
              <a:spcAft>
                <a:spcPct val="0"/>
              </a:spcAft>
              <a:defRPr sz="1200">
                <a:solidFill>
                  <a:schemeClr val="tx1"/>
                </a:solidFill>
                <a:latin typeface="Calibri" pitchFamily="34" charset="0"/>
                <a:ea typeface="新細明體" pitchFamily="18" charset="-120"/>
              </a:defRPr>
            </a:lvl8pPr>
            <a:lvl9pPr marL="3880759" indent="-228280" eaLnBrk="0" fontAlgn="base" hangingPunct="0">
              <a:spcBef>
                <a:spcPct val="30000"/>
              </a:spcBef>
              <a:spcAft>
                <a:spcPct val="0"/>
              </a:spcAft>
              <a:defRPr sz="1200">
                <a:solidFill>
                  <a:schemeClr val="tx1"/>
                </a:solidFill>
                <a:latin typeface="Calibri" pitchFamily="34" charset="0"/>
                <a:ea typeface="新細明體" pitchFamily="18" charset="-120"/>
              </a:defRPr>
            </a:lvl9pPr>
          </a:lstStyle>
          <a:p>
            <a:pPr>
              <a:spcBef>
                <a:spcPct val="0"/>
              </a:spcBef>
            </a:pPr>
            <a:fld id="{1E5C7BDC-F86E-4A80-9650-8C41CC740FED}" type="slidenum">
              <a:rPr lang="en-US" altLang="zh-TW" smtClean="0">
                <a:solidFill>
                  <a:srgbClr val="000000"/>
                </a:solidFill>
                <a:latin typeface="Arial" pitchFamily="34" charset="0"/>
              </a:rPr>
              <a:pPr>
                <a:spcBef>
                  <a:spcPct val="0"/>
                </a:spcBef>
              </a:pPr>
              <a:t>24</a:t>
            </a:fld>
            <a:endParaRPr lang="en-US" altLang="zh-TW" smtClean="0">
              <a:solidFill>
                <a:srgbClr val="000000"/>
              </a:solidFill>
              <a:latin typeface="Arial" pitchFamily="34" charset="0"/>
            </a:endParaRPr>
          </a:p>
        </p:txBody>
      </p:sp>
    </p:spTree>
    <p:extLst>
      <p:ext uri="{BB962C8B-B14F-4D97-AF65-F5344CB8AC3E}">
        <p14:creationId xmlns:p14="http://schemas.microsoft.com/office/powerpoint/2010/main" val="22323040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latin typeface="Arial" pitchFamily="34" charset="0"/>
            </a:endParaRPr>
          </a:p>
        </p:txBody>
      </p:sp>
      <p:sp>
        <p:nvSpPr>
          <p:cNvPr id="7885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ea typeface="新細明體" pitchFamily="18" charset="-120"/>
              </a:defRPr>
            </a:lvl1pPr>
            <a:lvl2pPr marL="741910" indent="-285350">
              <a:spcBef>
                <a:spcPct val="30000"/>
              </a:spcBef>
              <a:defRPr sz="1200">
                <a:solidFill>
                  <a:schemeClr val="tx1"/>
                </a:solidFill>
                <a:latin typeface="Calibri" pitchFamily="34" charset="0"/>
                <a:ea typeface="新細明體" pitchFamily="18" charset="-120"/>
              </a:defRPr>
            </a:lvl2pPr>
            <a:lvl3pPr marL="1141400" indent="-228280">
              <a:spcBef>
                <a:spcPct val="30000"/>
              </a:spcBef>
              <a:defRPr sz="1200">
                <a:solidFill>
                  <a:schemeClr val="tx1"/>
                </a:solidFill>
                <a:latin typeface="Calibri" pitchFamily="34" charset="0"/>
                <a:ea typeface="新細明體" pitchFamily="18" charset="-120"/>
              </a:defRPr>
            </a:lvl3pPr>
            <a:lvl4pPr marL="1597960" indent="-228280">
              <a:spcBef>
                <a:spcPct val="30000"/>
              </a:spcBef>
              <a:defRPr sz="1200">
                <a:solidFill>
                  <a:schemeClr val="tx1"/>
                </a:solidFill>
                <a:latin typeface="Calibri" pitchFamily="34" charset="0"/>
                <a:ea typeface="新細明體" pitchFamily="18" charset="-120"/>
              </a:defRPr>
            </a:lvl4pPr>
            <a:lvl5pPr marL="2054520" indent="-228280">
              <a:spcBef>
                <a:spcPct val="30000"/>
              </a:spcBef>
              <a:defRPr sz="1200">
                <a:solidFill>
                  <a:schemeClr val="tx1"/>
                </a:solidFill>
                <a:latin typeface="Calibri" pitchFamily="34" charset="0"/>
                <a:ea typeface="新細明體" pitchFamily="18" charset="-120"/>
              </a:defRPr>
            </a:lvl5pPr>
            <a:lvl6pPr marL="2511080" indent="-228280" eaLnBrk="0" fontAlgn="base" hangingPunct="0">
              <a:spcBef>
                <a:spcPct val="30000"/>
              </a:spcBef>
              <a:spcAft>
                <a:spcPct val="0"/>
              </a:spcAft>
              <a:defRPr sz="1200">
                <a:solidFill>
                  <a:schemeClr val="tx1"/>
                </a:solidFill>
                <a:latin typeface="Calibri" pitchFamily="34" charset="0"/>
                <a:ea typeface="新細明體" pitchFamily="18" charset="-120"/>
              </a:defRPr>
            </a:lvl6pPr>
            <a:lvl7pPr marL="2967639" indent="-228280" eaLnBrk="0" fontAlgn="base" hangingPunct="0">
              <a:spcBef>
                <a:spcPct val="30000"/>
              </a:spcBef>
              <a:spcAft>
                <a:spcPct val="0"/>
              </a:spcAft>
              <a:defRPr sz="1200">
                <a:solidFill>
                  <a:schemeClr val="tx1"/>
                </a:solidFill>
                <a:latin typeface="Calibri" pitchFamily="34" charset="0"/>
                <a:ea typeface="新細明體" pitchFamily="18" charset="-120"/>
              </a:defRPr>
            </a:lvl7pPr>
            <a:lvl8pPr marL="3424199" indent="-228280" eaLnBrk="0" fontAlgn="base" hangingPunct="0">
              <a:spcBef>
                <a:spcPct val="30000"/>
              </a:spcBef>
              <a:spcAft>
                <a:spcPct val="0"/>
              </a:spcAft>
              <a:defRPr sz="1200">
                <a:solidFill>
                  <a:schemeClr val="tx1"/>
                </a:solidFill>
                <a:latin typeface="Calibri" pitchFamily="34" charset="0"/>
                <a:ea typeface="新細明體" pitchFamily="18" charset="-120"/>
              </a:defRPr>
            </a:lvl8pPr>
            <a:lvl9pPr marL="3880759" indent="-228280" eaLnBrk="0" fontAlgn="base" hangingPunct="0">
              <a:spcBef>
                <a:spcPct val="30000"/>
              </a:spcBef>
              <a:spcAft>
                <a:spcPct val="0"/>
              </a:spcAft>
              <a:defRPr sz="1200">
                <a:solidFill>
                  <a:schemeClr val="tx1"/>
                </a:solidFill>
                <a:latin typeface="Calibri" pitchFamily="34" charset="0"/>
                <a:ea typeface="新細明體" pitchFamily="18" charset="-120"/>
              </a:defRPr>
            </a:lvl9pPr>
          </a:lstStyle>
          <a:p>
            <a:pPr>
              <a:spcBef>
                <a:spcPct val="0"/>
              </a:spcBef>
            </a:pPr>
            <a:fld id="{5D5A5D84-0AB9-4A09-BA9D-8C0C00D44F5B}" type="slidenum">
              <a:rPr lang="en-US" altLang="zh-TW" smtClean="0">
                <a:solidFill>
                  <a:srgbClr val="000000"/>
                </a:solidFill>
                <a:latin typeface="Arial" pitchFamily="34" charset="0"/>
              </a:rPr>
              <a:pPr>
                <a:spcBef>
                  <a:spcPct val="0"/>
                </a:spcBef>
              </a:pPr>
              <a:t>25</a:t>
            </a:fld>
            <a:endParaRPr lang="en-US" altLang="zh-TW" smtClean="0">
              <a:solidFill>
                <a:srgbClr val="000000"/>
              </a:solidFill>
              <a:latin typeface="Arial" pitchFamily="34" charset="0"/>
            </a:endParaRPr>
          </a:p>
        </p:txBody>
      </p:sp>
    </p:spTree>
    <p:extLst>
      <p:ext uri="{BB962C8B-B14F-4D97-AF65-F5344CB8AC3E}">
        <p14:creationId xmlns:p14="http://schemas.microsoft.com/office/powerpoint/2010/main" val="132324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投影片圖像版面配置區 1"/>
          <p:cNvSpPr>
            <a:spLocks noGrp="1" noRot="1" noChangeAspect="1" noTextEdit="1"/>
          </p:cNvSpPr>
          <p:nvPr>
            <p:ph type="sldImg"/>
          </p:nvPr>
        </p:nvSpPr>
        <p:spPr>
          <a:ln/>
        </p:spPr>
      </p:sp>
      <p:sp>
        <p:nvSpPr>
          <p:cNvPr id="16384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2083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A152F1E-7F8B-49C1-BA73-A2BA40D0A97A}" type="slidenum">
              <a:rPr lang="en-US" altLang="zh-TW" b="0" smtClean="0"/>
              <a:pPr eaLnBrk="1" hangingPunct="1">
                <a:defRPr/>
              </a:pPr>
              <a:t>2</a:t>
            </a:fld>
            <a:endParaRPr lang="en-US" altLang="zh-TW" b="0"/>
          </a:p>
        </p:txBody>
      </p:sp>
    </p:spTree>
    <p:extLst>
      <p:ext uri="{BB962C8B-B14F-4D97-AF65-F5344CB8AC3E}">
        <p14:creationId xmlns:p14="http://schemas.microsoft.com/office/powerpoint/2010/main" val="30057638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latin typeface="Arial" pitchFamily="34" charset="0"/>
            </a:endParaRPr>
          </a:p>
        </p:txBody>
      </p:sp>
      <p:sp>
        <p:nvSpPr>
          <p:cNvPr id="7885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ea typeface="新細明體" pitchFamily="18" charset="-120"/>
              </a:defRPr>
            </a:lvl1pPr>
            <a:lvl2pPr marL="741910" indent="-285350">
              <a:spcBef>
                <a:spcPct val="30000"/>
              </a:spcBef>
              <a:defRPr sz="1200">
                <a:solidFill>
                  <a:schemeClr val="tx1"/>
                </a:solidFill>
                <a:latin typeface="Calibri" pitchFamily="34" charset="0"/>
                <a:ea typeface="新細明體" pitchFamily="18" charset="-120"/>
              </a:defRPr>
            </a:lvl2pPr>
            <a:lvl3pPr marL="1141400" indent="-228280">
              <a:spcBef>
                <a:spcPct val="30000"/>
              </a:spcBef>
              <a:defRPr sz="1200">
                <a:solidFill>
                  <a:schemeClr val="tx1"/>
                </a:solidFill>
                <a:latin typeface="Calibri" pitchFamily="34" charset="0"/>
                <a:ea typeface="新細明體" pitchFamily="18" charset="-120"/>
              </a:defRPr>
            </a:lvl3pPr>
            <a:lvl4pPr marL="1597960" indent="-228280">
              <a:spcBef>
                <a:spcPct val="30000"/>
              </a:spcBef>
              <a:defRPr sz="1200">
                <a:solidFill>
                  <a:schemeClr val="tx1"/>
                </a:solidFill>
                <a:latin typeface="Calibri" pitchFamily="34" charset="0"/>
                <a:ea typeface="新細明體" pitchFamily="18" charset="-120"/>
              </a:defRPr>
            </a:lvl4pPr>
            <a:lvl5pPr marL="2054520" indent="-228280">
              <a:spcBef>
                <a:spcPct val="30000"/>
              </a:spcBef>
              <a:defRPr sz="1200">
                <a:solidFill>
                  <a:schemeClr val="tx1"/>
                </a:solidFill>
                <a:latin typeface="Calibri" pitchFamily="34" charset="0"/>
                <a:ea typeface="新細明體" pitchFamily="18" charset="-120"/>
              </a:defRPr>
            </a:lvl5pPr>
            <a:lvl6pPr marL="2511080" indent="-228280" eaLnBrk="0" fontAlgn="base" hangingPunct="0">
              <a:spcBef>
                <a:spcPct val="30000"/>
              </a:spcBef>
              <a:spcAft>
                <a:spcPct val="0"/>
              </a:spcAft>
              <a:defRPr sz="1200">
                <a:solidFill>
                  <a:schemeClr val="tx1"/>
                </a:solidFill>
                <a:latin typeface="Calibri" pitchFamily="34" charset="0"/>
                <a:ea typeface="新細明體" pitchFamily="18" charset="-120"/>
              </a:defRPr>
            </a:lvl6pPr>
            <a:lvl7pPr marL="2967639" indent="-228280" eaLnBrk="0" fontAlgn="base" hangingPunct="0">
              <a:spcBef>
                <a:spcPct val="30000"/>
              </a:spcBef>
              <a:spcAft>
                <a:spcPct val="0"/>
              </a:spcAft>
              <a:defRPr sz="1200">
                <a:solidFill>
                  <a:schemeClr val="tx1"/>
                </a:solidFill>
                <a:latin typeface="Calibri" pitchFamily="34" charset="0"/>
                <a:ea typeface="新細明體" pitchFamily="18" charset="-120"/>
              </a:defRPr>
            </a:lvl7pPr>
            <a:lvl8pPr marL="3424199" indent="-228280" eaLnBrk="0" fontAlgn="base" hangingPunct="0">
              <a:spcBef>
                <a:spcPct val="30000"/>
              </a:spcBef>
              <a:spcAft>
                <a:spcPct val="0"/>
              </a:spcAft>
              <a:defRPr sz="1200">
                <a:solidFill>
                  <a:schemeClr val="tx1"/>
                </a:solidFill>
                <a:latin typeface="Calibri" pitchFamily="34" charset="0"/>
                <a:ea typeface="新細明體" pitchFamily="18" charset="-120"/>
              </a:defRPr>
            </a:lvl8pPr>
            <a:lvl9pPr marL="3880759" indent="-228280" eaLnBrk="0" fontAlgn="base" hangingPunct="0">
              <a:spcBef>
                <a:spcPct val="30000"/>
              </a:spcBef>
              <a:spcAft>
                <a:spcPct val="0"/>
              </a:spcAft>
              <a:defRPr sz="1200">
                <a:solidFill>
                  <a:schemeClr val="tx1"/>
                </a:solidFill>
                <a:latin typeface="Calibri" pitchFamily="34" charset="0"/>
                <a:ea typeface="新細明體" pitchFamily="18" charset="-120"/>
              </a:defRPr>
            </a:lvl9pPr>
          </a:lstStyle>
          <a:p>
            <a:pPr>
              <a:spcBef>
                <a:spcPct val="0"/>
              </a:spcBef>
            </a:pPr>
            <a:fld id="{5D5A5D84-0AB9-4A09-BA9D-8C0C00D44F5B}" type="slidenum">
              <a:rPr lang="en-US" altLang="zh-TW" smtClean="0">
                <a:solidFill>
                  <a:srgbClr val="000000"/>
                </a:solidFill>
                <a:latin typeface="Arial" pitchFamily="34" charset="0"/>
              </a:rPr>
              <a:pPr>
                <a:spcBef>
                  <a:spcPct val="0"/>
                </a:spcBef>
              </a:pPr>
              <a:t>26</a:t>
            </a:fld>
            <a:endParaRPr lang="en-US" altLang="zh-TW" smtClean="0">
              <a:solidFill>
                <a:srgbClr val="000000"/>
              </a:solidFill>
              <a:latin typeface="Arial" pitchFamily="34" charset="0"/>
            </a:endParaRPr>
          </a:p>
        </p:txBody>
      </p:sp>
    </p:spTree>
    <p:extLst>
      <p:ext uri="{BB962C8B-B14F-4D97-AF65-F5344CB8AC3E}">
        <p14:creationId xmlns:p14="http://schemas.microsoft.com/office/powerpoint/2010/main" val="27212094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投影片圖像版面配置區 1"/>
          <p:cNvSpPr>
            <a:spLocks noGrp="1" noRot="1" noChangeAspect="1" noTextEdit="1"/>
          </p:cNvSpPr>
          <p:nvPr>
            <p:ph type="sldImg"/>
          </p:nvPr>
        </p:nvSpPr>
        <p:spPr>
          <a:ln/>
        </p:spPr>
      </p:sp>
      <p:sp>
        <p:nvSpPr>
          <p:cNvPr id="17203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smtClean="0">
              <a:latin typeface="Arial" pitchFamily="34" charset="0"/>
            </a:endParaRPr>
          </a:p>
        </p:txBody>
      </p:sp>
      <p:sp>
        <p:nvSpPr>
          <p:cNvPr id="13107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A5B8A173-25BE-40F9-8E0F-550815D5A1CF}" type="slidenum">
              <a:rPr lang="en-US" altLang="zh-TW" b="0" smtClean="0">
                <a:solidFill>
                  <a:prstClr val="black"/>
                </a:solidFill>
              </a:rPr>
              <a:pPr eaLnBrk="1" hangingPunct="1">
                <a:defRPr/>
              </a:pPr>
              <a:t>27</a:t>
            </a:fld>
            <a:endParaRPr lang="en-US" altLang="zh-TW" b="0" smtClean="0">
              <a:solidFill>
                <a:prstClr val="black"/>
              </a:solidFill>
            </a:endParaRPr>
          </a:p>
        </p:txBody>
      </p:sp>
    </p:spTree>
    <p:extLst>
      <p:ext uri="{BB962C8B-B14F-4D97-AF65-F5344CB8AC3E}">
        <p14:creationId xmlns:p14="http://schemas.microsoft.com/office/powerpoint/2010/main" val="25232474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投影片圖像版面配置區 1"/>
          <p:cNvSpPr>
            <a:spLocks noGrp="1" noRot="1" noChangeAspect="1" noTextEdit="1"/>
          </p:cNvSpPr>
          <p:nvPr>
            <p:ph type="sldImg"/>
          </p:nvPr>
        </p:nvSpPr>
        <p:spPr>
          <a:ln/>
        </p:spPr>
      </p:sp>
      <p:sp>
        <p:nvSpPr>
          <p:cNvPr id="17203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smtClean="0">
              <a:latin typeface="Arial" pitchFamily="34" charset="0"/>
            </a:endParaRPr>
          </a:p>
        </p:txBody>
      </p:sp>
      <p:sp>
        <p:nvSpPr>
          <p:cNvPr id="13107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A5B8A173-25BE-40F9-8E0F-550815D5A1CF}" type="slidenum">
              <a:rPr lang="en-US" altLang="zh-TW" b="0" smtClean="0">
                <a:solidFill>
                  <a:prstClr val="black"/>
                </a:solidFill>
              </a:rPr>
              <a:pPr eaLnBrk="1" hangingPunct="1">
                <a:defRPr/>
              </a:pPr>
              <a:t>28</a:t>
            </a:fld>
            <a:endParaRPr lang="en-US" altLang="zh-TW" b="0" smtClean="0">
              <a:solidFill>
                <a:prstClr val="black"/>
              </a:solidFill>
            </a:endParaRPr>
          </a:p>
        </p:txBody>
      </p:sp>
    </p:spTree>
    <p:extLst>
      <p:ext uri="{BB962C8B-B14F-4D97-AF65-F5344CB8AC3E}">
        <p14:creationId xmlns:p14="http://schemas.microsoft.com/office/powerpoint/2010/main" val="42247680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投影片圖像版面配置區 1"/>
          <p:cNvSpPr>
            <a:spLocks noGrp="1" noRot="1" noChangeAspect="1" noTextEdit="1"/>
          </p:cNvSpPr>
          <p:nvPr>
            <p:ph type="sldImg"/>
          </p:nvPr>
        </p:nvSpPr>
        <p:spPr>
          <a:ln/>
        </p:spPr>
      </p:sp>
      <p:sp>
        <p:nvSpPr>
          <p:cNvPr id="17305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2100"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2DD05794-A192-4540-93FB-2ADC4600E0B0}" type="slidenum">
              <a:rPr lang="en-US" altLang="zh-TW" b="0" smtClean="0"/>
              <a:pPr eaLnBrk="1" hangingPunct="1">
                <a:defRPr/>
              </a:pPr>
              <a:t>29</a:t>
            </a:fld>
            <a:endParaRPr lang="en-US" altLang="zh-TW" b="0"/>
          </a:p>
        </p:txBody>
      </p:sp>
    </p:spTree>
    <p:extLst>
      <p:ext uri="{BB962C8B-B14F-4D97-AF65-F5344CB8AC3E}">
        <p14:creationId xmlns:p14="http://schemas.microsoft.com/office/powerpoint/2010/main" val="14881922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投影片影像版面配置區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0889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650" tIns="45325" rIns="90650" bIns="45325" numCol="1" anchor="t" anchorCtr="0" compatLnSpc="1"/>
          <a:lstStyle/>
          <a:p>
            <a:endParaRPr kumimoji="1" lang="zh-TW" altLang="en-US" dirty="0"/>
          </a:p>
        </p:txBody>
      </p:sp>
      <p:sp>
        <p:nvSpPr>
          <p:cNvPr id="208900" name="投影片編號版面配置區 3"/>
          <p:cNvSpPr txBox="1">
            <a:spLocks noGrp="1"/>
          </p:cNvSpPr>
          <p:nvPr/>
        </p:nvSpPr>
        <p:spPr bwMode="auto">
          <a:xfrm>
            <a:off x="5570883" y="6419587"/>
            <a:ext cx="4263054" cy="337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650" tIns="45325" rIns="90650" bIns="45325" anchor="b"/>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r" eaLnBrk="1" hangingPunct="1"/>
            <a:fld id="{D241BCEA-6D87-42A6-B91F-9BCF80355A57}" type="slidenum">
              <a:rPr lang="zh-TW" altLang="en-US" sz="1200"/>
              <a:t>31</a:t>
            </a:fld>
            <a:endParaRPr lang="en-US" altLang="zh-TW" sz="1200"/>
          </a:p>
        </p:txBody>
      </p:sp>
      <p:sp>
        <p:nvSpPr>
          <p:cNvPr id="2" name="日期版面配置區 1"/>
          <p:cNvSpPr>
            <a:spLocks noGrp="1"/>
          </p:cNvSpPr>
          <p:nvPr>
            <p:ph type="dt" idx="10"/>
          </p:nvPr>
        </p:nvSpPr>
        <p:spPr/>
        <p:txBody>
          <a:bodyPr/>
          <a:lstStyle/>
          <a:p>
            <a:endParaRPr lang="zh-TW" altLang="en-US"/>
          </a:p>
        </p:txBody>
      </p:sp>
      <p:sp>
        <p:nvSpPr>
          <p:cNvPr id="3" name="投影片編號版面配置區 2"/>
          <p:cNvSpPr>
            <a:spLocks noGrp="1"/>
          </p:cNvSpPr>
          <p:nvPr>
            <p:ph type="sldNum" sz="quarter" idx="11"/>
          </p:nvPr>
        </p:nvSpPr>
        <p:spPr/>
        <p:txBody>
          <a:bodyPr/>
          <a:lstStyle/>
          <a:p>
            <a:fld id="{CCA85343-A583-4420-94C0-E3A3848D9B46}" type="slidenum">
              <a:rPr lang="zh-TW" altLang="en-US" smtClean="0"/>
              <a:t>31</a:t>
            </a:fld>
            <a:endParaRPr lang="zh-TW" altLang="en-US"/>
          </a:p>
        </p:txBody>
      </p:sp>
    </p:spTree>
    <p:extLst>
      <p:ext uri="{BB962C8B-B14F-4D97-AF65-F5344CB8AC3E}">
        <p14:creationId xmlns:p14="http://schemas.microsoft.com/office/powerpoint/2010/main" val="5471698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pPr eaLnBrk="1" hangingPunct="1">
                <a:defRPr/>
              </a:pPr>
              <a:t>32</a:t>
            </a:fld>
            <a:endParaRPr lang="en-US" altLang="zh-TW" b="0"/>
          </a:p>
        </p:txBody>
      </p:sp>
    </p:spTree>
    <p:extLst>
      <p:ext uri="{BB962C8B-B14F-4D97-AF65-F5344CB8AC3E}">
        <p14:creationId xmlns:p14="http://schemas.microsoft.com/office/powerpoint/2010/main" val="32179982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投影片圖像版面配置區 1"/>
          <p:cNvSpPr>
            <a:spLocks noGrp="1" noRot="1" noChangeAspect="1" noTextEdit="1"/>
          </p:cNvSpPr>
          <p:nvPr>
            <p:ph type="sldImg"/>
          </p:nvPr>
        </p:nvSpPr>
        <p:spPr>
          <a:ln/>
        </p:spPr>
      </p:sp>
      <p:sp>
        <p:nvSpPr>
          <p:cNvPr id="18125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4029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DFA43457-8766-41C8-89D0-0AEF613E5C82}" type="slidenum">
              <a:rPr lang="en-US" altLang="zh-TW" b="0" smtClean="0">
                <a:solidFill>
                  <a:prstClr val="black"/>
                </a:solidFill>
              </a:rPr>
              <a:pPr eaLnBrk="1" hangingPunct="1">
                <a:defRPr/>
              </a:pPr>
              <a:t>34</a:t>
            </a:fld>
            <a:endParaRPr lang="en-US" altLang="zh-TW" b="0">
              <a:solidFill>
                <a:prstClr val="black"/>
              </a:solidFill>
            </a:endParaRPr>
          </a:p>
        </p:txBody>
      </p:sp>
    </p:spTree>
    <p:extLst>
      <p:ext uri="{BB962C8B-B14F-4D97-AF65-F5344CB8AC3E}">
        <p14:creationId xmlns:p14="http://schemas.microsoft.com/office/powerpoint/2010/main" val="40012278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投影片圖像版面配置區 1"/>
          <p:cNvSpPr>
            <a:spLocks noGrp="1" noRot="1" noChangeAspect="1" noTextEdit="1"/>
          </p:cNvSpPr>
          <p:nvPr>
            <p:ph type="sldImg"/>
          </p:nvPr>
        </p:nvSpPr>
        <p:spPr>
          <a:ln/>
        </p:spPr>
      </p:sp>
      <p:sp>
        <p:nvSpPr>
          <p:cNvPr id="18125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dirty="0">
                <a:latin typeface="Arial" pitchFamily="34" charset="0"/>
              </a:rPr>
              <a:t>東新、東港要講</a:t>
            </a:r>
          </a:p>
        </p:txBody>
      </p:sp>
      <p:sp>
        <p:nvSpPr>
          <p:cNvPr id="14029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DFA43457-8766-41C8-89D0-0AEF613E5C82}" type="slidenum">
              <a:rPr lang="en-US" altLang="zh-TW" b="0" smtClean="0">
                <a:solidFill>
                  <a:prstClr val="black"/>
                </a:solidFill>
              </a:rPr>
              <a:pPr eaLnBrk="1" hangingPunct="1">
                <a:defRPr/>
              </a:pPr>
              <a:t>35</a:t>
            </a:fld>
            <a:endParaRPr lang="en-US" altLang="zh-TW" b="0">
              <a:solidFill>
                <a:prstClr val="black"/>
              </a:solidFill>
            </a:endParaRPr>
          </a:p>
        </p:txBody>
      </p:sp>
    </p:spTree>
    <p:extLst>
      <p:ext uri="{BB962C8B-B14F-4D97-AF65-F5344CB8AC3E}">
        <p14:creationId xmlns:p14="http://schemas.microsoft.com/office/powerpoint/2010/main" val="36594291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投影片圖像版面配置區 1"/>
          <p:cNvSpPr>
            <a:spLocks noGrp="1" noRot="1" noChangeAspect="1" noTextEdit="1"/>
          </p:cNvSpPr>
          <p:nvPr>
            <p:ph type="sldImg"/>
          </p:nvPr>
        </p:nvSpPr>
        <p:spPr>
          <a:ln/>
        </p:spPr>
      </p:sp>
      <p:sp>
        <p:nvSpPr>
          <p:cNvPr id="18125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4029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DFA43457-8766-41C8-89D0-0AEF613E5C82}" type="slidenum">
              <a:rPr lang="en-US" altLang="zh-TW" b="0" smtClean="0">
                <a:solidFill>
                  <a:prstClr val="black"/>
                </a:solidFill>
              </a:rPr>
              <a:pPr eaLnBrk="1" hangingPunct="1">
                <a:defRPr/>
              </a:pPr>
              <a:t>36</a:t>
            </a:fld>
            <a:endParaRPr lang="en-US" altLang="zh-TW" b="0">
              <a:solidFill>
                <a:prstClr val="black"/>
              </a:solidFill>
            </a:endParaRPr>
          </a:p>
        </p:txBody>
      </p:sp>
    </p:spTree>
    <p:extLst>
      <p:ext uri="{BB962C8B-B14F-4D97-AF65-F5344CB8AC3E}">
        <p14:creationId xmlns:p14="http://schemas.microsoft.com/office/powerpoint/2010/main" val="42659421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投影片圖像版面配置區 1"/>
          <p:cNvSpPr>
            <a:spLocks noGrp="1" noRot="1" noChangeAspect="1" noTextEdit="1"/>
          </p:cNvSpPr>
          <p:nvPr>
            <p:ph type="sldImg"/>
          </p:nvPr>
        </p:nvSpPr>
        <p:spPr>
          <a:ln/>
        </p:spPr>
      </p:sp>
      <p:sp>
        <p:nvSpPr>
          <p:cNvPr id="18125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4029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DFA43457-8766-41C8-89D0-0AEF613E5C82}" type="slidenum">
              <a:rPr lang="en-US" altLang="zh-TW" b="0" smtClean="0">
                <a:solidFill>
                  <a:prstClr val="black"/>
                </a:solidFill>
              </a:rPr>
              <a:pPr eaLnBrk="1" hangingPunct="1">
                <a:defRPr/>
              </a:pPr>
              <a:t>37</a:t>
            </a:fld>
            <a:endParaRPr lang="en-US" altLang="zh-TW" b="0">
              <a:solidFill>
                <a:prstClr val="black"/>
              </a:solidFill>
            </a:endParaRPr>
          </a:p>
        </p:txBody>
      </p:sp>
    </p:spTree>
    <p:extLst>
      <p:ext uri="{BB962C8B-B14F-4D97-AF65-F5344CB8AC3E}">
        <p14:creationId xmlns:p14="http://schemas.microsoft.com/office/powerpoint/2010/main" val="2123882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2381009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投影片圖像版面配置區 1"/>
          <p:cNvSpPr>
            <a:spLocks noGrp="1" noRot="1" noChangeAspect="1" noTextEdit="1"/>
          </p:cNvSpPr>
          <p:nvPr>
            <p:ph type="sldImg"/>
          </p:nvPr>
        </p:nvSpPr>
        <p:spPr>
          <a:ln/>
        </p:spPr>
      </p:sp>
      <p:sp>
        <p:nvSpPr>
          <p:cNvPr id="21811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58724"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518CBDBB-30BF-4DA1-B042-1E21ADF81730}" type="slidenum">
              <a:rPr lang="en-US" altLang="zh-TW" b="0" smtClean="0"/>
              <a:pPr eaLnBrk="1" hangingPunct="1">
                <a:defRPr/>
              </a:pPr>
              <a:t>38</a:t>
            </a:fld>
            <a:endParaRPr lang="en-US" altLang="zh-TW" b="0"/>
          </a:p>
        </p:txBody>
      </p:sp>
    </p:spTree>
    <p:extLst>
      <p:ext uri="{BB962C8B-B14F-4D97-AF65-F5344CB8AC3E}">
        <p14:creationId xmlns:p14="http://schemas.microsoft.com/office/powerpoint/2010/main" val="35789522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投影片圖像版面配置區 1"/>
          <p:cNvSpPr>
            <a:spLocks noGrp="1" noRot="1" noChangeAspect="1" noTextEdit="1"/>
          </p:cNvSpPr>
          <p:nvPr>
            <p:ph type="sldImg"/>
          </p:nvPr>
        </p:nvSpPr>
        <p:spPr>
          <a:ln/>
        </p:spPr>
      </p:sp>
      <p:sp>
        <p:nvSpPr>
          <p:cNvPr id="17613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517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63EB6AFF-B4D3-4389-8693-C47BE9BF5C92}" type="slidenum">
              <a:rPr lang="en-US" altLang="zh-TW" b="0" smtClean="0"/>
              <a:pPr eaLnBrk="1" hangingPunct="1">
                <a:defRPr/>
              </a:pPr>
              <a:t>39</a:t>
            </a:fld>
            <a:endParaRPr lang="en-US" altLang="zh-TW" b="0"/>
          </a:p>
        </p:txBody>
      </p:sp>
    </p:spTree>
    <p:extLst>
      <p:ext uri="{BB962C8B-B14F-4D97-AF65-F5344CB8AC3E}">
        <p14:creationId xmlns:p14="http://schemas.microsoft.com/office/powerpoint/2010/main" val="26947142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40</a:t>
            </a:fld>
            <a:endParaRPr lang="en-US" altLang="zh-TW" b="0">
              <a:solidFill>
                <a:prstClr val="black"/>
              </a:solidFill>
            </a:endParaRPr>
          </a:p>
        </p:txBody>
      </p:sp>
    </p:spTree>
    <p:extLst>
      <p:ext uri="{BB962C8B-B14F-4D97-AF65-F5344CB8AC3E}">
        <p14:creationId xmlns:p14="http://schemas.microsoft.com/office/powerpoint/2010/main" val="21205487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41</a:t>
            </a:fld>
            <a:endParaRPr lang="en-US" altLang="zh-TW" b="0">
              <a:solidFill>
                <a:prstClr val="black"/>
              </a:solidFill>
            </a:endParaRPr>
          </a:p>
        </p:txBody>
      </p:sp>
    </p:spTree>
    <p:extLst>
      <p:ext uri="{BB962C8B-B14F-4D97-AF65-F5344CB8AC3E}">
        <p14:creationId xmlns:p14="http://schemas.microsoft.com/office/powerpoint/2010/main" val="32808921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dirty="0" smtClean="0">
              <a:latin typeface="Arial" charset="0"/>
            </a:endParaRPr>
          </a:p>
        </p:txBody>
      </p:sp>
      <p:sp>
        <p:nvSpPr>
          <p:cNvPr id="3277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charset="0"/>
                <a:ea typeface="新細明體" pitchFamily="18" charset="-120"/>
              </a:defRPr>
            </a:lvl1pPr>
            <a:lvl2pPr marL="741910" indent="-285350">
              <a:defRPr kumimoji="1">
                <a:solidFill>
                  <a:schemeClr val="tx1"/>
                </a:solidFill>
                <a:latin typeface="Arial" charset="0"/>
                <a:ea typeface="新細明體" pitchFamily="18" charset="-120"/>
              </a:defRPr>
            </a:lvl2pPr>
            <a:lvl3pPr marL="1141400" indent="-228280">
              <a:defRPr kumimoji="1">
                <a:solidFill>
                  <a:schemeClr val="tx1"/>
                </a:solidFill>
                <a:latin typeface="Arial" charset="0"/>
                <a:ea typeface="新細明體" pitchFamily="18" charset="-120"/>
              </a:defRPr>
            </a:lvl3pPr>
            <a:lvl4pPr marL="1597960" indent="-228280">
              <a:defRPr kumimoji="1">
                <a:solidFill>
                  <a:schemeClr val="tx1"/>
                </a:solidFill>
                <a:latin typeface="Arial" charset="0"/>
                <a:ea typeface="新細明體" pitchFamily="18" charset="-120"/>
              </a:defRPr>
            </a:lvl4pPr>
            <a:lvl5pPr marL="2054520" indent="-228280">
              <a:defRPr kumimoji="1">
                <a:solidFill>
                  <a:schemeClr val="tx1"/>
                </a:solidFill>
                <a:latin typeface="Arial" charset="0"/>
                <a:ea typeface="新細明體" pitchFamily="18" charset="-120"/>
              </a:defRPr>
            </a:lvl5pPr>
            <a:lvl6pPr marL="2511080" indent="-228280" eaLnBrk="0" fontAlgn="base" hangingPunct="0">
              <a:spcBef>
                <a:spcPct val="0"/>
              </a:spcBef>
              <a:spcAft>
                <a:spcPct val="0"/>
              </a:spcAft>
              <a:defRPr kumimoji="1">
                <a:solidFill>
                  <a:schemeClr val="tx1"/>
                </a:solidFill>
                <a:latin typeface="Arial" charset="0"/>
                <a:ea typeface="新細明體" pitchFamily="18" charset="-120"/>
              </a:defRPr>
            </a:lvl6pPr>
            <a:lvl7pPr marL="2967639" indent="-228280" eaLnBrk="0" fontAlgn="base" hangingPunct="0">
              <a:spcBef>
                <a:spcPct val="0"/>
              </a:spcBef>
              <a:spcAft>
                <a:spcPct val="0"/>
              </a:spcAft>
              <a:defRPr kumimoji="1">
                <a:solidFill>
                  <a:schemeClr val="tx1"/>
                </a:solidFill>
                <a:latin typeface="Arial" charset="0"/>
                <a:ea typeface="新細明體" pitchFamily="18" charset="-120"/>
              </a:defRPr>
            </a:lvl7pPr>
            <a:lvl8pPr marL="3424199" indent="-228280" eaLnBrk="0" fontAlgn="base" hangingPunct="0">
              <a:spcBef>
                <a:spcPct val="0"/>
              </a:spcBef>
              <a:spcAft>
                <a:spcPct val="0"/>
              </a:spcAft>
              <a:defRPr kumimoji="1">
                <a:solidFill>
                  <a:schemeClr val="tx1"/>
                </a:solidFill>
                <a:latin typeface="Arial" charset="0"/>
                <a:ea typeface="新細明體" pitchFamily="18" charset="-120"/>
              </a:defRPr>
            </a:lvl8pPr>
            <a:lvl9pPr marL="3880759" indent="-228280" eaLnBrk="0" fontAlgn="base" hangingPunct="0">
              <a:spcBef>
                <a:spcPct val="0"/>
              </a:spcBef>
              <a:spcAft>
                <a:spcPct val="0"/>
              </a:spcAft>
              <a:defRPr kumimoji="1">
                <a:solidFill>
                  <a:schemeClr val="tx1"/>
                </a:solidFill>
                <a:latin typeface="Arial" charset="0"/>
                <a:ea typeface="新細明體" pitchFamily="18" charset="-120"/>
              </a:defRPr>
            </a:lvl9pPr>
          </a:lstStyle>
          <a:p>
            <a:fld id="{E7C51C01-0EF0-4D3C-9541-A06B4582A2D3}" type="slidenum">
              <a:rPr lang="en-US" altLang="zh-TW" smtClean="0">
                <a:solidFill>
                  <a:srgbClr val="000000"/>
                </a:solidFill>
              </a:rPr>
              <a:pPr/>
              <a:t>42</a:t>
            </a:fld>
            <a:endParaRPr lang="en-US" altLang="zh-TW" smtClean="0">
              <a:solidFill>
                <a:srgbClr val="000000"/>
              </a:solidFill>
            </a:endParaRPr>
          </a:p>
        </p:txBody>
      </p:sp>
    </p:spTree>
    <p:extLst>
      <p:ext uri="{BB962C8B-B14F-4D97-AF65-F5344CB8AC3E}">
        <p14:creationId xmlns:p14="http://schemas.microsoft.com/office/powerpoint/2010/main" val="23178122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43</a:t>
            </a:fld>
            <a:endParaRPr lang="en-US" altLang="zh-TW" b="0">
              <a:solidFill>
                <a:prstClr val="black"/>
              </a:solidFill>
            </a:endParaRPr>
          </a:p>
        </p:txBody>
      </p:sp>
    </p:spTree>
    <p:extLst>
      <p:ext uri="{BB962C8B-B14F-4D97-AF65-F5344CB8AC3E}">
        <p14:creationId xmlns:p14="http://schemas.microsoft.com/office/powerpoint/2010/main" val="37530963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44</a:t>
            </a:fld>
            <a:endParaRPr lang="en-US" altLang="zh-TW" b="0">
              <a:solidFill>
                <a:prstClr val="black"/>
              </a:solidFill>
            </a:endParaRPr>
          </a:p>
        </p:txBody>
      </p:sp>
    </p:spTree>
    <p:extLst>
      <p:ext uri="{BB962C8B-B14F-4D97-AF65-F5344CB8AC3E}">
        <p14:creationId xmlns:p14="http://schemas.microsoft.com/office/powerpoint/2010/main" val="25346964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45</a:t>
            </a:fld>
            <a:endParaRPr lang="en-US" altLang="zh-TW" b="0">
              <a:solidFill>
                <a:prstClr val="black"/>
              </a:solidFill>
            </a:endParaRPr>
          </a:p>
        </p:txBody>
      </p:sp>
    </p:spTree>
    <p:extLst>
      <p:ext uri="{BB962C8B-B14F-4D97-AF65-F5344CB8AC3E}">
        <p14:creationId xmlns:p14="http://schemas.microsoft.com/office/powerpoint/2010/main" val="24936658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46</a:t>
            </a:fld>
            <a:endParaRPr lang="en-US" altLang="zh-TW" b="0">
              <a:solidFill>
                <a:prstClr val="black"/>
              </a:solidFill>
            </a:endParaRPr>
          </a:p>
        </p:txBody>
      </p:sp>
    </p:spTree>
    <p:extLst>
      <p:ext uri="{BB962C8B-B14F-4D97-AF65-F5344CB8AC3E}">
        <p14:creationId xmlns:p14="http://schemas.microsoft.com/office/powerpoint/2010/main" val="29579488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47</a:t>
            </a:fld>
            <a:endParaRPr lang="en-US" altLang="zh-TW" b="0">
              <a:solidFill>
                <a:prstClr val="black"/>
              </a:solidFill>
            </a:endParaRPr>
          </a:p>
        </p:txBody>
      </p:sp>
    </p:spTree>
    <p:extLst>
      <p:ext uri="{BB962C8B-B14F-4D97-AF65-F5344CB8AC3E}">
        <p14:creationId xmlns:p14="http://schemas.microsoft.com/office/powerpoint/2010/main" val="116520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4079169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48</a:t>
            </a:fld>
            <a:endParaRPr lang="en-US" altLang="zh-TW" b="0">
              <a:solidFill>
                <a:prstClr val="black"/>
              </a:solidFill>
            </a:endParaRPr>
          </a:p>
        </p:txBody>
      </p:sp>
    </p:spTree>
    <p:extLst>
      <p:ext uri="{BB962C8B-B14F-4D97-AF65-F5344CB8AC3E}">
        <p14:creationId xmlns:p14="http://schemas.microsoft.com/office/powerpoint/2010/main" val="560045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49</a:t>
            </a:fld>
            <a:endParaRPr lang="en-US" altLang="zh-TW" b="0">
              <a:solidFill>
                <a:prstClr val="black"/>
              </a:solidFill>
            </a:endParaRPr>
          </a:p>
        </p:txBody>
      </p:sp>
    </p:spTree>
    <p:extLst>
      <p:ext uri="{BB962C8B-B14F-4D97-AF65-F5344CB8AC3E}">
        <p14:creationId xmlns:p14="http://schemas.microsoft.com/office/powerpoint/2010/main" val="37988138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50</a:t>
            </a:fld>
            <a:endParaRPr lang="en-US" altLang="zh-TW" b="0">
              <a:solidFill>
                <a:prstClr val="black"/>
              </a:solidFill>
            </a:endParaRPr>
          </a:p>
        </p:txBody>
      </p:sp>
    </p:spTree>
    <p:extLst>
      <p:ext uri="{BB962C8B-B14F-4D97-AF65-F5344CB8AC3E}">
        <p14:creationId xmlns:p14="http://schemas.microsoft.com/office/powerpoint/2010/main" val="2846944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51</a:t>
            </a:fld>
            <a:endParaRPr lang="en-US" altLang="zh-TW" b="0">
              <a:solidFill>
                <a:prstClr val="black"/>
              </a:solidFill>
            </a:endParaRPr>
          </a:p>
        </p:txBody>
      </p:sp>
    </p:spTree>
    <p:extLst>
      <p:ext uri="{BB962C8B-B14F-4D97-AF65-F5344CB8AC3E}">
        <p14:creationId xmlns:p14="http://schemas.microsoft.com/office/powerpoint/2010/main" val="11058844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52</a:t>
            </a:fld>
            <a:endParaRPr lang="en-US" altLang="zh-TW" b="0">
              <a:solidFill>
                <a:prstClr val="black"/>
              </a:solidFill>
            </a:endParaRPr>
          </a:p>
        </p:txBody>
      </p:sp>
    </p:spTree>
    <p:extLst>
      <p:ext uri="{BB962C8B-B14F-4D97-AF65-F5344CB8AC3E}">
        <p14:creationId xmlns:p14="http://schemas.microsoft.com/office/powerpoint/2010/main" val="104058361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53</a:t>
            </a:fld>
            <a:endParaRPr lang="en-US" altLang="zh-TW" b="0">
              <a:solidFill>
                <a:prstClr val="black"/>
              </a:solidFill>
            </a:endParaRPr>
          </a:p>
        </p:txBody>
      </p:sp>
    </p:spTree>
    <p:extLst>
      <p:ext uri="{BB962C8B-B14F-4D97-AF65-F5344CB8AC3E}">
        <p14:creationId xmlns:p14="http://schemas.microsoft.com/office/powerpoint/2010/main" val="24301771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投影片圖像版面配置區 1"/>
          <p:cNvSpPr>
            <a:spLocks noGrp="1" noRot="1" noChangeAspect="1" noTextEdit="1"/>
          </p:cNvSpPr>
          <p:nvPr>
            <p:ph type="sldImg"/>
          </p:nvPr>
        </p:nvSpPr>
        <p:spPr>
          <a:ln/>
        </p:spPr>
      </p:sp>
      <p:sp>
        <p:nvSpPr>
          <p:cNvPr id="18534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4438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F8ACA4-92B9-4002-B234-FCEE40978C7C}" type="slidenum">
              <a:rPr lang="en-US" altLang="zh-TW" b="0" smtClean="0"/>
              <a:pPr eaLnBrk="1" hangingPunct="1">
                <a:defRPr/>
              </a:pPr>
              <a:t>54</a:t>
            </a:fld>
            <a:endParaRPr lang="en-US" altLang="zh-TW" b="0"/>
          </a:p>
        </p:txBody>
      </p:sp>
    </p:spTree>
    <p:extLst>
      <p:ext uri="{BB962C8B-B14F-4D97-AF65-F5344CB8AC3E}">
        <p14:creationId xmlns:p14="http://schemas.microsoft.com/office/powerpoint/2010/main" val="12997884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投影片圖像版面配置區 1"/>
          <p:cNvSpPr>
            <a:spLocks noGrp="1" noRot="1" noChangeAspect="1" noTextEdit="1"/>
          </p:cNvSpPr>
          <p:nvPr>
            <p:ph type="sldImg"/>
          </p:nvPr>
        </p:nvSpPr>
        <p:spPr>
          <a:ln/>
        </p:spPr>
      </p:sp>
      <p:sp>
        <p:nvSpPr>
          <p:cNvPr id="18637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4541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763DC82C-5CF8-4260-B24E-26C607D9632F}" type="slidenum">
              <a:rPr lang="en-US" altLang="zh-TW" b="0" smtClean="0"/>
              <a:pPr eaLnBrk="1" hangingPunct="1">
                <a:defRPr/>
              </a:pPr>
              <a:t>55</a:t>
            </a:fld>
            <a:endParaRPr lang="en-US" altLang="zh-TW" b="0"/>
          </a:p>
        </p:txBody>
      </p:sp>
    </p:spTree>
    <p:extLst>
      <p:ext uri="{BB962C8B-B14F-4D97-AF65-F5344CB8AC3E}">
        <p14:creationId xmlns:p14="http://schemas.microsoft.com/office/powerpoint/2010/main" val="31376681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投影片圖像版面配置區 1"/>
          <p:cNvSpPr>
            <a:spLocks noGrp="1" noRot="1" noChangeAspect="1" noTextEdit="1"/>
          </p:cNvSpPr>
          <p:nvPr>
            <p:ph type="sldImg"/>
          </p:nvPr>
        </p:nvSpPr>
        <p:spPr>
          <a:ln/>
        </p:spPr>
      </p:sp>
      <p:sp>
        <p:nvSpPr>
          <p:cNvPr id="18637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4541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763DC82C-5CF8-4260-B24E-26C607D9632F}" type="slidenum">
              <a:rPr lang="en-US" altLang="zh-TW" b="0" smtClean="0">
                <a:solidFill>
                  <a:prstClr val="black"/>
                </a:solidFill>
              </a:rPr>
              <a:pPr eaLnBrk="1" hangingPunct="1">
                <a:defRPr/>
              </a:pPr>
              <a:t>56</a:t>
            </a:fld>
            <a:endParaRPr lang="en-US" altLang="zh-TW" b="0">
              <a:solidFill>
                <a:prstClr val="black"/>
              </a:solidFill>
            </a:endParaRPr>
          </a:p>
        </p:txBody>
      </p:sp>
    </p:spTree>
    <p:extLst>
      <p:ext uri="{BB962C8B-B14F-4D97-AF65-F5344CB8AC3E}">
        <p14:creationId xmlns:p14="http://schemas.microsoft.com/office/powerpoint/2010/main" val="308391964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投影片圖像版面配置區 1"/>
          <p:cNvSpPr>
            <a:spLocks noGrp="1" noRot="1" noChangeAspect="1" noTextEdit="1"/>
          </p:cNvSpPr>
          <p:nvPr>
            <p:ph type="sldImg"/>
          </p:nvPr>
        </p:nvSpPr>
        <p:spPr>
          <a:ln/>
        </p:spPr>
      </p:sp>
      <p:sp>
        <p:nvSpPr>
          <p:cNvPr id="18637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4541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763DC82C-5CF8-4260-B24E-26C607D9632F}" type="slidenum">
              <a:rPr lang="en-US" altLang="zh-TW" b="0" smtClean="0">
                <a:solidFill>
                  <a:prstClr val="black"/>
                </a:solidFill>
              </a:rPr>
              <a:pPr eaLnBrk="1" hangingPunct="1">
                <a:defRPr/>
              </a:pPr>
              <a:t>57</a:t>
            </a:fld>
            <a:endParaRPr lang="en-US" altLang="zh-TW" b="0">
              <a:solidFill>
                <a:prstClr val="black"/>
              </a:solidFill>
            </a:endParaRPr>
          </a:p>
        </p:txBody>
      </p:sp>
    </p:spTree>
    <p:extLst>
      <p:ext uri="{BB962C8B-B14F-4D97-AF65-F5344CB8AC3E}">
        <p14:creationId xmlns:p14="http://schemas.microsoft.com/office/powerpoint/2010/main" val="2651699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59117393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投影片圖像版面配置區 1"/>
          <p:cNvSpPr>
            <a:spLocks noGrp="1" noRot="1" noChangeAspect="1" noTextEdit="1"/>
          </p:cNvSpPr>
          <p:nvPr>
            <p:ph type="sldImg"/>
          </p:nvPr>
        </p:nvSpPr>
        <p:spPr>
          <a:ln/>
        </p:spPr>
      </p:sp>
      <p:sp>
        <p:nvSpPr>
          <p:cNvPr id="23859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6998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E859F2C-5007-4DB4-B98F-E1ECFB6C7A2D}" type="slidenum">
              <a:rPr lang="en-US" altLang="zh-TW" b="0" smtClean="0"/>
              <a:pPr eaLnBrk="1" hangingPunct="1">
                <a:defRPr/>
              </a:pPr>
              <a:t>61</a:t>
            </a:fld>
            <a:endParaRPr lang="en-US" altLang="zh-TW" b="0"/>
          </a:p>
        </p:txBody>
      </p:sp>
    </p:spTree>
    <p:extLst>
      <p:ext uri="{BB962C8B-B14F-4D97-AF65-F5344CB8AC3E}">
        <p14:creationId xmlns:p14="http://schemas.microsoft.com/office/powerpoint/2010/main" val="70961289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8" name="Rectangle 2"/>
          <p:cNvSpPr>
            <a:spLocks noGrp="1" noRot="1" noChangeAspect="1" noTextEdit="1"/>
          </p:cNvSpPr>
          <p:nvPr>
            <p:ph type="sldImg"/>
          </p:nvPr>
        </p:nvSpPr>
        <p:spPr bwMode="auto">
          <a:noFill/>
          <a:ln>
            <a:solidFill>
              <a:srgbClr val="000000"/>
            </a:solidFill>
            <a:miter lim="800000"/>
            <a:headEnd/>
            <a:tailEnd/>
          </a:ln>
        </p:spPr>
      </p:sp>
      <p:sp>
        <p:nvSpPr>
          <p:cNvPr id="43929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a:p>
        </p:txBody>
      </p:sp>
    </p:spTree>
    <p:extLst>
      <p:ext uri="{BB962C8B-B14F-4D97-AF65-F5344CB8AC3E}">
        <p14:creationId xmlns:p14="http://schemas.microsoft.com/office/powerpoint/2010/main" val="272863343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689CC30B-DAFB-42F7-9D46-55E9F28DD6AB}" type="slidenum">
              <a:rPr lang="zh-TW" altLang="en-US" smtClean="0"/>
              <a:pPr>
                <a:defRPr/>
              </a:pPr>
              <a:t>63</a:t>
            </a:fld>
            <a:endParaRPr lang="zh-TW" altLang="en-US"/>
          </a:p>
        </p:txBody>
      </p:sp>
    </p:spTree>
    <p:extLst>
      <p:ext uri="{BB962C8B-B14F-4D97-AF65-F5344CB8AC3E}">
        <p14:creationId xmlns:p14="http://schemas.microsoft.com/office/powerpoint/2010/main" val="287932509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689CC30B-DAFB-42F7-9D46-55E9F28DD6AB}" type="slidenum">
              <a:rPr lang="zh-TW" altLang="en-US" smtClean="0"/>
              <a:pPr>
                <a:defRPr/>
              </a:pPr>
              <a:t>64</a:t>
            </a:fld>
            <a:endParaRPr lang="zh-TW" altLang="en-US"/>
          </a:p>
        </p:txBody>
      </p:sp>
    </p:spTree>
    <p:extLst>
      <p:ext uri="{BB962C8B-B14F-4D97-AF65-F5344CB8AC3E}">
        <p14:creationId xmlns:p14="http://schemas.microsoft.com/office/powerpoint/2010/main" val="87932840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投影片圖像版面配置區 1"/>
          <p:cNvSpPr>
            <a:spLocks noGrp="1" noRot="1" noChangeAspect="1" noTextEdit="1"/>
          </p:cNvSpPr>
          <p:nvPr>
            <p:ph type="sldImg"/>
          </p:nvPr>
        </p:nvSpPr>
        <p:spPr>
          <a:ln/>
        </p:spPr>
      </p:sp>
      <p:sp>
        <p:nvSpPr>
          <p:cNvPr id="23961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7101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52C035F3-08AF-4C5D-9B18-50288319174B}" type="slidenum">
              <a:rPr lang="en-US" altLang="zh-TW" b="0" smtClean="0">
                <a:solidFill>
                  <a:prstClr val="black"/>
                </a:solidFill>
              </a:rPr>
              <a:pPr eaLnBrk="1" hangingPunct="1">
                <a:defRPr/>
              </a:pPr>
              <a:t>65</a:t>
            </a:fld>
            <a:endParaRPr lang="en-US" altLang="zh-TW" b="0">
              <a:solidFill>
                <a:prstClr val="black"/>
              </a:solidFill>
            </a:endParaRPr>
          </a:p>
        </p:txBody>
      </p:sp>
    </p:spTree>
    <p:extLst>
      <p:ext uri="{BB962C8B-B14F-4D97-AF65-F5344CB8AC3E}">
        <p14:creationId xmlns:p14="http://schemas.microsoft.com/office/powerpoint/2010/main" val="135991172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投影片圖像版面配置區 1"/>
          <p:cNvSpPr>
            <a:spLocks noGrp="1" noRot="1" noChangeAspect="1" noTextEdit="1"/>
          </p:cNvSpPr>
          <p:nvPr>
            <p:ph type="sldImg"/>
          </p:nvPr>
        </p:nvSpPr>
        <p:spPr>
          <a:ln/>
        </p:spPr>
      </p:sp>
      <p:sp>
        <p:nvSpPr>
          <p:cNvPr id="24985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8227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9FAE2D5F-E731-4E99-8D29-E402B418E36C}" type="slidenum">
              <a:rPr lang="en-US" altLang="zh-TW" b="0" smtClean="0"/>
              <a:pPr eaLnBrk="1" hangingPunct="1">
                <a:defRPr/>
              </a:pPr>
              <a:t>66</a:t>
            </a:fld>
            <a:endParaRPr lang="en-US" altLang="zh-TW" b="0"/>
          </a:p>
        </p:txBody>
      </p:sp>
    </p:spTree>
    <p:extLst>
      <p:ext uri="{BB962C8B-B14F-4D97-AF65-F5344CB8AC3E}">
        <p14:creationId xmlns:p14="http://schemas.microsoft.com/office/powerpoint/2010/main" val="299692745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40969" indent="-287855" defTabSz="881939">
              <a:defRPr/>
            </a:pPr>
            <a:r>
              <a:rPr lang="zh-TW" altLang="en-US" dirty="0"/>
              <a:t>修改學年度</a:t>
            </a:r>
          </a:p>
          <a:p>
            <a:endParaRPr lang="zh-TW" altLang="en-US" dirty="0"/>
          </a:p>
        </p:txBody>
      </p:sp>
    </p:spTree>
    <p:extLst>
      <p:ext uri="{BB962C8B-B14F-4D97-AF65-F5344CB8AC3E}">
        <p14:creationId xmlns:p14="http://schemas.microsoft.com/office/powerpoint/2010/main" val="402880781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40969" indent="-287855" defTabSz="881939">
              <a:defRPr/>
            </a:pPr>
            <a:r>
              <a:rPr lang="zh-TW" altLang="en-US" dirty="0"/>
              <a:t>修改學年度</a:t>
            </a:r>
          </a:p>
          <a:p>
            <a:endParaRPr lang="zh-TW" altLang="en-US" dirty="0"/>
          </a:p>
        </p:txBody>
      </p:sp>
    </p:spTree>
    <p:extLst>
      <p:ext uri="{BB962C8B-B14F-4D97-AF65-F5344CB8AC3E}">
        <p14:creationId xmlns:p14="http://schemas.microsoft.com/office/powerpoint/2010/main" val="182913053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40969" indent="-287855" defTabSz="881939">
              <a:defRPr/>
            </a:pPr>
            <a:r>
              <a:rPr lang="zh-TW" altLang="en-US" dirty="0"/>
              <a:t>修改學年度</a:t>
            </a:r>
          </a:p>
          <a:p>
            <a:endParaRPr lang="zh-TW" altLang="en-US" dirty="0"/>
          </a:p>
        </p:txBody>
      </p:sp>
    </p:spTree>
    <p:extLst>
      <p:ext uri="{BB962C8B-B14F-4D97-AF65-F5344CB8AC3E}">
        <p14:creationId xmlns:p14="http://schemas.microsoft.com/office/powerpoint/2010/main" val="348956372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40969" indent="-287855" defTabSz="881939">
              <a:defRPr/>
            </a:pPr>
            <a:r>
              <a:rPr lang="zh-TW" altLang="en-US" dirty="0"/>
              <a:t>修改學年度</a:t>
            </a:r>
          </a:p>
          <a:p>
            <a:endParaRPr lang="zh-TW" altLang="en-US" dirty="0"/>
          </a:p>
        </p:txBody>
      </p:sp>
    </p:spTree>
    <p:extLst>
      <p:ext uri="{BB962C8B-B14F-4D97-AF65-F5344CB8AC3E}">
        <p14:creationId xmlns:p14="http://schemas.microsoft.com/office/powerpoint/2010/main" val="1252746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07698172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40969" indent="-287855" defTabSz="881939">
              <a:defRPr/>
            </a:pPr>
            <a:r>
              <a:rPr lang="zh-TW" altLang="en-US" dirty="0"/>
              <a:t>修改學年度</a:t>
            </a:r>
          </a:p>
          <a:p>
            <a:endParaRPr lang="zh-TW" altLang="en-US" dirty="0"/>
          </a:p>
        </p:txBody>
      </p:sp>
    </p:spTree>
    <p:extLst>
      <p:ext uri="{BB962C8B-B14F-4D97-AF65-F5344CB8AC3E}">
        <p14:creationId xmlns:p14="http://schemas.microsoft.com/office/powerpoint/2010/main" val="270258048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40969" indent="-287855" defTabSz="881939">
              <a:defRPr/>
            </a:pPr>
            <a:r>
              <a:rPr lang="zh-TW" altLang="en-US" dirty="0"/>
              <a:t>修改學年度</a:t>
            </a:r>
          </a:p>
          <a:p>
            <a:endParaRPr lang="zh-TW" altLang="en-US" dirty="0"/>
          </a:p>
        </p:txBody>
      </p:sp>
    </p:spTree>
    <p:extLst>
      <p:ext uri="{BB962C8B-B14F-4D97-AF65-F5344CB8AC3E}">
        <p14:creationId xmlns:p14="http://schemas.microsoft.com/office/powerpoint/2010/main" val="244026866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40969" indent="-287855" defTabSz="881939">
              <a:defRPr/>
            </a:pPr>
            <a:r>
              <a:rPr lang="zh-TW" altLang="en-US" dirty="0"/>
              <a:t>修改學年度</a:t>
            </a:r>
          </a:p>
          <a:p>
            <a:endParaRPr lang="zh-TW" altLang="en-US" dirty="0"/>
          </a:p>
        </p:txBody>
      </p:sp>
    </p:spTree>
    <p:extLst>
      <p:ext uri="{BB962C8B-B14F-4D97-AF65-F5344CB8AC3E}">
        <p14:creationId xmlns:p14="http://schemas.microsoft.com/office/powerpoint/2010/main" val="100466796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40969" indent="-287855" defTabSz="881939">
              <a:defRPr/>
            </a:pPr>
            <a:r>
              <a:rPr lang="zh-TW" altLang="en-US" dirty="0"/>
              <a:t>修改學年度</a:t>
            </a:r>
          </a:p>
          <a:p>
            <a:endParaRPr lang="zh-TW" altLang="en-US" dirty="0"/>
          </a:p>
        </p:txBody>
      </p:sp>
    </p:spTree>
    <p:extLst>
      <p:ext uri="{BB962C8B-B14F-4D97-AF65-F5344CB8AC3E}">
        <p14:creationId xmlns:p14="http://schemas.microsoft.com/office/powerpoint/2010/main" val="201687338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40969" indent="-287855" defTabSz="881939">
              <a:defRPr/>
            </a:pPr>
            <a:r>
              <a:rPr lang="zh-TW" altLang="en-US" dirty="0"/>
              <a:t>修改學年度</a:t>
            </a:r>
          </a:p>
          <a:p>
            <a:endParaRPr lang="zh-TW" altLang="en-US" dirty="0"/>
          </a:p>
        </p:txBody>
      </p:sp>
    </p:spTree>
    <p:extLst>
      <p:ext uri="{BB962C8B-B14F-4D97-AF65-F5344CB8AC3E}">
        <p14:creationId xmlns:p14="http://schemas.microsoft.com/office/powerpoint/2010/main" val="174014070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40969" indent="-287855" defTabSz="881939">
              <a:defRPr/>
            </a:pPr>
            <a:r>
              <a:rPr lang="zh-TW" altLang="en-US" dirty="0"/>
              <a:t>修改學年度</a:t>
            </a:r>
          </a:p>
          <a:p>
            <a:endParaRPr lang="zh-TW" altLang="en-US" dirty="0"/>
          </a:p>
        </p:txBody>
      </p:sp>
    </p:spTree>
    <p:extLst>
      <p:ext uri="{BB962C8B-B14F-4D97-AF65-F5344CB8AC3E}">
        <p14:creationId xmlns:p14="http://schemas.microsoft.com/office/powerpoint/2010/main" val="326936717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40969" indent="-287855" defTabSz="881939">
              <a:defRPr/>
            </a:pPr>
            <a:r>
              <a:rPr lang="zh-TW" altLang="en-US" dirty="0"/>
              <a:t>修改學年度</a:t>
            </a:r>
          </a:p>
          <a:p>
            <a:endParaRPr lang="zh-TW" altLang="en-US" dirty="0"/>
          </a:p>
        </p:txBody>
      </p:sp>
    </p:spTree>
    <p:extLst>
      <p:ext uri="{BB962C8B-B14F-4D97-AF65-F5344CB8AC3E}">
        <p14:creationId xmlns:p14="http://schemas.microsoft.com/office/powerpoint/2010/main" val="290422864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40969" indent="-287855" defTabSz="881939">
              <a:defRPr/>
            </a:pPr>
            <a:r>
              <a:rPr lang="zh-TW" altLang="en-US" dirty="0"/>
              <a:t>修改學年度</a:t>
            </a:r>
          </a:p>
          <a:p>
            <a:endParaRPr lang="zh-TW" altLang="en-US" dirty="0"/>
          </a:p>
        </p:txBody>
      </p:sp>
    </p:spTree>
    <p:extLst>
      <p:ext uri="{BB962C8B-B14F-4D97-AF65-F5344CB8AC3E}">
        <p14:creationId xmlns:p14="http://schemas.microsoft.com/office/powerpoint/2010/main" val="202732869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40969" indent="-287855" defTabSz="881939">
              <a:defRPr/>
            </a:pPr>
            <a:r>
              <a:rPr lang="zh-TW" altLang="en-US" dirty="0"/>
              <a:t>修改學年度</a:t>
            </a:r>
          </a:p>
          <a:p>
            <a:endParaRPr lang="zh-TW" altLang="en-US" dirty="0"/>
          </a:p>
        </p:txBody>
      </p:sp>
    </p:spTree>
    <p:extLst>
      <p:ext uri="{BB962C8B-B14F-4D97-AF65-F5344CB8AC3E}">
        <p14:creationId xmlns:p14="http://schemas.microsoft.com/office/powerpoint/2010/main" val="291222842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投影片圖像版面配置區 1"/>
          <p:cNvSpPr>
            <a:spLocks noGrp="1" noRot="1" noChangeAspect="1" noTextEdit="1"/>
          </p:cNvSpPr>
          <p:nvPr>
            <p:ph type="sldImg"/>
          </p:nvPr>
        </p:nvSpPr>
        <p:spPr>
          <a:ln/>
        </p:spPr>
      </p:sp>
      <p:sp>
        <p:nvSpPr>
          <p:cNvPr id="24166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73060"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A9435B04-F2BA-43D9-AF97-2DE908E7E41C}" type="slidenum">
              <a:rPr lang="en-US" altLang="zh-TW" b="0" smtClean="0"/>
              <a:pPr eaLnBrk="1" hangingPunct="1">
                <a:defRPr/>
              </a:pPr>
              <a:t>80</a:t>
            </a:fld>
            <a:endParaRPr lang="en-US" altLang="zh-TW" b="0"/>
          </a:p>
        </p:txBody>
      </p:sp>
    </p:spTree>
    <p:extLst>
      <p:ext uri="{BB962C8B-B14F-4D97-AF65-F5344CB8AC3E}">
        <p14:creationId xmlns:p14="http://schemas.microsoft.com/office/powerpoint/2010/main" val="15554439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0394A5C6-6507-42F9-A459-F74B8DAFFD80}" type="slidenum">
              <a:rPr lang="en-US" altLang="zh-TW" smtClean="0"/>
              <a:pPr>
                <a:defRPr/>
              </a:pPr>
              <a:t>8</a:t>
            </a:fld>
            <a:endParaRPr lang="en-US" altLang="zh-TW"/>
          </a:p>
        </p:txBody>
      </p:sp>
    </p:spTree>
    <p:extLst>
      <p:ext uri="{BB962C8B-B14F-4D97-AF65-F5344CB8AC3E}">
        <p14:creationId xmlns:p14="http://schemas.microsoft.com/office/powerpoint/2010/main" val="408569778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投影片圖像版面配置區 1"/>
          <p:cNvSpPr>
            <a:spLocks noGrp="1" noRot="1" noChangeAspect="1" noTextEdit="1"/>
          </p:cNvSpPr>
          <p:nvPr>
            <p:ph type="sldImg"/>
          </p:nvPr>
        </p:nvSpPr>
        <p:spPr>
          <a:ln/>
        </p:spPr>
      </p:sp>
      <p:sp>
        <p:nvSpPr>
          <p:cNvPr id="24269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74084"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A4FB087D-D1E8-44AE-8B25-B35C5690D434}" type="slidenum">
              <a:rPr lang="en-US" altLang="zh-TW" b="0" smtClean="0"/>
              <a:pPr eaLnBrk="1" hangingPunct="1">
                <a:defRPr/>
              </a:pPr>
              <a:t>81</a:t>
            </a:fld>
            <a:endParaRPr lang="en-US" altLang="zh-TW" b="0"/>
          </a:p>
        </p:txBody>
      </p:sp>
    </p:spTree>
    <p:extLst>
      <p:ext uri="{BB962C8B-B14F-4D97-AF65-F5344CB8AC3E}">
        <p14:creationId xmlns:p14="http://schemas.microsoft.com/office/powerpoint/2010/main" val="103279814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投影片圖像版面配置區 1"/>
          <p:cNvSpPr>
            <a:spLocks noGrp="1" noRot="1" noChangeAspect="1" noTextEdit="1"/>
          </p:cNvSpPr>
          <p:nvPr>
            <p:ph type="sldImg"/>
          </p:nvPr>
        </p:nvSpPr>
        <p:spPr>
          <a:ln/>
        </p:spPr>
      </p:sp>
      <p:sp>
        <p:nvSpPr>
          <p:cNvPr id="24371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7510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1D2B4F55-920B-4EAF-8BD7-DF468E91D82F}" type="slidenum">
              <a:rPr lang="en-US" altLang="zh-TW" b="0" smtClean="0"/>
              <a:pPr eaLnBrk="1" hangingPunct="1">
                <a:defRPr/>
              </a:pPr>
              <a:t>82</a:t>
            </a:fld>
            <a:endParaRPr lang="en-US" altLang="zh-TW" b="0"/>
          </a:p>
        </p:txBody>
      </p:sp>
    </p:spTree>
    <p:extLst>
      <p:ext uri="{BB962C8B-B14F-4D97-AF65-F5344CB8AC3E}">
        <p14:creationId xmlns:p14="http://schemas.microsoft.com/office/powerpoint/2010/main" val="365969816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投影片圖像版面配置區 1"/>
          <p:cNvSpPr>
            <a:spLocks noGrp="1" noRot="1" noChangeAspect="1" noTextEdit="1"/>
          </p:cNvSpPr>
          <p:nvPr>
            <p:ph type="sldImg"/>
          </p:nvPr>
        </p:nvSpPr>
        <p:spPr>
          <a:ln/>
        </p:spPr>
      </p:sp>
      <p:sp>
        <p:nvSpPr>
          <p:cNvPr id="24576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771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DCE60D39-E37C-48C4-B661-E32A70A044B8}" type="slidenum">
              <a:rPr lang="en-US" altLang="zh-TW" b="0" smtClean="0"/>
              <a:pPr eaLnBrk="1" hangingPunct="1">
                <a:defRPr/>
              </a:pPr>
              <a:t>84</a:t>
            </a:fld>
            <a:endParaRPr lang="en-US" altLang="zh-TW" b="0"/>
          </a:p>
        </p:txBody>
      </p:sp>
    </p:spTree>
    <p:extLst>
      <p:ext uri="{BB962C8B-B14F-4D97-AF65-F5344CB8AC3E}">
        <p14:creationId xmlns:p14="http://schemas.microsoft.com/office/powerpoint/2010/main" val="360917276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284C1C24-0B99-4AA0-BEC6-B67720CCF62C}" type="slidenum">
              <a:rPr lang="zh-TW" altLang="en-US" smtClean="0"/>
              <a:pPr>
                <a:defRPr/>
              </a:pPr>
              <a:t>87</a:t>
            </a:fld>
            <a:endParaRPr lang="zh-TW" altLang="en-US"/>
          </a:p>
        </p:txBody>
      </p:sp>
    </p:spTree>
    <p:extLst>
      <p:ext uri="{BB962C8B-B14F-4D97-AF65-F5344CB8AC3E}">
        <p14:creationId xmlns:p14="http://schemas.microsoft.com/office/powerpoint/2010/main" val="26725755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dirty="0"/>
          </a:p>
        </p:txBody>
      </p:sp>
      <p:sp>
        <p:nvSpPr>
          <p:cNvPr id="2662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3842" indent="-286093">
              <a:defRPr kumimoji="1">
                <a:solidFill>
                  <a:schemeClr val="tx1"/>
                </a:solidFill>
                <a:latin typeface="Arial" panose="020B0604020202020204" pitchFamily="34" charset="0"/>
                <a:ea typeface="新細明體" panose="02020500000000000000" pitchFamily="18" charset="-120"/>
              </a:defRPr>
            </a:lvl2pPr>
            <a:lvl3pPr marL="1144372" indent="-228874">
              <a:defRPr kumimoji="1">
                <a:solidFill>
                  <a:schemeClr val="tx1"/>
                </a:solidFill>
                <a:latin typeface="Arial" panose="020B0604020202020204" pitchFamily="34" charset="0"/>
                <a:ea typeface="新細明體" panose="02020500000000000000" pitchFamily="18" charset="-120"/>
              </a:defRPr>
            </a:lvl3pPr>
            <a:lvl4pPr marL="1602120" indent="-228874">
              <a:defRPr kumimoji="1">
                <a:solidFill>
                  <a:schemeClr val="tx1"/>
                </a:solidFill>
                <a:latin typeface="Arial" panose="020B0604020202020204" pitchFamily="34" charset="0"/>
                <a:ea typeface="新細明體" panose="02020500000000000000" pitchFamily="18" charset="-120"/>
              </a:defRPr>
            </a:lvl4pPr>
            <a:lvl5pPr marL="2059869" indent="-228874">
              <a:defRPr kumimoji="1">
                <a:solidFill>
                  <a:schemeClr val="tx1"/>
                </a:solidFill>
                <a:latin typeface="Arial" panose="020B0604020202020204" pitchFamily="34" charset="0"/>
                <a:ea typeface="新細明體" panose="02020500000000000000" pitchFamily="18" charset="-120"/>
              </a:defRPr>
            </a:lvl5pPr>
            <a:lvl6pPr marL="2517618" indent="-228874"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5366" indent="-228874"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33115" indent="-228874"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90863" indent="-228874"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3EAA519B-ACB3-4F1F-9CD2-85E0E1D3D413}" type="slidenum">
              <a:rPr lang="zh-TW" altLang="en-US" smtClean="0"/>
              <a:pPr/>
              <a:t>88</a:t>
            </a:fld>
            <a:endParaRPr lang="zh-TW" altLang="en-US"/>
          </a:p>
        </p:txBody>
      </p:sp>
    </p:spTree>
    <p:extLst>
      <p:ext uri="{BB962C8B-B14F-4D97-AF65-F5344CB8AC3E}">
        <p14:creationId xmlns:p14="http://schemas.microsoft.com/office/powerpoint/2010/main" val="121512301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投影片圖像版面配置區 1"/>
          <p:cNvSpPr>
            <a:spLocks noGrp="1" noRot="1" noChangeAspect="1" noTextEdit="1"/>
          </p:cNvSpPr>
          <p:nvPr>
            <p:ph type="sldImg"/>
          </p:nvPr>
        </p:nvSpPr>
        <p:spPr>
          <a:ln/>
        </p:spPr>
      </p:sp>
      <p:sp>
        <p:nvSpPr>
          <p:cNvPr id="25497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8739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97D84D4E-2E92-4315-945E-D39739AAD34E}" type="slidenum">
              <a:rPr lang="en-US" altLang="zh-TW" b="0" smtClean="0"/>
              <a:pPr eaLnBrk="1" hangingPunct="1">
                <a:defRPr/>
              </a:pPr>
              <a:t>98</a:t>
            </a:fld>
            <a:endParaRPr lang="en-US" altLang="zh-TW" b="0"/>
          </a:p>
        </p:txBody>
      </p:sp>
    </p:spTree>
    <p:extLst>
      <p:ext uri="{BB962C8B-B14F-4D97-AF65-F5344CB8AC3E}">
        <p14:creationId xmlns:p14="http://schemas.microsoft.com/office/powerpoint/2010/main" val="361140533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投影片圖像版面配置區 1"/>
          <p:cNvSpPr>
            <a:spLocks noGrp="1" noRot="1" noChangeAspect="1" noTextEdit="1"/>
          </p:cNvSpPr>
          <p:nvPr>
            <p:ph type="sldImg"/>
          </p:nvPr>
        </p:nvSpPr>
        <p:spPr>
          <a:ln/>
        </p:spPr>
      </p:sp>
      <p:sp>
        <p:nvSpPr>
          <p:cNvPr id="25497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8739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97D84D4E-2E92-4315-945E-D39739AAD34E}" type="slidenum">
              <a:rPr lang="en-US" altLang="zh-TW" b="0" smtClean="0"/>
              <a:pPr eaLnBrk="1" hangingPunct="1">
                <a:defRPr/>
              </a:pPr>
              <a:t>99</a:t>
            </a:fld>
            <a:endParaRPr lang="en-US" altLang="zh-TW" b="0"/>
          </a:p>
        </p:txBody>
      </p:sp>
    </p:spTree>
    <p:extLst>
      <p:ext uri="{BB962C8B-B14F-4D97-AF65-F5344CB8AC3E}">
        <p14:creationId xmlns:p14="http://schemas.microsoft.com/office/powerpoint/2010/main" val="127321162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投影片圖像版面配置區 1"/>
          <p:cNvSpPr>
            <a:spLocks noGrp="1" noRot="1" noChangeAspect="1" noTextEdit="1"/>
          </p:cNvSpPr>
          <p:nvPr>
            <p:ph type="sldImg"/>
          </p:nvPr>
        </p:nvSpPr>
        <p:spPr>
          <a:ln/>
        </p:spPr>
      </p:sp>
      <p:sp>
        <p:nvSpPr>
          <p:cNvPr id="25497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8739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97D84D4E-2E92-4315-945E-D39739AAD34E}" type="slidenum">
              <a:rPr lang="en-US" altLang="zh-TW" b="0" smtClean="0"/>
              <a:pPr eaLnBrk="1" hangingPunct="1">
                <a:defRPr/>
              </a:pPr>
              <a:t>100</a:t>
            </a:fld>
            <a:endParaRPr lang="en-US" altLang="zh-TW" b="0"/>
          </a:p>
        </p:txBody>
      </p:sp>
    </p:spTree>
    <p:extLst>
      <p:ext uri="{BB962C8B-B14F-4D97-AF65-F5344CB8AC3E}">
        <p14:creationId xmlns:p14="http://schemas.microsoft.com/office/powerpoint/2010/main" val="335954562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投影片圖像版面配置區 1"/>
          <p:cNvSpPr>
            <a:spLocks noGrp="1" noRot="1" noChangeAspect="1" noTextEdit="1"/>
          </p:cNvSpPr>
          <p:nvPr>
            <p:ph type="sldImg"/>
          </p:nvPr>
        </p:nvSpPr>
        <p:spPr>
          <a:ln/>
        </p:spPr>
      </p:sp>
      <p:sp>
        <p:nvSpPr>
          <p:cNvPr id="26317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88420"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126AF11B-8291-48E8-AB2D-981202F75649}" type="slidenum">
              <a:rPr lang="en-US" altLang="zh-TW" b="0" smtClean="0">
                <a:solidFill>
                  <a:prstClr val="black"/>
                </a:solidFill>
              </a:rPr>
              <a:pPr eaLnBrk="1" hangingPunct="1">
                <a:defRPr/>
              </a:pPr>
              <a:t>107</a:t>
            </a:fld>
            <a:endParaRPr lang="en-US" altLang="zh-TW" b="0">
              <a:solidFill>
                <a:prstClr val="black"/>
              </a:solidFill>
            </a:endParaRPr>
          </a:p>
        </p:txBody>
      </p:sp>
    </p:spTree>
    <p:extLst>
      <p:ext uri="{BB962C8B-B14F-4D97-AF65-F5344CB8AC3E}">
        <p14:creationId xmlns:p14="http://schemas.microsoft.com/office/powerpoint/2010/main" val="18794049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投影片圖像版面配置區 1"/>
          <p:cNvSpPr>
            <a:spLocks noGrp="1" noRot="1" noChangeAspect="1" noTextEdit="1"/>
          </p:cNvSpPr>
          <p:nvPr>
            <p:ph type="sldImg"/>
          </p:nvPr>
        </p:nvSpPr>
        <p:spPr>
          <a:ln/>
        </p:spPr>
      </p:sp>
      <p:sp>
        <p:nvSpPr>
          <p:cNvPr id="26419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89444"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6E8C03C5-3C18-41EA-8677-EEF3A9EE022F}" type="slidenum">
              <a:rPr lang="en-US" altLang="zh-TW" b="0" smtClean="0"/>
              <a:pPr eaLnBrk="1" hangingPunct="1">
                <a:defRPr/>
              </a:pPr>
              <a:t>108</a:t>
            </a:fld>
            <a:endParaRPr lang="en-US" altLang="zh-TW" b="0"/>
          </a:p>
        </p:txBody>
      </p:sp>
    </p:spTree>
    <p:extLst>
      <p:ext uri="{BB962C8B-B14F-4D97-AF65-F5344CB8AC3E}">
        <p14:creationId xmlns:p14="http://schemas.microsoft.com/office/powerpoint/2010/main" val="3320119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投影片編號版面配置區 6"/>
          <p:cNvSpPr txBox="1">
            <a:spLocks noGrp="1"/>
          </p:cNvSpPr>
          <p:nvPr/>
        </p:nvSpPr>
        <p:spPr bwMode="auto">
          <a:xfrm>
            <a:off x="5570495" y="6419153"/>
            <a:ext cx="4263438" cy="338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82" tIns="45391" rIns="90782" bIns="45391" anchor="b"/>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r" eaLnBrk="1" hangingPunct="1"/>
            <a:fld id="{AA1AB5FC-3BD0-4179-8E81-D85346A6123C}" type="slidenum">
              <a:rPr lang="zh-TW" altLang="en-US" sz="1200"/>
              <a:t>10</a:t>
            </a:fld>
            <a:endParaRPr lang="en-US" altLang="zh-TW" sz="1200"/>
          </a:p>
        </p:txBody>
      </p:sp>
      <p:sp>
        <p:nvSpPr>
          <p:cNvPr id="156675" name="投影片圖像版面配置區 1"/>
          <p:cNvSpPr>
            <a:spLocks noGrp="1" noRot="1" noChangeAspect="1" noTextEdit="1"/>
          </p:cNvSpPr>
          <p:nvPr>
            <p:ph type="sldImg"/>
          </p:nvPr>
        </p:nvSpPr>
        <p:spPr>
          <a:xfrm>
            <a:off x="3227388" y="506413"/>
            <a:ext cx="3381375" cy="2536825"/>
          </a:xfrm>
          <a:extLst>
            <a:ext uri="{909E8E84-426E-40DD-AFC4-6F175D3DCCD1}">
              <a14:hiddenFill xmlns:a14="http://schemas.microsoft.com/office/drawing/2010/main">
                <a:noFill/>
              </a14:hiddenFill>
            </a:ext>
          </a:extLst>
        </p:spPr>
      </p:sp>
      <p:sp>
        <p:nvSpPr>
          <p:cNvPr id="156676" name="備忘稿版面配置區 2"/>
          <p:cNvSpPr>
            <a:spLocks noGrp="1"/>
          </p:cNvSpPr>
          <p:nvPr>
            <p:ph type="body" idx="1"/>
          </p:nvPr>
        </p:nvSpPr>
        <p:spPr/>
        <p:txBody>
          <a:bodyPr/>
          <a:lstStyle/>
          <a:p>
            <a:r>
              <a:rPr lang="en-US" altLang="zh-TW" dirty="0">
                <a:latin typeface="Arial" panose="020B0604020202020204" pitchFamily="34" charset="0"/>
              </a:rPr>
              <a:t>1.</a:t>
            </a:r>
            <a:r>
              <a:rPr lang="zh-TW" altLang="en-US" dirty="0">
                <a:latin typeface="Arial" panose="020B0604020202020204" pitchFamily="34" charset="0"/>
              </a:rPr>
              <a:t>聯考入學、多元入學均為以</a:t>
            </a:r>
            <a:r>
              <a:rPr lang="en-US" altLang="zh-TW" dirty="0">
                <a:latin typeface="Arial" panose="020B0604020202020204" pitchFamily="34" charset="0"/>
              </a:rPr>
              <a:t>『</a:t>
            </a:r>
            <a:r>
              <a:rPr lang="zh-TW" altLang="en-US" dirty="0">
                <a:latin typeface="Arial" panose="020B0604020202020204" pitchFamily="34" charset="0"/>
              </a:rPr>
              <a:t>考試</a:t>
            </a:r>
            <a:r>
              <a:rPr lang="en-US" altLang="zh-TW" dirty="0">
                <a:latin typeface="Arial" panose="020B0604020202020204" pitchFamily="34" charset="0"/>
              </a:rPr>
              <a:t>』</a:t>
            </a:r>
            <a:r>
              <a:rPr lang="zh-TW" altLang="en-US" dirty="0">
                <a:latin typeface="Arial" panose="020B0604020202020204" pitchFamily="34" charset="0"/>
              </a:rPr>
              <a:t>為主的入學，形成考試引導教學，獨尊</a:t>
            </a:r>
            <a:r>
              <a:rPr lang="en-US" altLang="zh-TW" dirty="0">
                <a:latin typeface="Arial" panose="020B0604020202020204" pitchFamily="34" charset="0"/>
              </a:rPr>
              <a:t>『</a:t>
            </a:r>
            <a:r>
              <a:rPr lang="zh-TW" altLang="en-US" dirty="0">
                <a:latin typeface="Arial" panose="020B0604020202020204" pitchFamily="34" charset="0"/>
              </a:rPr>
              <a:t>智育</a:t>
            </a:r>
            <a:r>
              <a:rPr lang="en-US" altLang="zh-TW" dirty="0">
                <a:latin typeface="Arial" panose="020B0604020202020204" pitchFamily="34" charset="0"/>
              </a:rPr>
              <a:t>』</a:t>
            </a:r>
            <a:r>
              <a:rPr lang="zh-TW" altLang="en-US" dirty="0">
                <a:latin typeface="Arial" panose="020B0604020202020204" pitchFamily="34" charset="0"/>
              </a:rPr>
              <a:t>發展，導致學生有過度升學壓力；教師被迫以考試引導教學；學校無法正常教學，課程產生主科、副科區分。</a:t>
            </a:r>
            <a:endParaRPr lang="en-US" altLang="zh-TW" dirty="0">
              <a:latin typeface="Arial" panose="020B0604020202020204" pitchFamily="34" charset="0"/>
            </a:endParaRPr>
          </a:p>
          <a:p>
            <a:r>
              <a:rPr lang="en-US" altLang="zh-TW" dirty="0">
                <a:latin typeface="Arial" panose="020B0604020202020204" pitchFamily="34" charset="0"/>
              </a:rPr>
              <a:t>2.</a:t>
            </a:r>
            <a:r>
              <a:rPr lang="zh-TW" altLang="en-US" dirty="0">
                <a:latin typeface="Arial" panose="020B0604020202020204" pitchFamily="34" charset="0"/>
              </a:rPr>
              <a:t>推動十二年國民基本教育著重適性入學，引導國中較學正常化、活化教學。</a:t>
            </a:r>
          </a:p>
        </p:txBody>
      </p:sp>
      <p:sp>
        <p:nvSpPr>
          <p:cNvPr id="156677" name="投影片編號版面配置區 3"/>
          <p:cNvSpPr txBox="1">
            <a:spLocks noGrp="1"/>
          </p:cNvSpPr>
          <p:nvPr/>
        </p:nvSpPr>
        <p:spPr bwMode="auto">
          <a:xfrm>
            <a:off x="5570495" y="6419153"/>
            <a:ext cx="4263438" cy="338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82" tIns="45391" rIns="90782" bIns="45391" anchor="b"/>
          <a:lstStyle>
            <a:lvl1pPr defTabSz="911225"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defTabSz="911225"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defTabSz="911225"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defTabSz="911225"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defTabSz="911225"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defTabSz="911225"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defTabSz="911225"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defTabSz="911225"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defTabSz="911225"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r" eaLnBrk="1" hangingPunct="1"/>
            <a:fld id="{C21F2F4F-D71A-4768-BA09-B18B49CEB051}" type="slidenum">
              <a:rPr lang="en-US" altLang="zh-TW" sz="1200"/>
              <a:t>10</a:t>
            </a:fld>
            <a:endParaRPr lang="en-US" altLang="zh-TW" sz="1200"/>
          </a:p>
        </p:txBody>
      </p:sp>
      <p:sp>
        <p:nvSpPr>
          <p:cNvPr id="2" name="日期版面配置區 1"/>
          <p:cNvSpPr>
            <a:spLocks noGrp="1"/>
          </p:cNvSpPr>
          <p:nvPr>
            <p:ph type="dt" idx="10"/>
          </p:nvPr>
        </p:nvSpPr>
        <p:spPr/>
        <p:txBody>
          <a:bodyPr/>
          <a:lstStyle/>
          <a:p>
            <a:endParaRPr lang="zh-TW" altLang="en-US"/>
          </a:p>
        </p:txBody>
      </p:sp>
      <p:sp>
        <p:nvSpPr>
          <p:cNvPr id="3" name="投影片編號版面配置區 2"/>
          <p:cNvSpPr>
            <a:spLocks noGrp="1"/>
          </p:cNvSpPr>
          <p:nvPr>
            <p:ph type="sldNum" sz="quarter" idx="11"/>
          </p:nvPr>
        </p:nvSpPr>
        <p:spPr/>
        <p:txBody>
          <a:bodyPr/>
          <a:lstStyle/>
          <a:p>
            <a:fld id="{CCA85343-A583-4420-94C0-E3A3848D9B46}" type="slidenum">
              <a:rPr lang="zh-TW" altLang="en-US" smtClean="0"/>
              <a:t>10</a:t>
            </a:fld>
            <a:endParaRPr lang="zh-TW" altLang="en-US"/>
          </a:p>
        </p:txBody>
      </p:sp>
    </p:spTree>
    <p:extLst>
      <p:ext uri="{BB962C8B-B14F-4D97-AF65-F5344CB8AC3E}">
        <p14:creationId xmlns:p14="http://schemas.microsoft.com/office/powerpoint/2010/main" val="49086188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投影片圖像版面配置區 1"/>
          <p:cNvSpPr>
            <a:spLocks noGrp="1" noRot="1" noChangeAspect="1" noTextEdit="1"/>
          </p:cNvSpPr>
          <p:nvPr>
            <p:ph type="sldImg"/>
          </p:nvPr>
        </p:nvSpPr>
        <p:spPr>
          <a:ln/>
        </p:spPr>
      </p:sp>
      <p:sp>
        <p:nvSpPr>
          <p:cNvPr id="26521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046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E428CC63-1778-419B-95FE-9B598E0F00D0}" type="slidenum">
              <a:rPr lang="en-US" altLang="zh-TW" b="0" smtClean="0"/>
              <a:pPr eaLnBrk="1" hangingPunct="1">
                <a:defRPr/>
              </a:pPr>
              <a:t>109</a:t>
            </a:fld>
            <a:endParaRPr lang="en-US" altLang="zh-TW" b="0"/>
          </a:p>
        </p:txBody>
      </p:sp>
    </p:spTree>
    <p:extLst>
      <p:ext uri="{BB962C8B-B14F-4D97-AF65-F5344CB8AC3E}">
        <p14:creationId xmlns:p14="http://schemas.microsoft.com/office/powerpoint/2010/main" val="26266295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投影片圖像版面配置區 1"/>
          <p:cNvSpPr>
            <a:spLocks noGrp="1" noRot="1" noChangeAspect="1" noTextEdit="1"/>
          </p:cNvSpPr>
          <p:nvPr>
            <p:ph type="sldImg"/>
          </p:nvPr>
        </p:nvSpPr>
        <p:spPr>
          <a:ln/>
        </p:spPr>
      </p:sp>
      <p:sp>
        <p:nvSpPr>
          <p:cNvPr id="26624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149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1F617912-DDD7-4003-BFCA-30933378A383}" type="slidenum">
              <a:rPr lang="en-US" altLang="zh-TW" b="0" smtClean="0"/>
              <a:pPr eaLnBrk="1" hangingPunct="1">
                <a:defRPr/>
              </a:pPr>
              <a:t>110</a:t>
            </a:fld>
            <a:endParaRPr lang="en-US" altLang="zh-TW" b="0"/>
          </a:p>
        </p:txBody>
      </p:sp>
    </p:spTree>
    <p:extLst>
      <p:ext uri="{BB962C8B-B14F-4D97-AF65-F5344CB8AC3E}">
        <p14:creationId xmlns:p14="http://schemas.microsoft.com/office/powerpoint/2010/main" val="291546055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投影片圖像版面配置區 1"/>
          <p:cNvSpPr>
            <a:spLocks noGrp="1" noRot="1" noChangeAspect="1" noTextEdit="1"/>
          </p:cNvSpPr>
          <p:nvPr>
            <p:ph type="sldImg"/>
          </p:nvPr>
        </p:nvSpPr>
        <p:spPr>
          <a:ln/>
        </p:spPr>
      </p:sp>
      <p:sp>
        <p:nvSpPr>
          <p:cNvPr id="26726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251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EC8A0F10-A7B6-4AFA-A3E7-7DBC491C8B32}" type="slidenum">
              <a:rPr lang="en-US" altLang="zh-TW" b="0" smtClean="0"/>
              <a:pPr eaLnBrk="1" hangingPunct="1">
                <a:defRPr/>
              </a:pPr>
              <a:t>111</a:t>
            </a:fld>
            <a:endParaRPr lang="en-US" altLang="zh-TW" b="0"/>
          </a:p>
        </p:txBody>
      </p:sp>
    </p:spTree>
    <p:extLst>
      <p:ext uri="{BB962C8B-B14F-4D97-AF65-F5344CB8AC3E}">
        <p14:creationId xmlns:p14="http://schemas.microsoft.com/office/powerpoint/2010/main" val="226607519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投影片圖像版面配置區 1"/>
          <p:cNvSpPr>
            <a:spLocks noGrp="1" noRot="1" noChangeAspect="1" noTextEdit="1"/>
          </p:cNvSpPr>
          <p:nvPr>
            <p:ph type="sldImg"/>
          </p:nvPr>
        </p:nvSpPr>
        <p:spPr>
          <a:ln/>
        </p:spPr>
      </p:sp>
      <p:sp>
        <p:nvSpPr>
          <p:cNvPr id="26829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3540"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A524D3C7-A54B-4A23-A1A3-952D5CFAFAFE}" type="slidenum">
              <a:rPr lang="en-US" altLang="zh-TW" b="0" smtClean="0"/>
              <a:pPr eaLnBrk="1" hangingPunct="1">
                <a:defRPr/>
              </a:pPr>
              <a:t>112</a:t>
            </a:fld>
            <a:endParaRPr lang="en-US" altLang="zh-TW" b="0"/>
          </a:p>
        </p:txBody>
      </p:sp>
    </p:spTree>
    <p:extLst>
      <p:ext uri="{BB962C8B-B14F-4D97-AF65-F5344CB8AC3E}">
        <p14:creationId xmlns:p14="http://schemas.microsoft.com/office/powerpoint/2010/main" val="334939110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投影片圖像版面配置區 1"/>
          <p:cNvSpPr>
            <a:spLocks noGrp="1" noRot="1" noChangeAspect="1" noTextEdit="1"/>
          </p:cNvSpPr>
          <p:nvPr>
            <p:ph type="sldImg"/>
          </p:nvPr>
        </p:nvSpPr>
        <p:spPr>
          <a:ln/>
        </p:spPr>
      </p:sp>
      <p:sp>
        <p:nvSpPr>
          <p:cNvPr id="26931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4564"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E5C2077B-42AC-438F-999B-1F5FF4022B13}" type="slidenum">
              <a:rPr lang="en-US" altLang="zh-TW" b="0" smtClean="0"/>
              <a:pPr eaLnBrk="1" hangingPunct="1">
                <a:defRPr/>
              </a:pPr>
              <a:t>113</a:t>
            </a:fld>
            <a:endParaRPr lang="en-US" altLang="zh-TW" b="0"/>
          </a:p>
        </p:txBody>
      </p:sp>
    </p:spTree>
    <p:extLst>
      <p:ext uri="{BB962C8B-B14F-4D97-AF65-F5344CB8AC3E}">
        <p14:creationId xmlns:p14="http://schemas.microsoft.com/office/powerpoint/2010/main" val="362154938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投影片圖像版面配置區 1"/>
          <p:cNvSpPr>
            <a:spLocks noGrp="1" noRot="1" noChangeAspect="1" noTextEdit="1"/>
          </p:cNvSpPr>
          <p:nvPr>
            <p:ph type="sldImg"/>
          </p:nvPr>
        </p:nvSpPr>
        <p:spPr>
          <a:ln/>
        </p:spPr>
      </p:sp>
      <p:sp>
        <p:nvSpPr>
          <p:cNvPr id="27033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558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A39BF8C8-2053-45BD-81B0-2C712170987D}" type="slidenum">
              <a:rPr lang="en-US" altLang="zh-TW" b="0" smtClean="0"/>
              <a:pPr eaLnBrk="1" hangingPunct="1">
                <a:defRPr/>
              </a:pPr>
              <a:t>114</a:t>
            </a:fld>
            <a:endParaRPr lang="en-US" altLang="zh-TW" b="0"/>
          </a:p>
        </p:txBody>
      </p:sp>
    </p:spTree>
    <p:extLst>
      <p:ext uri="{BB962C8B-B14F-4D97-AF65-F5344CB8AC3E}">
        <p14:creationId xmlns:p14="http://schemas.microsoft.com/office/powerpoint/2010/main" val="374949317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投影片圖像版面配置區 1"/>
          <p:cNvSpPr>
            <a:spLocks noGrp="1" noRot="1" noChangeAspect="1" noTextEdit="1"/>
          </p:cNvSpPr>
          <p:nvPr>
            <p:ph type="sldImg"/>
          </p:nvPr>
        </p:nvSpPr>
        <p:spPr>
          <a:ln/>
        </p:spPr>
      </p:sp>
      <p:sp>
        <p:nvSpPr>
          <p:cNvPr id="27136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9661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045D6290-300B-43F4-97B9-B7445023F7F5}" type="slidenum">
              <a:rPr lang="en-US" altLang="zh-TW" b="0" smtClean="0"/>
              <a:pPr eaLnBrk="1" hangingPunct="1">
                <a:defRPr/>
              </a:pPr>
              <a:t>115</a:t>
            </a:fld>
            <a:endParaRPr lang="en-US" altLang="zh-TW" b="0"/>
          </a:p>
        </p:txBody>
      </p:sp>
    </p:spTree>
    <p:extLst>
      <p:ext uri="{BB962C8B-B14F-4D97-AF65-F5344CB8AC3E}">
        <p14:creationId xmlns:p14="http://schemas.microsoft.com/office/powerpoint/2010/main" val="188102370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投影片圖像版面配置區 1"/>
          <p:cNvSpPr>
            <a:spLocks noGrp="1" noRot="1" noChangeAspect="1" noTextEdit="1"/>
          </p:cNvSpPr>
          <p:nvPr>
            <p:ph type="sldImg"/>
          </p:nvPr>
        </p:nvSpPr>
        <p:spPr>
          <a:ln/>
        </p:spPr>
      </p:sp>
      <p:sp>
        <p:nvSpPr>
          <p:cNvPr id="27238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763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EBB87EFF-2840-4592-BAE6-2D4C3630D0DE}" type="slidenum">
              <a:rPr lang="en-US" altLang="zh-TW" b="0" smtClean="0"/>
              <a:pPr eaLnBrk="1" hangingPunct="1">
                <a:defRPr/>
              </a:pPr>
              <a:t>116</a:t>
            </a:fld>
            <a:endParaRPr lang="en-US" altLang="zh-TW" b="0"/>
          </a:p>
        </p:txBody>
      </p:sp>
    </p:spTree>
    <p:extLst>
      <p:ext uri="{BB962C8B-B14F-4D97-AF65-F5344CB8AC3E}">
        <p14:creationId xmlns:p14="http://schemas.microsoft.com/office/powerpoint/2010/main" val="63169857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投影片圖像版面配置區 1"/>
          <p:cNvSpPr>
            <a:spLocks noGrp="1" noRot="1" noChangeAspect="1" noTextEdit="1"/>
          </p:cNvSpPr>
          <p:nvPr>
            <p:ph type="sldImg"/>
          </p:nvPr>
        </p:nvSpPr>
        <p:spPr>
          <a:ln/>
        </p:spPr>
      </p:sp>
      <p:sp>
        <p:nvSpPr>
          <p:cNvPr id="27341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8660"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767A566F-CEA8-4F1C-B20A-D193C7B81676}" type="slidenum">
              <a:rPr lang="en-US" altLang="zh-TW" b="0" smtClean="0"/>
              <a:pPr eaLnBrk="1" hangingPunct="1">
                <a:defRPr/>
              </a:pPr>
              <a:t>117</a:t>
            </a:fld>
            <a:endParaRPr lang="en-US" altLang="zh-TW" b="0"/>
          </a:p>
        </p:txBody>
      </p:sp>
    </p:spTree>
    <p:extLst>
      <p:ext uri="{BB962C8B-B14F-4D97-AF65-F5344CB8AC3E}">
        <p14:creationId xmlns:p14="http://schemas.microsoft.com/office/powerpoint/2010/main" val="371513488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投影片圖像版面配置區 1"/>
          <p:cNvSpPr>
            <a:spLocks noGrp="1" noRot="1" noChangeAspect="1" noTextEdit="1"/>
          </p:cNvSpPr>
          <p:nvPr>
            <p:ph type="sldImg"/>
          </p:nvPr>
        </p:nvSpPr>
        <p:spPr>
          <a:ln/>
        </p:spPr>
      </p:sp>
      <p:sp>
        <p:nvSpPr>
          <p:cNvPr id="27443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9684"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36E72A7-CD6F-4860-8604-5750646E51F2}" type="slidenum">
              <a:rPr lang="en-US" altLang="zh-TW" b="0" smtClean="0"/>
              <a:pPr eaLnBrk="1" hangingPunct="1">
                <a:defRPr/>
              </a:pPr>
              <a:t>118</a:t>
            </a:fld>
            <a:endParaRPr lang="en-US" altLang="zh-TW" b="0"/>
          </a:p>
        </p:txBody>
      </p:sp>
    </p:spTree>
    <p:extLst>
      <p:ext uri="{BB962C8B-B14F-4D97-AF65-F5344CB8AC3E}">
        <p14:creationId xmlns:p14="http://schemas.microsoft.com/office/powerpoint/2010/main" val="26837473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投影片圖像版面配置區 1"/>
          <p:cNvSpPr>
            <a:spLocks noGrp="1" noRot="1" noChangeAspect="1" noTextEdit="1"/>
          </p:cNvSpPr>
          <p:nvPr>
            <p:ph type="sldImg"/>
          </p:nvPr>
        </p:nvSpPr>
        <p:spPr>
          <a:ln/>
        </p:spPr>
      </p:sp>
      <p:sp>
        <p:nvSpPr>
          <p:cNvPr id="16589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2390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3ABB3DD1-2CF9-49DE-8CF9-F71EFF0C2F22}" type="slidenum">
              <a:rPr lang="en-US" altLang="zh-TW" b="0" smtClean="0"/>
              <a:pPr eaLnBrk="1" hangingPunct="1">
                <a:defRPr/>
              </a:pPr>
              <a:t>11</a:t>
            </a:fld>
            <a:endParaRPr lang="en-US" altLang="zh-TW" b="0"/>
          </a:p>
        </p:txBody>
      </p:sp>
    </p:spTree>
    <p:extLst>
      <p:ext uri="{BB962C8B-B14F-4D97-AF65-F5344CB8AC3E}">
        <p14:creationId xmlns:p14="http://schemas.microsoft.com/office/powerpoint/2010/main" val="78903965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投影片圖像版面配置區 1"/>
          <p:cNvSpPr>
            <a:spLocks noGrp="1" noRot="1" noChangeAspect="1" noTextEdit="1"/>
          </p:cNvSpPr>
          <p:nvPr>
            <p:ph type="sldImg"/>
          </p:nvPr>
        </p:nvSpPr>
        <p:spPr>
          <a:ln/>
        </p:spPr>
      </p:sp>
      <p:sp>
        <p:nvSpPr>
          <p:cNvPr id="27545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070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36740D6D-9D77-477B-9153-DEC974863E63}" type="slidenum">
              <a:rPr lang="en-US" altLang="zh-TW" b="0" smtClean="0"/>
              <a:pPr eaLnBrk="1" hangingPunct="1">
                <a:defRPr/>
              </a:pPr>
              <a:t>119</a:t>
            </a:fld>
            <a:endParaRPr lang="en-US" altLang="zh-TW" b="0"/>
          </a:p>
        </p:txBody>
      </p:sp>
    </p:spTree>
    <p:extLst>
      <p:ext uri="{BB962C8B-B14F-4D97-AF65-F5344CB8AC3E}">
        <p14:creationId xmlns:p14="http://schemas.microsoft.com/office/powerpoint/2010/main" val="238138781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投影片圖像版面配置區 1"/>
          <p:cNvSpPr>
            <a:spLocks noGrp="1" noRot="1" noChangeAspect="1" noTextEdit="1"/>
          </p:cNvSpPr>
          <p:nvPr>
            <p:ph type="sldImg"/>
          </p:nvPr>
        </p:nvSpPr>
        <p:spPr>
          <a:ln/>
        </p:spPr>
      </p:sp>
      <p:sp>
        <p:nvSpPr>
          <p:cNvPr id="27648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173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2336F574-F4C0-4AB3-9066-A59B8E9B1FDB}" type="slidenum">
              <a:rPr lang="en-US" altLang="zh-TW" b="0" smtClean="0"/>
              <a:pPr eaLnBrk="1" hangingPunct="1">
                <a:defRPr/>
              </a:pPr>
              <a:t>120</a:t>
            </a:fld>
            <a:endParaRPr lang="en-US" altLang="zh-TW" b="0"/>
          </a:p>
        </p:txBody>
      </p:sp>
    </p:spTree>
    <p:extLst>
      <p:ext uri="{BB962C8B-B14F-4D97-AF65-F5344CB8AC3E}">
        <p14:creationId xmlns:p14="http://schemas.microsoft.com/office/powerpoint/2010/main" val="96187507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投影片圖像版面配置區 1"/>
          <p:cNvSpPr>
            <a:spLocks noGrp="1" noRot="1" noChangeAspect="1" noTextEdit="1"/>
          </p:cNvSpPr>
          <p:nvPr>
            <p:ph type="sldImg"/>
          </p:nvPr>
        </p:nvSpPr>
        <p:spPr>
          <a:ln/>
        </p:spPr>
      </p:sp>
      <p:sp>
        <p:nvSpPr>
          <p:cNvPr id="27648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173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2336F574-F4C0-4AB3-9066-A59B8E9B1FDB}" type="slidenum">
              <a:rPr lang="en-US" altLang="zh-TW" b="0" smtClean="0"/>
              <a:pPr eaLnBrk="1" hangingPunct="1">
                <a:defRPr/>
              </a:pPr>
              <a:t>121</a:t>
            </a:fld>
            <a:endParaRPr lang="en-US" altLang="zh-TW" b="0"/>
          </a:p>
        </p:txBody>
      </p:sp>
    </p:spTree>
    <p:extLst>
      <p:ext uri="{BB962C8B-B14F-4D97-AF65-F5344CB8AC3E}">
        <p14:creationId xmlns:p14="http://schemas.microsoft.com/office/powerpoint/2010/main" val="384995033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投影片圖像版面配置區 1"/>
          <p:cNvSpPr>
            <a:spLocks noGrp="1" noRot="1" noChangeAspect="1" noTextEdit="1"/>
          </p:cNvSpPr>
          <p:nvPr>
            <p:ph type="sldImg"/>
          </p:nvPr>
        </p:nvSpPr>
        <p:spPr>
          <a:ln/>
        </p:spPr>
      </p:sp>
      <p:sp>
        <p:nvSpPr>
          <p:cNvPr id="2775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27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CFA0813-0E1C-45B1-86E9-D8EC8161F222}" type="slidenum">
              <a:rPr lang="zh-TW" altLang="en-US" b="0" smtClean="0">
                <a:solidFill>
                  <a:prstClr val="black"/>
                </a:solidFill>
              </a:rPr>
              <a:pPr eaLnBrk="1" hangingPunct="1">
                <a:defRPr/>
              </a:pPr>
              <a:t>122</a:t>
            </a:fld>
            <a:endParaRPr lang="zh-TW" altLang="en-US" b="0">
              <a:solidFill>
                <a:prstClr val="black"/>
              </a:solidFill>
            </a:endParaRPr>
          </a:p>
        </p:txBody>
      </p:sp>
    </p:spTree>
    <p:extLst>
      <p:ext uri="{BB962C8B-B14F-4D97-AF65-F5344CB8AC3E}">
        <p14:creationId xmlns:p14="http://schemas.microsoft.com/office/powerpoint/2010/main" val="413518693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投影片圖像版面配置區 1"/>
          <p:cNvSpPr>
            <a:spLocks noGrp="1" noRot="1" noChangeAspect="1" noTextEdit="1"/>
          </p:cNvSpPr>
          <p:nvPr>
            <p:ph type="sldImg"/>
          </p:nvPr>
        </p:nvSpPr>
        <p:spPr>
          <a:ln/>
        </p:spPr>
      </p:sp>
      <p:sp>
        <p:nvSpPr>
          <p:cNvPr id="2775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27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CFA0813-0E1C-45B1-86E9-D8EC8161F222}" type="slidenum">
              <a:rPr lang="zh-TW" altLang="en-US" b="0" smtClean="0">
                <a:solidFill>
                  <a:prstClr val="black"/>
                </a:solidFill>
              </a:rPr>
              <a:pPr eaLnBrk="1" hangingPunct="1">
                <a:defRPr/>
              </a:pPr>
              <a:t>129</a:t>
            </a:fld>
            <a:endParaRPr lang="zh-TW" altLang="en-US" b="0">
              <a:solidFill>
                <a:prstClr val="black"/>
              </a:solidFill>
            </a:endParaRPr>
          </a:p>
        </p:txBody>
      </p:sp>
    </p:spTree>
    <p:extLst>
      <p:ext uri="{BB962C8B-B14F-4D97-AF65-F5344CB8AC3E}">
        <p14:creationId xmlns:p14="http://schemas.microsoft.com/office/powerpoint/2010/main" val="300679690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投影片圖像版面配置區 1"/>
          <p:cNvSpPr>
            <a:spLocks noGrp="1" noRot="1" noChangeAspect="1" noTextEdit="1"/>
          </p:cNvSpPr>
          <p:nvPr>
            <p:ph type="sldImg"/>
          </p:nvPr>
        </p:nvSpPr>
        <p:spPr>
          <a:ln/>
        </p:spPr>
      </p:sp>
      <p:sp>
        <p:nvSpPr>
          <p:cNvPr id="2775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27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CFA0813-0E1C-45B1-86E9-D8EC8161F222}" type="slidenum">
              <a:rPr lang="zh-TW" altLang="en-US" b="0" smtClean="0">
                <a:solidFill>
                  <a:prstClr val="black"/>
                </a:solidFill>
              </a:rPr>
              <a:pPr eaLnBrk="1" hangingPunct="1">
                <a:defRPr/>
              </a:pPr>
              <a:t>130</a:t>
            </a:fld>
            <a:endParaRPr lang="zh-TW" altLang="en-US" b="0">
              <a:solidFill>
                <a:prstClr val="black"/>
              </a:solidFill>
            </a:endParaRPr>
          </a:p>
        </p:txBody>
      </p:sp>
    </p:spTree>
    <p:extLst>
      <p:ext uri="{BB962C8B-B14F-4D97-AF65-F5344CB8AC3E}">
        <p14:creationId xmlns:p14="http://schemas.microsoft.com/office/powerpoint/2010/main" val="78358001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投影片圖像版面配置區 1"/>
          <p:cNvSpPr>
            <a:spLocks noGrp="1" noRot="1" noChangeAspect="1" noTextEdit="1"/>
          </p:cNvSpPr>
          <p:nvPr>
            <p:ph type="sldImg"/>
          </p:nvPr>
        </p:nvSpPr>
        <p:spPr>
          <a:ln/>
        </p:spPr>
      </p:sp>
      <p:sp>
        <p:nvSpPr>
          <p:cNvPr id="2775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27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CFA0813-0E1C-45B1-86E9-D8EC8161F222}" type="slidenum">
              <a:rPr lang="zh-TW" altLang="en-US" b="0" smtClean="0">
                <a:solidFill>
                  <a:prstClr val="black"/>
                </a:solidFill>
              </a:rPr>
              <a:pPr eaLnBrk="1" hangingPunct="1">
                <a:defRPr/>
              </a:pPr>
              <a:t>131</a:t>
            </a:fld>
            <a:endParaRPr lang="zh-TW" altLang="en-US" b="0">
              <a:solidFill>
                <a:prstClr val="black"/>
              </a:solidFill>
            </a:endParaRPr>
          </a:p>
        </p:txBody>
      </p:sp>
    </p:spTree>
    <p:extLst>
      <p:ext uri="{BB962C8B-B14F-4D97-AF65-F5344CB8AC3E}">
        <p14:creationId xmlns:p14="http://schemas.microsoft.com/office/powerpoint/2010/main" val="42733768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投影片圖像版面配置區 1"/>
          <p:cNvSpPr>
            <a:spLocks noGrp="1" noRot="1" noChangeAspect="1" noTextEdit="1"/>
          </p:cNvSpPr>
          <p:nvPr>
            <p:ph type="sldImg"/>
          </p:nvPr>
        </p:nvSpPr>
        <p:spPr>
          <a:ln/>
        </p:spPr>
      </p:sp>
      <p:sp>
        <p:nvSpPr>
          <p:cNvPr id="2775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27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CFA0813-0E1C-45B1-86E9-D8EC8161F222}" type="slidenum">
              <a:rPr lang="zh-TW" altLang="en-US" b="0" smtClean="0">
                <a:solidFill>
                  <a:prstClr val="black"/>
                </a:solidFill>
              </a:rPr>
              <a:pPr eaLnBrk="1" hangingPunct="1">
                <a:defRPr/>
              </a:pPr>
              <a:t>132</a:t>
            </a:fld>
            <a:endParaRPr lang="zh-TW" altLang="en-US" b="0">
              <a:solidFill>
                <a:prstClr val="black"/>
              </a:solidFill>
            </a:endParaRPr>
          </a:p>
        </p:txBody>
      </p:sp>
    </p:spTree>
    <p:extLst>
      <p:ext uri="{BB962C8B-B14F-4D97-AF65-F5344CB8AC3E}">
        <p14:creationId xmlns:p14="http://schemas.microsoft.com/office/powerpoint/2010/main" val="147819905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投影片圖像版面配置區 1"/>
          <p:cNvSpPr>
            <a:spLocks noGrp="1" noRot="1" noChangeAspect="1" noTextEdit="1"/>
          </p:cNvSpPr>
          <p:nvPr>
            <p:ph type="sldImg"/>
          </p:nvPr>
        </p:nvSpPr>
        <p:spPr>
          <a:ln/>
        </p:spPr>
      </p:sp>
      <p:sp>
        <p:nvSpPr>
          <p:cNvPr id="2775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27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CFA0813-0E1C-45B1-86E9-D8EC8161F222}" type="slidenum">
              <a:rPr lang="zh-TW" altLang="en-US" b="0" smtClean="0">
                <a:solidFill>
                  <a:prstClr val="black"/>
                </a:solidFill>
              </a:rPr>
              <a:pPr eaLnBrk="1" hangingPunct="1">
                <a:defRPr/>
              </a:pPr>
              <a:t>133</a:t>
            </a:fld>
            <a:endParaRPr lang="zh-TW" altLang="en-US" b="0">
              <a:solidFill>
                <a:prstClr val="black"/>
              </a:solidFill>
            </a:endParaRPr>
          </a:p>
        </p:txBody>
      </p:sp>
    </p:spTree>
    <p:extLst>
      <p:ext uri="{BB962C8B-B14F-4D97-AF65-F5344CB8AC3E}">
        <p14:creationId xmlns:p14="http://schemas.microsoft.com/office/powerpoint/2010/main" val="416346471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投影片圖像版面配置區 1"/>
          <p:cNvSpPr>
            <a:spLocks noGrp="1" noRot="1" noChangeAspect="1" noTextEdit="1"/>
          </p:cNvSpPr>
          <p:nvPr>
            <p:ph type="sldImg"/>
          </p:nvPr>
        </p:nvSpPr>
        <p:spPr>
          <a:ln/>
        </p:spPr>
      </p:sp>
      <p:sp>
        <p:nvSpPr>
          <p:cNvPr id="2775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27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CFA0813-0E1C-45B1-86E9-D8EC8161F222}" type="slidenum">
              <a:rPr lang="zh-TW" altLang="en-US" b="0" smtClean="0">
                <a:solidFill>
                  <a:prstClr val="black"/>
                </a:solidFill>
              </a:rPr>
              <a:pPr eaLnBrk="1" hangingPunct="1">
                <a:defRPr/>
              </a:pPr>
              <a:t>138</a:t>
            </a:fld>
            <a:endParaRPr lang="zh-TW" altLang="en-US" b="0">
              <a:solidFill>
                <a:prstClr val="black"/>
              </a:solidFill>
            </a:endParaRPr>
          </a:p>
        </p:txBody>
      </p:sp>
    </p:spTree>
    <p:extLst>
      <p:ext uri="{BB962C8B-B14F-4D97-AF65-F5344CB8AC3E}">
        <p14:creationId xmlns:p14="http://schemas.microsoft.com/office/powerpoint/2010/main" val="14141091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19.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10.vml"/><Relationship Id="rId6" Type="http://schemas.openxmlformats.org/officeDocument/2006/relationships/image" Target="../media/image2.png"/><Relationship Id="rId5" Type="http://schemas.openxmlformats.org/officeDocument/2006/relationships/oleObject" Target="../embeddings/oleObject20.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21.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11.vml"/><Relationship Id="rId6" Type="http://schemas.openxmlformats.org/officeDocument/2006/relationships/image" Target="../media/image2.png"/><Relationship Id="rId5" Type="http://schemas.openxmlformats.org/officeDocument/2006/relationships/oleObject" Target="../embeddings/oleObject22.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23.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12.vml"/><Relationship Id="rId6" Type="http://schemas.openxmlformats.org/officeDocument/2006/relationships/image" Target="../media/image2.png"/><Relationship Id="rId5" Type="http://schemas.openxmlformats.org/officeDocument/2006/relationships/oleObject" Target="../embeddings/oleObject24.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25.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13.vml"/><Relationship Id="rId6" Type="http://schemas.openxmlformats.org/officeDocument/2006/relationships/image" Target="../media/image2.png"/><Relationship Id="rId5" Type="http://schemas.openxmlformats.org/officeDocument/2006/relationships/oleObject" Target="../embeddings/oleObject26.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3.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2.vml"/><Relationship Id="rId6" Type="http://schemas.openxmlformats.org/officeDocument/2006/relationships/image" Target="../media/image2.png"/><Relationship Id="rId5" Type="http://schemas.openxmlformats.org/officeDocument/2006/relationships/oleObject" Target="../embeddings/oleObject4.bin"/><Relationship Id="rId10" Type="http://schemas.openxmlformats.org/officeDocument/2006/relationships/image" Target="../media/image8.png"/><Relationship Id="rId4" Type="http://schemas.openxmlformats.org/officeDocument/2006/relationships/image" Target="../media/image1.png"/><Relationship Id="rId9"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5.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3.vml"/><Relationship Id="rId6" Type="http://schemas.openxmlformats.org/officeDocument/2006/relationships/image" Target="../media/image2.png"/><Relationship Id="rId5" Type="http://schemas.openxmlformats.org/officeDocument/2006/relationships/oleObject" Target="../embeddings/oleObject6.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7.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4.vml"/><Relationship Id="rId6" Type="http://schemas.openxmlformats.org/officeDocument/2006/relationships/image" Target="../media/image2.png"/><Relationship Id="rId5" Type="http://schemas.openxmlformats.org/officeDocument/2006/relationships/oleObject" Target="../embeddings/oleObject8.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9.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5.vml"/><Relationship Id="rId6" Type="http://schemas.openxmlformats.org/officeDocument/2006/relationships/image" Target="../media/image2.png"/><Relationship Id="rId5" Type="http://schemas.openxmlformats.org/officeDocument/2006/relationships/oleObject" Target="../embeddings/oleObject10.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11.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6.vml"/><Relationship Id="rId6" Type="http://schemas.openxmlformats.org/officeDocument/2006/relationships/image" Target="../media/image2.png"/><Relationship Id="rId5" Type="http://schemas.openxmlformats.org/officeDocument/2006/relationships/oleObject" Target="../embeddings/oleObject12.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13.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7.vml"/><Relationship Id="rId6" Type="http://schemas.openxmlformats.org/officeDocument/2006/relationships/image" Target="../media/image2.png"/><Relationship Id="rId5" Type="http://schemas.openxmlformats.org/officeDocument/2006/relationships/oleObject" Target="../embeddings/oleObject14.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15.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8.vml"/><Relationship Id="rId6" Type="http://schemas.openxmlformats.org/officeDocument/2006/relationships/image" Target="../media/image2.png"/><Relationship Id="rId5" Type="http://schemas.openxmlformats.org/officeDocument/2006/relationships/oleObject" Target="../embeddings/oleObject16.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17.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9.vml"/><Relationship Id="rId6" Type="http://schemas.openxmlformats.org/officeDocument/2006/relationships/image" Target="../media/image2.png"/><Relationship Id="rId5" Type="http://schemas.openxmlformats.org/officeDocument/2006/relationships/oleObject" Target="../embeddings/oleObject18.bin"/><Relationship Id="rId4" Type="http://schemas.openxmlformats.org/officeDocument/2006/relationships/image" Target="../media/image1.png"/><Relationship Id="rId9"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4" name="Picture 46" descr="238"/>
          <p:cNvPicPr>
            <a:picLocks noChangeAspect="1" noChangeArrowheads="1"/>
          </p:cNvPicPr>
          <p:nvPr/>
        </p:nvPicPr>
        <p:blipFill>
          <a:blip r:embed="rId2">
            <a:extLst>
              <a:ext uri="{28A0092B-C50C-407E-A947-70E740481C1C}">
                <a14:useLocalDpi xmlns:a14="http://schemas.microsoft.com/office/drawing/2010/main" val="0"/>
              </a:ext>
            </a:extLst>
          </a:blip>
          <a:srcRect t="1578"/>
          <a:stretch>
            <a:fillRect/>
          </a:stretch>
        </p:blipFill>
        <p:spPr bwMode="ltGray">
          <a:xfrm>
            <a:off x="-9525" y="0"/>
            <a:ext cx="42703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utoShape 54"/>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3074" name="Rectangle 2"/>
          <p:cNvSpPr>
            <a:spLocks noGrp="1" noChangeArrowheads="1"/>
          </p:cNvSpPr>
          <p:nvPr>
            <p:ph type="ctrTitle"/>
          </p:nvPr>
        </p:nvSpPr>
        <p:spPr>
          <a:xfrm>
            <a:off x="4343400" y="2895600"/>
            <a:ext cx="4038600" cy="685800"/>
          </a:xfrm>
          <a:effectLst/>
        </p:spPr>
        <p:txBody>
          <a:bodyPr/>
          <a:lstStyle>
            <a:lvl1pPr algn="r">
              <a:defRPr sz="3600">
                <a:solidFill>
                  <a:schemeClr val="accent1"/>
                </a:solidFill>
              </a:defRPr>
            </a:lvl1pPr>
          </a:lstStyle>
          <a:p>
            <a:pPr lvl="0"/>
            <a:r>
              <a:rPr lang="zh-TW" altLang="en-US" noProof="0"/>
              <a:t>按一下以編輯母片標題樣式</a:t>
            </a:r>
            <a:endParaRPr lang="en-US" altLang="zh-TW" noProof="0"/>
          </a:p>
        </p:txBody>
      </p:sp>
      <p:sp>
        <p:nvSpPr>
          <p:cNvPr id="3075" name="Rectangle 3"/>
          <p:cNvSpPr>
            <a:spLocks noGrp="1" noChangeArrowheads="1"/>
          </p:cNvSpPr>
          <p:nvPr>
            <p:ph type="subTitle" idx="1"/>
          </p:nvPr>
        </p:nvSpPr>
        <p:spPr>
          <a:xfrm>
            <a:off x="4343400" y="4038600"/>
            <a:ext cx="4038600" cy="533400"/>
          </a:xfrm>
        </p:spPr>
        <p:txBody>
          <a:bodyPr/>
          <a:lstStyle>
            <a:lvl1pPr marL="0" indent="0" algn="r">
              <a:buFont typeface="Wingdings" pitchFamily="2" charset="2"/>
              <a:buNone/>
              <a:defRPr sz="1600"/>
            </a:lvl1pPr>
          </a:lstStyle>
          <a:p>
            <a:pPr lvl="0"/>
            <a:r>
              <a:rPr lang="zh-TW" altLang="en-US" noProof="0"/>
              <a:t>按一下以編輯母片副標題樣式</a:t>
            </a:r>
            <a:endParaRPr lang="en-US" altLang="zh-TW" noProof="0"/>
          </a:p>
        </p:txBody>
      </p:sp>
      <p:sp>
        <p:nvSpPr>
          <p:cNvPr id="6" name="Rectangle 4"/>
          <p:cNvSpPr>
            <a:spLocks noGrp="1" noChangeArrowheads="1"/>
          </p:cNvSpPr>
          <p:nvPr>
            <p:ph type="dt" sz="half" idx="10"/>
          </p:nvPr>
        </p:nvSpPr>
        <p:spPr>
          <a:xfrm>
            <a:off x="228600" y="6553200"/>
            <a:ext cx="2133600" cy="244475"/>
          </a:xfrm>
          <a:prstGeom prst="rect">
            <a:avLst/>
          </a:prstGeom>
        </p:spPr>
        <p:txBody>
          <a:bodyPr vert="horz" wrap="square" lIns="91440" tIns="45720" rIns="91440" bIns="45720" numCol="1" anchor="t" anchorCtr="0" compatLnSpc="1">
            <a:prstTxWarp prst="textNoShape">
              <a:avLst/>
            </a:prstTxWarp>
          </a:bodyPr>
          <a:lstStyle>
            <a:lvl1pPr eaLnBrk="1" hangingPunct="1">
              <a:defRPr sz="1000" b="0">
                <a:solidFill>
                  <a:schemeClr val="bg1"/>
                </a:solidFill>
                <a:latin typeface="Arial" panose="020B0604020202020204" pitchFamily="34" charset="0"/>
                <a:ea typeface="新細明體" panose="02020500000000000000" pitchFamily="18" charset="-120"/>
              </a:defRPr>
            </a:lvl1pPr>
          </a:lstStyle>
          <a:p>
            <a:pPr>
              <a:defRPr/>
            </a:pPr>
            <a:endParaRPr lang="en-US" altLang="zh-TW">
              <a:solidFill>
                <a:srgbClr val="FFFFFF"/>
              </a:solidFill>
            </a:endParaRPr>
          </a:p>
        </p:txBody>
      </p:sp>
      <p:sp>
        <p:nvSpPr>
          <p:cNvPr id="7" name="Rectangle 5"/>
          <p:cNvSpPr>
            <a:spLocks noGrp="1" noChangeArrowheads="1"/>
          </p:cNvSpPr>
          <p:nvPr>
            <p:ph type="ftr" sz="quarter" idx="11"/>
          </p:nvPr>
        </p:nvSpPr>
        <p:spPr>
          <a:xfrm>
            <a:off x="3200400" y="6553200"/>
            <a:ext cx="2895600" cy="2444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00" b="0">
                <a:latin typeface="Arial" panose="020B0604020202020204" pitchFamily="34" charset="0"/>
                <a:ea typeface="新細明體" panose="02020500000000000000" pitchFamily="18" charset="-120"/>
              </a:defRPr>
            </a:lvl1pPr>
          </a:lstStyle>
          <a:p>
            <a:pPr>
              <a:defRPr/>
            </a:pPr>
            <a:endParaRPr lang="en-US" altLang="zh-TW">
              <a:solidFill>
                <a:srgbClr val="30311D"/>
              </a:solidFill>
            </a:endParaRPr>
          </a:p>
        </p:txBody>
      </p:sp>
      <p:sp>
        <p:nvSpPr>
          <p:cNvPr id="8" name="Rectangle 6"/>
          <p:cNvSpPr>
            <a:spLocks noGrp="1" noChangeArrowheads="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73A9DFCD-C965-41D3-9DE1-3BC8C93923B0}"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4053548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標題及直排文字">
    <p:spTree>
      <p:nvGrpSpPr>
        <p:cNvPr id="1" name=""/>
        <p:cNvGrpSpPr/>
        <p:nvPr/>
      </p:nvGrpSpPr>
      <p:grpSpPr>
        <a:xfrm>
          <a:off x="0" y="0"/>
          <a:ext cx="0" cy="0"/>
          <a:chOff x="0" y="0"/>
          <a:chExt cx="0" cy="0"/>
        </a:xfrm>
      </p:grpSpPr>
      <p:graphicFrame>
        <p:nvGraphicFramePr>
          <p:cNvPr id="4"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21100"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21101"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7"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8"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9" name="群組 11"/>
          <p:cNvGrpSpPr>
            <a:grpSpLocks/>
          </p:cNvGrpSpPr>
          <p:nvPr userDrawn="1"/>
        </p:nvGrpSpPr>
        <p:grpSpPr bwMode="auto">
          <a:xfrm>
            <a:off x="7148513" y="0"/>
            <a:ext cx="1843087" cy="568325"/>
            <a:chOff x="714375" y="3783732"/>
            <a:chExt cx="2486289" cy="825048"/>
          </a:xfrm>
        </p:grpSpPr>
        <p:pic>
          <p:nvPicPr>
            <p:cNvPr id="10"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3" name="日期版面配置區 3"/>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4" name="頁尾版面配置區 4"/>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5" name="投影片編號版面配置區 5"/>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1DEB2D88-696B-42EA-9A9F-758FEB175681}"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2309352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graphicFrame>
        <p:nvGraphicFramePr>
          <p:cNvPr id="4"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22124"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22125"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7"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8"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9" name="群組 11"/>
          <p:cNvGrpSpPr>
            <a:grpSpLocks/>
          </p:cNvGrpSpPr>
          <p:nvPr userDrawn="1"/>
        </p:nvGrpSpPr>
        <p:grpSpPr bwMode="auto">
          <a:xfrm>
            <a:off x="7148513" y="0"/>
            <a:ext cx="1843087" cy="568325"/>
            <a:chOff x="714375" y="3783732"/>
            <a:chExt cx="2486289" cy="825048"/>
          </a:xfrm>
        </p:grpSpPr>
        <p:pic>
          <p:nvPicPr>
            <p:cNvPr id="10"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直排標題 1"/>
          <p:cNvSpPr>
            <a:spLocks noGrp="1"/>
          </p:cNvSpPr>
          <p:nvPr>
            <p:ph type="title" orient="vert"/>
          </p:nvPr>
        </p:nvSpPr>
        <p:spPr>
          <a:xfrm>
            <a:off x="6572250" y="714375"/>
            <a:ext cx="2038350" cy="56102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714375"/>
            <a:ext cx="5962650" cy="56102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3" name="日期版面配置區 3"/>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4" name="頁尾版面配置區 4"/>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5" name="投影片編號版面配置區 5"/>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2DE85E20-DCD5-4484-8016-590712724D65}"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37108368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reserve="1">
  <p:cSld name="標題，文字及物件">
    <p:spTree>
      <p:nvGrpSpPr>
        <p:cNvPr id="1" name=""/>
        <p:cNvGrpSpPr/>
        <p:nvPr/>
      </p:nvGrpSpPr>
      <p:grpSpPr>
        <a:xfrm>
          <a:off x="0" y="0"/>
          <a:ext cx="0" cy="0"/>
          <a:chOff x="0" y="0"/>
          <a:chExt cx="0" cy="0"/>
        </a:xfrm>
      </p:grpSpPr>
      <p:graphicFrame>
        <p:nvGraphicFramePr>
          <p:cNvPr id="5"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23148"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23149"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8"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9"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10" name="群組 11"/>
          <p:cNvGrpSpPr>
            <a:grpSpLocks/>
          </p:cNvGrpSpPr>
          <p:nvPr userDrawn="1"/>
        </p:nvGrpSpPr>
        <p:grpSpPr bwMode="auto">
          <a:xfrm>
            <a:off x="7148513" y="0"/>
            <a:ext cx="1843087" cy="568325"/>
            <a:chOff x="714375" y="3783732"/>
            <a:chExt cx="2486289" cy="825048"/>
          </a:xfrm>
        </p:grpSpPr>
        <p:pic>
          <p:nvPicPr>
            <p:cNvPr id="11"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a:xfrm>
            <a:off x="1295400" y="714375"/>
            <a:ext cx="7315200" cy="5334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457200" y="1447800"/>
            <a:ext cx="4000500" cy="4876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10100" y="1447800"/>
            <a:ext cx="4000500" cy="4876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4" name="日期版面配置區 4"/>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5" name="頁尾版面配置區 5"/>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6" name="投影片編號版面配置區 6"/>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A760916A-1D83-4624-A883-84FF668257C0}"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14957492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bl" preserve="1">
  <p:cSld name="標題及表格">
    <p:spTree>
      <p:nvGrpSpPr>
        <p:cNvPr id="1" name=""/>
        <p:cNvGrpSpPr/>
        <p:nvPr/>
      </p:nvGrpSpPr>
      <p:grpSpPr>
        <a:xfrm>
          <a:off x="0" y="0"/>
          <a:ext cx="0" cy="0"/>
          <a:chOff x="0" y="0"/>
          <a:chExt cx="0" cy="0"/>
        </a:xfrm>
      </p:grpSpPr>
      <p:graphicFrame>
        <p:nvGraphicFramePr>
          <p:cNvPr id="4"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24172"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24173"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7"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8"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9" name="群組 11"/>
          <p:cNvGrpSpPr>
            <a:grpSpLocks/>
          </p:cNvGrpSpPr>
          <p:nvPr userDrawn="1"/>
        </p:nvGrpSpPr>
        <p:grpSpPr bwMode="auto">
          <a:xfrm>
            <a:off x="7148513" y="0"/>
            <a:ext cx="1843087" cy="568325"/>
            <a:chOff x="714375" y="3783732"/>
            <a:chExt cx="2486289" cy="825048"/>
          </a:xfrm>
        </p:grpSpPr>
        <p:pic>
          <p:nvPicPr>
            <p:cNvPr id="10"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a:xfrm>
            <a:off x="1295400" y="714375"/>
            <a:ext cx="7315200" cy="533400"/>
          </a:xfrm>
        </p:spPr>
        <p:txBody>
          <a:bodyPr/>
          <a:lstStyle/>
          <a:p>
            <a:r>
              <a:rPr lang="zh-TW" altLang="en-US"/>
              <a:t>按一下以編輯母片標題樣式</a:t>
            </a:r>
          </a:p>
        </p:txBody>
      </p:sp>
      <p:sp>
        <p:nvSpPr>
          <p:cNvPr id="3" name="表格版面配置區 2"/>
          <p:cNvSpPr>
            <a:spLocks noGrp="1"/>
          </p:cNvSpPr>
          <p:nvPr>
            <p:ph type="tbl" idx="1"/>
          </p:nvPr>
        </p:nvSpPr>
        <p:spPr>
          <a:xfrm>
            <a:off x="457200" y="1447800"/>
            <a:ext cx="8153400" cy="4876800"/>
          </a:xfrm>
        </p:spPr>
        <p:txBody>
          <a:bodyPr/>
          <a:lstStyle/>
          <a:p>
            <a:pPr lvl="0"/>
            <a:r>
              <a:rPr lang="zh-TW" altLang="en-US" noProof="0"/>
              <a:t>按一下圖示以新增表格</a:t>
            </a:r>
          </a:p>
        </p:txBody>
      </p:sp>
      <p:sp>
        <p:nvSpPr>
          <p:cNvPr id="13" name="日期版面配置區 3"/>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4" name="頁尾版面配置區 4"/>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5" name="投影片編號版面配置區 5"/>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739C222B-5C4E-4B37-AA7A-6B8D481E3812}"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5286115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zh-TW" altLang="en-US"/>
              <a:t>按一下以編輯母片標題樣式</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pPr>
              <a:defRPr/>
            </a:pPr>
            <a:endParaRPr lang="en-US" altLang="zh-TW"/>
          </a:p>
        </p:txBody>
      </p:sp>
      <p:sp>
        <p:nvSpPr>
          <p:cNvPr id="5" name="Footer Placeholder 4"/>
          <p:cNvSpPr>
            <a:spLocks noGrp="1"/>
          </p:cNvSpPr>
          <p:nvPr>
            <p:ph type="ftr" sz="quarter" idx="11"/>
          </p:nvPr>
        </p:nvSpPr>
        <p:spPr>
          <a:xfrm>
            <a:off x="2396319" y="329308"/>
            <a:ext cx="3086292" cy="309201"/>
          </a:xfrm>
        </p:spPr>
        <p:txBody>
          <a:bodyPr/>
          <a:lstStyle/>
          <a:p>
            <a:pPr>
              <a:defRPr/>
            </a:pPr>
            <a:endParaRPr lang="en-US" altLang="zh-TW"/>
          </a:p>
        </p:txBody>
      </p:sp>
      <p:sp>
        <p:nvSpPr>
          <p:cNvPr id="6" name="Slide Number Placeholder 5"/>
          <p:cNvSpPr>
            <a:spLocks noGrp="1"/>
          </p:cNvSpPr>
          <p:nvPr>
            <p:ph type="sldNum" sz="quarter" idx="12"/>
          </p:nvPr>
        </p:nvSpPr>
        <p:spPr>
          <a:xfrm>
            <a:off x="1434703" y="798973"/>
            <a:ext cx="802005" cy="503578"/>
          </a:xfrm>
        </p:spPr>
        <p:txBody>
          <a:bodyPr/>
          <a:lstStyle/>
          <a:p>
            <a:pPr>
              <a:defRPr/>
            </a:pPr>
            <a:fld id="{C84D0A92-8BB8-43A5-948F-6B511FD27D81}" type="slidenum">
              <a:rPr lang="en-US" altLang="zh-TW" smtClean="0"/>
              <a:pPr>
                <a:defRPr/>
              </a:pPr>
              <a:t>‹#›</a:t>
            </a:fld>
            <a:endParaRPr lang="en-US" altLang="zh-TW"/>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77598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ncho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53200395"/>
      </p:ext>
    </p:extLst>
  </p:cSld>
  <p:clrMapOvr>
    <a:masterClrMapping/>
  </p:clrMapOvr>
  <p:hf sldNum="0" hdr="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zh-TW" altLang="en-US"/>
              <a:t>按一下以編輯母片標題樣式</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48A87A34-81AB-432B-8DAE-1953F412C126}" type="datetimeFigureOut">
              <a:rPr lang="en-US" dirty="0"/>
              <a:t>3/10/2023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grpSp>
        <p:nvGrpSpPr>
          <p:cNvPr id="8" name="群組 11">
            <a:extLst>
              <a:ext uri="{FF2B5EF4-FFF2-40B4-BE49-F238E27FC236}">
                <a16:creationId xmlns="" xmlns:a16="http://schemas.microsoft.com/office/drawing/2014/main" id="{E2E69145-CCAB-48D2-A2D0-D01546210234}"/>
              </a:ext>
            </a:extLst>
          </p:cNvPr>
          <p:cNvGrpSpPr>
            <a:grpSpLocks/>
          </p:cNvGrpSpPr>
          <p:nvPr userDrawn="1"/>
        </p:nvGrpSpPr>
        <p:grpSpPr bwMode="auto">
          <a:xfrm>
            <a:off x="248998" y="5984875"/>
            <a:ext cx="1843087" cy="568325"/>
            <a:chOff x="714375" y="3783732"/>
            <a:chExt cx="2486289" cy="825048"/>
          </a:xfrm>
        </p:grpSpPr>
        <p:pic>
          <p:nvPicPr>
            <p:cNvPr id="9" name="圖片 12">
              <a:extLst>
                <a:ext uri="{FF2B5EF4-FFF2-40B4-BE49-F238E27FC236}">
                  <a16:creationId xmlns="" xmlns:a16="http://schemas.microsoft.com/office/drawing/2014/main" id="{8F087A9B-677A-44BD-9563-6CB344423D2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圖片 13">
              <a:extLst>
                <a:ext uri="{FF2B5EF4-FFF2-40B4-BE49-F238E27FC236}">
                  <a16:creationId xmlns="" xmlns:a16="http://schemas.microsoft.com/office/drawing/2014/main" id="{B0D8219C-1FED-4928-A409-6C43DBBF092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4">
              <a:extLst>
                <a:ext uri="{FF2B5EF4-FFF2-40B4-BE49-F238E27FC236}">
                  <a16:creationId xmlns="" xmlns:a16="http://schemas.microsoft.com/office/drawing/2014/main" id="{3C258316-4734-4617-80CA-43AFC5535C3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4548306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88223386"/>
      </p:ext>
    </p:extLst>
  </p:cSld>
  <p:clrMapOvr>
    <a:masterClrMapping/>
  </p:clrMapOvr>
  <p:hf sldNum="0" hdr="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編輯母片文字樣式</a:t>
            </a:r>
          </a:p>
        </p:txBody>
      </p:sp>
      <p:sp>
        <p:nvSpPr>
          <p:cNvPr id="4" name="Content Placeholder 3"/>
          <p:cNvSpPr>
            <a:spLocks noGrp="1"/>
          </p:cNvSpPr>
          <p:nvPr>
            <p:ph sz="half" idx="2"/>
          </p:nvPr>
        </p:nvSpPr>
        <p:spPr>
          <a:xfrm>
            <a:off x="1443491" y="2824270"/>
            <a:ext cx="3125766" cy="2644457"/>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編輯母片文字樣式</a:t>
            </a:r>
          </a:p>
        </p:txBody>
      </p:sp>
      <p:sp>
        <p:nvSpPr>
          <p:cNvPr id="6" name="Content Placeholder 5"/>
          <p:cNvSpPr>
            <a:spLocks noGrp="1"/>
          </p:cNvSpPr>
          <p:nvPr>
            <p:ph sz="quarter" idx="4"/>
          </p:nvPr>
        </p:nvSpPr>
        <p:spPr>
          <a:xfrm>
            <a:off x="4889182" y="2821491"/>
            <a:ext cx="3125652" cy="2637371"/>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618501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grpSp>
        <p:nvGrpSpPr>
          <p:cNvPr id="7" name="群組 11">
            <a:extLst>
              <a:ext uri="{FF2B5EF4-FFF2-40B4-BE49-F238E27FC236}">
                <a16:creationId xmlns="" xmlns:a16="http://schemas.microsoft.com/office/drawing/2014/main" id="{29F88C7B-8497-48EF-820F-34FC40269CC2}"/>
              </a:ext>
            </a:extLst>
          </p:cNvPr>
          <p:cNvGrpSpPr>
            <a:grpSpLocks/>
          </p:cNvGrpSpPr>
          <p:nvPr userDrawn="1"/>
        </p:nvGrpSpPr>
        <p:grpSpPr bwMode="auto">
          <a:xfrm>
            <a:off x="519113" y="5877272"/>
            <a:ext cx="1843087" cy="568325"/>
            <a:chOff x="714375" y="3783732"/>
            <a:chExt cx="2486289" cy="825048"/>
          </a:xfrm>
        </p:grpSpPr>
        <p:pic>
          <p:nvPicPr>
            <p:cNvPr id="8" name="圖片 12">
              <a:extLst>
                <a:ext uri="{FF2B5EF4-FFF2-40B4-BE49-F238E27FC236}">
                  <a16:creationId xmlns="" xmlns:a16="http://schemas.microsoft.com/office/drawing/2014/main" id="{818F0FAB-215D-4D0A-9413-84ACBD1014F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圖片 13">
              <a:extLst>
                <a:ext uri="{FF2B5EF4-FFF2-40B4-BE49-F238E27FC236}">
                  <a16:creationId xmlns="" xmlns:a16="http://schemas.microsoft.com/office/drawing/2014/main" id="{C2C8CDDC-1217-43B4-9BBB-128E882E739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圖片 14">
              <a:extLst>
                <a:ext uri="{FF2B5EF4-FFF2-40B4-BE49-F238E27FC236}">
                  <a16:creationId xmlns="" xmlns:a16="http://schemas.microsoft.com/office/drawing/2014/main" id="{4F3CDAF5-A319-4C62-BB5E-6625B765766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87114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標題及物件">
    <p:spTree>
      <p:nvGrpSpPr>
        <p:cNvPr id="1" name=""/>
        <p:cNvGrpSpPr/>
        <p:nvPr/>
      </p:nvGrpSpPr>
      <p:grpSpPr>
        <a:xfrm>
          <a:off x="0" y="0"/>
          <a:ext cx="0" cy="0"/>
          <a:chOff x="0" y="0"/>
          <a:chExt cx="0" cy="0"/>
        </a:xfrm>
      </p:grpSpPr>
      <p:graphicFrame>
        <p:nvGraphicFramePr>
          <p:cNvPr id="4"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12908"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12909"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7"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8"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9" name="群組 11"/>
          <p:cNvGrpSpPr>
            <a:grpSpLocks/>
          </p:cNvGrpSpPr>
          <p:nvPr userDrawn="1"/>
        </p:nvGrpSpPr>
        <p:grpSpPr bwMode="auto">
          <a:xfrm>
            <a:off x="7148513" y="0"/>
            <a:ext cx="1843087" cy="568325"/>
            <a:chOff x="714375" y="3783732"/>
            <a:chExt cx="2486289" cy="825048"/>
          </a:xfrm>
        </p:grpSpPr>
        <p:pic>
          <p:nvPicPr>
            <p:cNvPr id="10"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矩形 15"/>
          <p:cNvSpPr>
            <a:spLocks noChangeArrowheads="1"/>
          </p:cNvSpPr>
          <p:nvPr userDrawn="1"/>
        </p:nvSpPr>
        <p:spPr bwMode="auto">
          <a:xfrm>
            <a:off x="7747000" y="5724525"/>
            <a:ext cx="863600" cy="790575"/>
          </a:xfrm>
          <a:prstGeom prst="rect">
            <a:avLst/>
          </a:prstGeom>
          <a:solidFill>
            <a:schemeClr val="bg1"/>
          </a:solidFill>
          <a:ln>
            <a:noFill/>
          </a:ln>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pic>
        <p:nvPicPr>
          <p:cNvPr id="14" name="Picture 13" descr="1"/>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7912100" y="5805488"/>
            <a:ext cx="1216025"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41546617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a:defRPr/>
            </a:pPr>
            <a:fld id="{F479F9F7-CB2E-4E3B-B43F-13E9352E8901}" type="slidenum">
              <a:rPr lang="en-US" altLang="zh-TW" smtClean="0"/>
              <a:pPr>
                <a:defRPr/>
              </a:pPr>
              <a:t>‹#›</a:t>
            </a:fld>
            <a:endParaRPr lang="en-US" altLang="zh-TW"/>
          </a:p>
        </p:txBody>
      </p:sp>
      <p:grpSp>
        <p:nvGrpSpPr>
          <p:cNvPr id="5" name="群組 11">
            <a:extLst>
              <a:ext uri="{FF2B5EF4-FFF2-40B4-BE49-F238E27FC236}">
                <a16:creationId xmlns="" xmlns:a16="http://schemas.microsoft.com/office/drawing/2014/main" id="{13E1A29A-9E99-435C-86AF-C027579F1BB7}"/>
              </a:ext>
            </a:extLst>
          </p:cNvPr>
          <p:cNvGrpSpPr>
            <a:grpSpLocks/>
          </p:cNvGrpSpPr>
          <p:nvPr userDrawn="1"/>
        </p:nvGrpSpPr>
        <p:grpSpPr bwMode="auto">
          <a:xfrm>
            <a:off x="373856" y="5984875"/>
            <a:ext cx="1843087" cy="568325"/>
            <a:chOff x="714375" y="3783732"/>
            <a:chExt cx="2486289" cy="825048"/>
          </a:xfrm>
        </p:grpSpPr>
        <p:pic>
          <p:nvPicPr>
            <p:cNvPr id="6" name="圖片 12">
              <a:extLst>
                <a:ext uri="{FF2B5EF4-FFF2-40B4-BE49-F238E27FC236}">
                  <a16:creationId xmlns="" xmlns:a16="http://schemas.microsoft.com/office/drawing/2014/main" id="{55CAE775-63D9-4AC7-ABCE-FB7E067FED3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圖片 13">
              <a:extLst>
                <a:ext uri="{FF2B5EF4-FFF2-40B4-BE49-F238E27FC236}">
                  <a16:creationId xmlns="" xmlns:a16="http://schemas.microsoft.com/office/drawing/2014/main" id="{A847E2B9-0B22-4DA2-A137-A98B09864D4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圖片 14">
              <a:extLst>
                <a:ext uri="{FF2B5EF4-FFF2-40B4-BE49-F238E27FC236}">
                  <a16:creationId xmlns="" xmlns:a16="http://schemas.microsoft.com/office/drawing/2014/main" id="{B4794503-5B40-48B2-BE57-80E8BA8758E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993626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zh-TW" altLang="en-US"/>
              <a:t>按一下以編輯母片標題樣式</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編輯母片文字樣式</a:t>
            </a:r>
          </a:p>
        </p:txBody>
      </p:sp>
      <p:sp>
        <p:nvSpPr>
          <p:cNvPr id="5" name="Date Placeholder 4"/>
          <p:cNvSpPr>
            <a:spLocks noGrp="1"/>
          </p:cNvSpPr>
          <p:nvPr>
            <p:ph type="dt" sz="half" idx="10"/>
          </p:nvPr>
        </p:nvSpPr>
        <p:spPr/>
        <p:txBody>
          <a:bodyPr/>
          <a:lstStyle/>
          <a:p>
            <a:fld id="{48A87A34-81AB-432B-8DAE-1953F412C126}" type="datetimeFigureOut">
              <a:rPr lang="en-US" dirty="0"/>
              <a:t>3/10/2023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6D9FC939-0455-4205-84BA-357465D41BCE}" type="slidenum">
              <a:rPr lang="en-US" altLang="zh-TW" smtClean="0"/>
              <a:pPr>
                <a:defRPr/>
              </a:pPr>
              <a:t>‹#›</a:t>
            </a:fld>
            <a:endParaRPr lang="en-US" altLang="zh-TW"/>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801505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TW" altLang="en-US"/>
              <a:t>按一下圖示以新增圖片</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編輯母片文字樣式</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48A87A34-81AB-432B-8DAE-1953F412C126}" type="datetimeFigureOut">
              <a:rPr lang="en-US" dirty="0"/>
              <a:pPr/>
              <a:t>3/10/2023</a:t>
            </a:fld>
            <a:endParaRPr lang="en-US" dirty="0"/>
          </a:p>
        </p:txBody>
      </p:sp>
      <p:sp>
        <p:nvSpPr>
          <p:cNvPr id="6" name="Footer Placeholder 5"/>
          <p:cNvSpPr>
            <a:spLocks noGrp="1"/>
          </p:cNvSpPr>
          <p:nvPr>
            <p:ph type="ftr" sz="quarter" idx="11"/>
          </p:nvPr>
        </p:nvSpPr>
        <p:spPr>
          <a:xfrm>
            <a:off x="1437530" y="318641"/>
            <a:ext cx="3251553" cy="320931"/>
          </a:xfrm>
        </p:spPr>
        <p:txBody>
          <a:bodyPr/>
          <a:lstStyle/>
          <a:p>
            <a:endParaRPr lang="en-US" dirty="0"/>
          </a:p>
        </p:txBody>
      </p:sp>
      <p:sp>
        <p:nvSpPr>
          <p:cNvPr id="7" name="Slide Number Placeholder 6"/>
          <p:cNvSpPr>
            <a:spLocks noGrp="1"/>
          </p:cNvSpPr>
          <p:nvPr>
            <p:ph type="sldNum" sz="quarter" idx="12"/>
          </p:nvPr>
        </p:nvSpPr>
        <p:spPr/>
        <p:txBody>
          <a:bodyPr/>
          <a:lstStyle/>
          <a:p>
            <a:pPr>
              <a:defRPr/>
            </a:pPr>
            <a:fld id="{36DDA99B-5608-4FE6-8657-49508A2780FF}" type="slidenum">
              <a:rPr lang="en-US" altLang="zh-TW" smtClean="0"/>
              <a:pPr>
                <a:defRPr/>
              </a:pPr>
              <a:t>‹#›</a:t>
            </a:fld>
            <a:endParaRPr lang="en-US" altLang="zh-TW"/>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grpSp>
        <p:nvGrpSpPr>
          <p:cNvPr id="12" name="群組 11">
            <a:extLst>
              <a:ext uri="{FF2B5EF4-FFF2-40B4-BE49-F238E27FC236}">
                <a16:creationId xmlns="" xmlns:a16="http://schemas.microsoft.com/office/drawing/2014/main" id="{0AA65279-13D1-49ED-BD1F-A5D02E2FA912}"/>
              </a:ext>
            </a:extLst>
          </p:cNvPr>
          <p:cNvGrpSpPr>
            <a:grpSpLocks/>
          </p:cNvGrpSpPr>
          <p:nvPr userDrawn="1"/>
        </p:nvGrpSpPr>
        <p:grpSpPr bwMode="auto">
          <a:xfrm>
            <a:off x="228600" y="5805264"/>
            <a:ext cx="1843087" cy="568325"/>
            <a:chOff x="714375" y="3783732"/>
            <a:chExt cx="2486289" cy="825048"/>
          </a:xfrm>
        </p:grpSpPr>
        <p:pic>
          <p:nvPicPr>
            <p:cNvPr id="16" name="圖片 12">
              <a:extLst>
                <a:ext uri="{FF2B5EF4-FFF2-40B4-BE49-F238E27FC236}">
                  <a16:creationId xmlns="" xmlns:a16="http://schemas.microsoft.com/office/drawing/2014/main" id="{783F7058-84BC-48C7-BD95-028D72D7C98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圖片 13">
              <a:extLst>
                <a:ext uri="{FF2B5EF4-FFF2-40B4-BE49-F238E27FC236}">
                  <a16:creationId xmlns="" xmlns:a16="http://schemas.microsoft.com/office/drawing/2014/main" id="{E35C1C54-652B-4BB2-B551-63FC1E589F3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圖片 14">
              <a:extLst>
                <a:ext uri="{FF2B5EF4-FFF2-40B4-BE49-F238E27FC236}">
                  <a16:creationId xmlns="" xmlns:a16="http://schemas.microsoft.com/office/drawing/2014/main" id="{C4CE57CA-0ED0-4815-8907-52A617DFB9F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8152416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x" preserve="1">
  <p:cSld name="標題及直排文字">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pPr>
              <a:defRPr/>
            </a:pPr>
            <a:r>
              <a:rPr lang="en-US" altLang="zh-TW"/>
              <a:t>www.themegallery.com</a:t>
            </a:r>
          </a:p>
        </p:txBody>
      </p:sp>
      <p:sp>
        <p:nvSpPr>
          <p:cNvPr id="5" name="Footer Placeholder 4"/>
          <p:cNvSpPr>
            <a:spLocks noGrp="1"/>
          </p:cNvSpPr>
          <p:nvPr>
            <p:ph type="ftr" sz="quarter" idx="11"/>
          </p:nvPr>
        </p:nvSpPr>
        <p:spPr/>
        <p:txBody>
          <a:bodyPr/>
          <a:lstStyle/>
          <a:p>
            <a:pPr>
              <a:defRPr/>
            </a:pPr>
            <a:r>
              <a:rPr lang="en-US" altLang="zh-TW"/>
              <a:t>LOGO</a:t>
            </a:r>
          </a:p>
        </p:txBody>
      </p:sp>
      <p:sp>
        <p:nvSpPr>
          <p:cNvPr id="6" name="Slide Number Placeholder 5"/>
          <p:cNvSpPr>
            <a:spLocks noGrp="1"/>
          </p:cNvSpPr>
          <p:nvPr>
            <p:ph type="sldNum" sz="quarter" idx="12"/>
          </p:nvPr>
        </p:nvSpPr>
        <p:spPr/>
        <p:txBody>
          <a:bodyPr/>
          <a:lstStyle/>
          <a:p>
            <a:pPr>
              <a:defRPr/>
            </a:pPr>
            <a:fld id="{C81CEEA4-1E3F-4D17-BDFF-409F4741E45D}" type="slidenum">
              <a:rPr lang="en-US" altLang="zh-TW" smtClean="0"/>
              <a:pPr>
                <a:defRPr/>
              </a:pPr>
              <a:t>‹#›</a:t>
            </a:fld>
            <a:endParaRPr lang="en-US" altLang="zh-TW"/>
          </a:p>
        </p:txBody>
      </p:sp>
      <p:grpSp>
        <p:nvGrpSpPr>
          <p:cNvPr id="8" name="群組 11">
            <a:extLst>
              <a:ext uri="{FF2B5EF4-FFF2-40B4-BE49-F238E27FC236}">
                <a16:creationId xmlns="" xmlns:a16="http://schemas.microsoft.com/office/drawing/2014/main" id="{C844193D-1853-42D7-B373-E64ABCEB1EAD}"/>
              </a:ext>
            </a:extLst>
          </p:cNvPr>
          <p:cNvGrpSpPr>
            <a:grpSpLocks/>
          </p:cNvGrpSpPr>
          <p:nvPr userDrawn="1"/>
        </p:nvGrpSpPr>
        <p:grpSpPr bwMode="auto">
          <a:xfrm>
            <a:off x="7148513" y="0"/>
            <a:ext cx="1843087" cy="568325"/>
            <a:chOff x="714375" y="3783732"/>
            <a:chExt cx="2486289" cy="825048"/>
          </a:xfrm>
        </p:grpSpPr>
        <p:pic>
          <p:nvPicPr>
            <p:cNvPr id="9" name="圖片 12">
              <a:extLst>
                <a:ext uri="{FF2B5EF4-FFF2-40B4-BE49-F238E27FC236}">
                  <a16:creationId xmlns="" xmlns:a16="http://schemas.microsoft.com/office/drawing/2014/main" id="{332924DF-6F27-4EE4-B867-EF0121BBFFB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圖片 13">
              <a:extLst>
                <a:ext uri="{FF2B5EF4-FFF2-40B4-BE49-F238E27FC236}">
                  <a16:creationId xmlns="" xmlns:a16="http://schemas.microsoft.com/office/drawing/2014/main" id="{64FFA21C-18B1-44FF-B85E-A1EE90FF373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4">
              <a:extLst>
                <a:ext uri="{FF2B5EF4-FFF2-40B4-BE49-F238E27FC236}">
                  <a16:creationId xmlns="" xmlns:a16="http://schemas.microsoft.com/office/drawing/2014/main" id="{FDA7D436-5F36-4111-8518-6B1E1BB98E6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8915283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pPr>
              <a:defRPr/>
            </a:pPr>
            <a:r>
              <a:rPr lang="en-US" altLang="zh-TW"/>
              <a:t>www.themegallery.com</a:t>
            </a:r>
          </a:p>
        </p:txBody>
      </p:sp>
      <p:sp>
        <p:nvSpPr>
          <p:cNvPr id="5" name="Footer Placeholder 4"/>
          <p:cNvSpPr>
            <a:spLocks noGrp="1"/>
          </p:cNvSpPr>
          <p:nvPr>
            <p:ph type="ftr" sz="quarter" idx="11"/>
          </p:nvPr>
        </p:nvSpPr>
        <p:spPr/>
        <p:txBody>
          <a:bodyPr/>
          <a:lstStyle/>
          <a:p>
            <a:pPr>
              <a:defRPr/>
            </a:pPr>
            <a:r>
              <a:rPr lang="en-US" altLang="zh-TW"/>
              <a:t>LOGO</a:t>
            </a:r>
          </a:p>
        </p:txBody>
      </p:sp>
      <p:sp>
        <p:nvSpPr>
          <p:cNvPr id="6" name="Slide Number Placeholder 5"/>
          <p:cNvSpPr>
            <a:spLocks noGrp="1"/>
          </p:cNvSpPr>
          <p:nvPr>
            <p:ph type="sldNum" sz="quarter" idx="12"/>
          </p:nvPr>
        </p:nvSpPr>
        <p:spPr/>
        <p:txBody>
          <a:bodyPr/>
          <a:lstStyle/>
          <a:p>
            <a:pPr>
              <a:defRPr/>
            </a:pPr>
            <a:fld id="{D8C399A1-F9B2-48CC-BC5A-96E1879B4C11}" type="slidenum">
              <a:rPr lang="en-US" altLang="zh-TW" smtClean="0"/>
              <a:pPr>
                <a:defRPr/>
              </a:pPr>
              <a:t>‹#›</a:t>
            </a:fld>
            <a:endParaRPr lang="en-US" altLang="zh-TW"/>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grpSp>
        <p:nvGrpSpPr>
          <p:cNvPr id="8" name="群組 11">
            <a:extLst>
              <a:ext uri="{FF2B5EF4-FFF2-40B4-BE49-F238E27FC236}">
                <a16:creationId xmlns="" xmlns:a16="http://schemas.microsoft.com/office/drawing/2014/main" id="{4655CC7E-01D9-438A-83F2-AE6B2D0E830B}"/>
              </a:ext>
            </a:extLst>
          </p:cNvPr>
          <p:cNvGrpSpPr>
            <a:grpSpLocks/>
          </p:cNvGrpSpPr>
          <p:nvPr userDrawn="1"/>
        </p:nvGrpSpPr>
        <p:grpSpPr bwMode="auto">
          <a:xfrm>
            <a:off x="7148513" y="0"/>
            <a:ext cx="1843087" cy="568325"/>
            <a:chOff x="714375" y="3783732"/>
            <a:chExt cx="2486289" cy="825048"/>
          </a:xfrm>
        </p:grpSpPr>
        <p:pic>
          <p:nvPicPr>
            <p:cNvPr id="9" name="圖片 12">
              <a:extLst>
                <a:ext uri="{FF2B5EF4-FFF2-40B4-BE49-F238E27FC236}">
                  <a16:creationId xmlns="" xmlns:a16="http://schemas.microsoft.com/office/drawing/2014/main" id="{6C353BA8-1003-42BA-8E1C-B84551227AF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圖片 13">
              <a:extLst>
                <a:ext uri="{FF2B5EF4-FFF2-40B4-BE49-F238E27FC236}">
                  <a16:creationId xmlns="" xmlns:a16="http://schemas.microsoft.com/office/drawing/2014/main" id="{5F881323-F825-4CA5-9A06-8C6B6F1486E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4">
              <a:extLst>
                <a:ext uri="{FF2B5EF4-FFF2-40B4-BE49-F238E27FC236}">
                  <a16:creationId xmlns="" xmlns:a16="http://schemas.microsoft.com/office/drawing/2014/main" id="{504EDA7A-8331-40CC-A209-4F1C4F3B1CD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2979819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標題及物件">
    <p:spTree>
      <p:nvGrpSpPr>
        <p:cNvPr id="1" name=""/>
        <p:cNvGrpSpPr/>
        <p:nvPr/>
      </p:nvGrpSpPr>
      <p:grpSpPr>
        <a:xfrm>
          <a:off x="0" y="0"/>
          <a:ext cx="0" cy="0"/>
          <a:chOff x="0" y="0"/>
          <a:chExt cx="0" cy="0"/>
        </a:xfrm>
      </p:grpSpPr>
      <p:sp>
        <p:nvSpPr>
          <p:cNvPr id="6"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p>
        </p:txBody>
      </p:sp>
      <p:sp>
        <p:nvSpPr>
          <p:cNvPr id="7"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p>
        </p:txBody>
      </p:sp>
      <p:sp>
        <p:nvSpPr>
          <p:cNvPr id="8"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p>
        </p:txBody>
      </p:sp>
      <p:grpSp>
        <p:nvGrpSpPr>
          <p:cNvPr id="9" name="群組 11"/>
          <p:cNvGrpSpPr>
            <a:grpSpLocks/>
          </p:cNvGrpSpPr>
          <p:nvPr userDrawn="1"/>
        </p:nvGrpSpPr>
        <p:grpSpPr bwMode="auto">
          <a:xfrm>
            <a:off x="228600" y="5984875"/>
            <a:ext cx="1843087" cy="568325"/>
            <a:chOff x="714375" y="3783732"/>
            <a:chExt cx="2486289" cy="825048"/>
          </a:xfrm>
        </p:grpSpPr>
        <p:pic>
          <p:nvPicPr>
            <p:cNvPr id="10" name="圖片 1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p:txBody>
          <a:bodyPr/>
          <a:lstStyle/>
          <a:p>
            <a:r>
              <a:rPr lang="zh-TW" altLang="en-US" dirty="0"/>
              <a:t>按一下以編輯母片標題樣式</a:t>
            </a:r>
          </a:p>
        </p:txBody>
      </p:sp>
    </p:spTree>
    <p:extLst>
      <p:ext uri="{BB962C8B-B14F-4D97-AF65-F5344CB8AC3E}">
        <p14:creationId xmlns:p14="http://schemas.microsoft.com/office/powerpoint/2010/main" val="14526849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4_空白">
    <p:spTree>
      <p:nvGrpSpPr>
        <p:cNvPr id="1" name=""/>
        <p:cNvGrpSpPr/>
        <p:nvPr/>
      </p:nvGrpSpPr>
      <p:grpSpPr>
        <a:xfrm>
          <a:off x="0" y="0"/>
          <a:ext cx="0" cy="0"/>
          <a:chOff x="0" y="0"/>
          <a:chExt cx="0" cy="0"/>
        </a:xfrm>
      </p:grpSpPr>
      <p:sp>
        <p:nvSpPr>
          <p:cNvPr id="14" name="文字版面配置區 13"/>
          <p:cNvSpPr>
            <a:spLocks noGrp="1"/>
          </p:cNvSpPr>
          <p:nvPr>
            <p:ph type="body" sz="quarter" idx="14"/>
          </p:nvPr>
        </p:nvSpPr>
        <p:spPr>
          <a:xfrm>
            <a:off x="1547664" y="1052736"/>
            <a:ext cx="7201297" cy="4968552"/>
          </a:xfrm>
        </p:spPr>
        <p:txBody>
          <a:bodyPr/>
          <a:lstStyle>
            <a:lvl1pPr>
              <a:buClr>
                <a:srgbClr val="3102A6"/>
              </a:buClr>
              <a:buSzPct val="75000"/>
              <a:buFont typeface="Wingdings" pitchFamily="2" charset="2"/>
              <a:buChar char="n"/>
              <a:defRPr>
                <a:latin typeface="標楷體" pitchFamily="65" charset="-120"/>
                <a:ea typeface="標楷體" pitchFamily="65" charset="-120"/>
              </a:defRPr>
            </a:lvl1pPr>
            <a:lvl2pPr>
              <a:buClr>
                <a:srgbClr val="FF0000"/>
              </a:buClr>
              <a:buSzPct val="55000"/>
              <a:buFont typeface="Wingdings" pitchFamily="2" charset="2"/>
              <a:buChar char="n"/>
              <a:defRPr>
                <a:latin typeface="標楷體" pitchFamily="65" charset="-120"/>
                <a:ea typeface="標楷體" pitchFamily="65" charset="-120"/>
              </a:defRPr>
            </a:lvl2pPr>
            <a:lvl3pPr>
              <a:buClr>
                <a:srgbClr val="14037B"/>
              </a:buClr>
              <a:buSzPct val="35000"/>
              <a:buFont typeface="Wingdings" pitchFamily="2" charset="2"/>
              <a:buChar char="n"/>
              <a:defRPr>
                <a:latin typeface="標楷體" pitchFamily="65" charset="-120"/>
                <a:ea typeface="標楷體" pitchFamily="65" charset="-120"/>
              </a:defRPr>
            </a:lvl3pPr>
            <a:lvl4pPr>
              <a:defRPr>
                <a:latin typeface="標楷體" pitchFamily="65" charset="-120"/>
                <a:ea typeface="標楷體" pitchFamily="65" charset="-120"/>
              </a:defRPr>
            </a:lvl4pPr>
            <a:lvl5pPr>
              <a:defRPr>
                <a:latin typeface="標楷體" pitchFamily="65" charset="-120"/>
                <a:ea typeface="標楷體" pitchFamily="65"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3" name="日期版面配置區 3"/>
          <p:cNvSpPr>
            <a:spLocks noGrp="1"/>
          </p:cNvSpPr>
          <p:nvPr>
            <p:ph type="dt" sz="half" idx="15"/>
          </p:nvPr>
        </p:nvSpPr>
        <p:spPr>
          <a:xfrm>
            <a:off x="457200" y="6356350"/>
            <a:ext cx="2133600" cy="365125"/>
          </a:xfrm>
          <a:prstGeom prst="rect">
            <a:avLst/>
          </a:prstGeom>
        </p:spPr>
        <p:txBody>
          <a:bodyPr/>
          <a:lstStyle>
            <a:lvl1pPr>
              <a:defRPr/>
            </a:lvl1pPr>
          </a:lstStyle>
          <a:p>
            <a:pPr>
              <a:defRPr/>
            </a:pPr>
            <a:fld id="{6C7F26B9-3FCB-40E0-9B3A-58552341288D}" type="datetime1">
              <a:rPr lang="zh-TW" altLang="en-US" smtClean="0"/>
              <a:pPr>
                <a:defRPr/>
              </a:pPr>
              <a:t>2023/3/10</a:t>
            </a:fld>
            <a:endParaRPr lang="zh-TW" altLang="en-US"/>
          </a:p>
        </p:txBody>
      </p:sp>
      <p:sp>
        <p:nvSpPr>
          <p:cNvPr id="4" name="頁尾版面配置區 4"/>
          <p:cNvSpPr>
            <a:spLocks noGrp="1"/>
          </p:cNvSpPr>
          <p:nvPr>
            <p:ph type="ftr" sz="quarter" idx="16"/>
          </p:nvPr>
        </p:nvSpPr>
        <p:spPr>
          <a:xfrm>
            <a:off x="3124200" y="6356350"/>
            <a:ext cx="2895600" cy="365125"/>
          </a:xfrm>
          <a:prstGeom prst="rect">
            <a:avLst/>
          </a:prstGeom>
        </p:spPr>
        <p:txBody>
          <a:bodyPr/>
          <a:lstStyle>
            <a:lvl1pPr>
              <a:defRPr/>
            </a:lvl1pPr>
          </a:lstStyle>
          <a:p>
            <a:pPr>
              <a:defRPr/>
            </a:pPr>
            <a:endParaRPr lang="en-US" altLang="zh-TW"/>
          </a:p>
        </p:txBody>
      </p:sp>
      <p:sp>
        <p:nvSpPr>
          <p:cNvPr id="5" name="投影片編號版面配置區 5"/>
          <p:cNvSpPr>
            <a:spLocks noGrp="1"/>
          </p:cNvSpPr>
          <p:nvPr>
            <p:ph type="sldNum" sz="quarter" idx="17"/>
          </p:nvPr>
        </p:nvSpPr>
        <p:spPr>
          <a:xfrm>
            <a:off x="6553200" y="6356350"/>
            <a:ext cx="2133600" cy="365125"/>
          </a:xfrm>
          <a:prstGeom prst="rect">
            <a:avLst/>
          </a:prstGeom>
        </p:spPr>
        <p:txBody>
          <a:bodyPr/>
          <a:lstStyle>
            <a:lvl1pPr>
              <a:defRPr/>
            </a:lvl1pPr>
          </a:lstStyle>
          <a:p>
            <a:pPr>
              <a:defRPr/>
            </a:pPr>
            <a:fld id="{738DAE46-324E-4251-9AA8-B57C098DE213}" type="slidenum">
              <a:rPr lang="en-US" altLang="zh-TW"/>
              <a:pPr>
                <a:defRPr/>
              </a:pPr>
              <a:t>‹#›</a:t>
            </a:fld>
            <a:endParaRPr lang="en-US" altLang="zh-TW"/>
          </a:p>
        </p:txBody>
      </p:sp>
    </p:spTree>
    <p:extLst>
      <p:ext uri="{BB962C8B-B14F-4D97-AF65-F5344CB8AC3E}">
        <p14:creationId xmlns:p14="http://schemas.microsoft.com/office/powerpoint/2010/main" val="26844712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5_空白">
    <p:spTree>
      <p:nvGrpSpPr>
        <p:cNvPr id="1" name=""/>
        <p:cNvGrpSpPr/>
        <p:nvPr/>
      </p:nvGrpSpPr>
      <p:grpSpPr>
        <a:xfrm>
          <a:off x="0" y="0"/>
          <a:ext cx="0" cy="0"/>
          <a:chOff x="0" y="0"/>
          <a:chExt cx="0" cy="0"/>
        </a:xfrm>
      </p:grpSpPr>
      <p:sp>
        <p:nvSpPr>
          <p:cNvPr id="14" name="文字版面配置區 13"/>
          <p:cNvSpPr>
            <a:spLocks noGrp="1"/>
          </p:cNvSpPr>
          <p:nvPr>
            <p:ph type="body" sz="quarter" idx="14"/>
          </p:nvPr>
        </p:nvSpPr>
        <p:spPr>
          <a:xfrm>
            <a:off x="1547664" y="1052736"/>
            <a:ext cx="7201297" cy="4968552"/>
          </a:xfrm>
        </p:spPr>
        <p:txBody>
          <a:bodyPr/>
          <a:lstStyle>
            <a:lvl1pPr>
              <a:buClr>
                <a:srgbClr val="3102A6"/>
              </a:buClr>
              <a:buSzPct val="75000"/>
              <a:buFont typeface="Wingdings" pitchFamily="2" charset="2"/>
              <a:buChar char="n"/>
              <a:defRPr>
                <a:latin typeface="標楷體" pitchFamily="65" charset="-120"/>
                <a:ea typeface="標楷體" pitchFamily="65" charset="-120"/>
              </a:defRPr>
            </a:lvl1pPr>
            <a:lvl2pPr>
              <a:buClr>
                <a:srgbClr val="FF0000"/>
              </a:buClr>
              <a:buSzPct val="55000"/>
              <a:buFont typeface="Wingdings" pitchFamily="2" charset="2"/>
              <a:buChar char="n"/>
              <a:defRPr>
                <a:latin typeface="標楷體" pitchFamily="65" charset="-120"/>
                <a:ea typeface="標楷體" pitchFamily="65" charset="-120"/>
              </a:defRPr>
            </a:lvl2pPr>
            <a:lvl3pPr>
              <a:buClr>
                <a:srgbClr val="14037B"/>
              </a:buClr>
              <a:buSzPct val="35000"/>
              <a:buFont typeface="Wingdings" pitchFamily="2" charset="2"/>
              <a:buChar char="n"/>
              <a:defRPr>
                <a:latin typeface="標楷體" pitchFamily="65" charset="-120"/>
                <a:ea typeface="標楷體" pitchFamily="65" charset="-120"/>
              </a:defRPr>
            </a:lvl3pPr>
            <a:lvl4pPr>
              <a:defRPr>
                <a:latin typeface="標楷體" pitchFamily="65" charset="-120"/>
                <a:ea typeface="標楷體" pitchFamily="65" charset="-120"/>
              </a:defRPr>
            </a:lvl4pPr>
            <a:lvl5pPr>
              <a:defRPr>
                <a:latin typeface="標楷體" pitchFamily="65" charset="-120"/>
                <a:ea typeface="標楷體" pitchFamily="65"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3" name="日期版面配置區 3"/>
          <p:cNvSpPr>
            <a:spLocks noGrp="1"/>
          </p:cNvSpPr>
          <p:nvPr>
            <p:ph type="dt" sz="half" idx="15"/>
          </p:nvPr>
        </p:nvSpPr>
        <p:spPr>
          <a:xfrm>
            <a:off x="457200" y="6356350"/>
            <a:ext cx="2133600" cy="365125"/>
          </a:xfrm>
          <a:prstGeom prst="rect">
            <a:avLst/>
          </a:prstGeom>
        </p:spPr>
        <p:txBody>
          <a:bodyPr/>
          <a:lstStyle>
            <a:lvl1pPr>
              <a:defRPr/>
            </a:lvl1pPr>
          </a:lstStyle>
          <a:p>
            <a:pPr>
              <a:defRPr/>
            </a:pPr>
            <a:fld id="{6C7F26B9-3FCB-40E0-9B3A-58552341288D}" type="datetime1">
              <a:rPr lang="zh-TW" altLang="en-US" smtClean="0"/>
              <a:pPr>
                <a:defRPr/>
              </a:pPr>
              <a:t>2023/3/10</a:t>
            </a:fld>
            <a:endParaRPr lang="zh-TW" altLang="en-US"/>
          </a:p>
        </p:txBody>
      </p:sp>
      <p:sp>
        <p:nvSpPr>
          <p:cNvPr id="4" name="頁尾版面配置區 4"/>
          <p:cNvSpPr>
            <a:spLocks noGrp="1"/>
          </p:cNvSpPr>
          <p:nvPr>
            <p:ph type="ftr" sz="quarter" idx="16"/>
          </p:nvPr>
        </p:nvSpPr>
        <p:spPr>
          <a:xfrm>
            <a:off x="3124200" y="6356350"/>
            <a:ext cx="2895600" cy="365125"/>
          </a:xfrm>
          <a:prstGeom prst="rect">
            <a:avLst/>
          </a:prstGeom>
        </p:spPr>
        <p:txBody>
          <a:bodyPr/>
          <a:lstStyle>
            <a:lvl1pPr>
              <a:defRPr/>
            </a:lvl1pPr>
          </a:lstStyle>
          <a:p>
            <a:pPr>
              <a:defRPr/>
            </a:pPr>
            <a:endParaRPr lang="en-US" altLang="zh-TW"/>
          </a:p>
        </p:txBody>
      </p:sp>
      <p:sp>
        <p:nvSpPr>
          <p:cNvPr id="5" name="投影片編號版面配置區 5"/>
          <p:cNvSpPr>
            <a:spLocks noGrp="1"/>
          </p:cNvSpPr>
          <p:nvPr>
            <p:ph type="sldNum" sz="quarter" idx="17"/>
          </p:nvPr>
        </p:nvSpPr>
        <p:spPr>
          <a:xfrm>
            <a:off x="6553200" y="6356350"/>
            <a:ext cx="2133600" cy="365125"/>
          </a:xfrm>
          <a:prstGeom prst="rect">
            <a:avLst/>
          </a:prstGeom>
        </p:spPr>
        <p:txBody>
          <a:bodyPr/>
          <a:lstStyle>
            <a:lvl1pPr>
              <a:defRPr/>
            </a:lvl1pPr>
          </a:lstStyle>
          <a:p>
            <a:pPr>
              <a:defRPr/>
            </a:pPr>
            <a:fld id="{738DAE46-324E-4251-9AA8-B57C098DE213}" type="slidenum">
              <a:rPr lang="en-US" altLang="zh-TW"/>
              <a:pPr>
                <a:defRPr/>
              </a:pPr>
              <a:t>‹#›</a:t>
            </a:fld>
            <a:endParaRPr lang="en-US" altLang="zh-TW"/>
          </a:p>
        </p:txBody>
      </p:sp>
    </p:spTree>
    <p:extLst>
      <p:ext uri="{BB962C8B-B14F-4D97-AF65-F5344CB8AC3E}">
        <p14:creationId xmlns:p14="http://schemas.microsoft.com/office/powerpoint/2010/main" val="18799232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2">
  <p:cSld name="Background 2">
    <p:bg>
      <p:bgPr>
        <a:blipFill>
          <a:blip r:embed="rId2">
            <a:alphaModFix/>
          </a:blip>
          <a:stretch>
            <a:fillRect/>
          </a:stretch>
        </a:blipFill>
        <a:effectLst/>
      </p:bgPr>
    </p:bg>
    <p:spTree>
      <p:nvGrpSpPr>
        <p:cNvPr id="1" name="Shape 119"/>
        <p:cNvGrpSpPr/>
        <p:nvPr/>
      </p:nvGrpSpPr>
      <p:grpSpPr>
        <a:xfrm>
          <a:off x="0" y="0"/>
          <a:ext cx="0" cy="0"/>
          <a:chOff x="0" y="0"/>
          <a:chExt cx="0" cy="0"/>
        </a:xfrm>
      </p:grpSpPr>
    </p:spTree>
    <p:extLst>
      <p:ext uri="{BB962C8B-B14F-4D97-AF65-F5344CB8AC3E}">
        <p14:creationId xmlns:p14="http://schemas.microsoft.com/office/powerpoint/2010/main" val="37610686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body 2">
  <p:cSld name="Title and body 2">
    <p:bg>
      <p:bgPr>
        <a:blipFill>
          <a:blip r:embed="rId2">
            <a:alphaModFix/>
          </a:blip>
          <a:stretch>
            <a:fillRect/>
          </a:stretch>
        </a:blipFill>
        <a:effectLst/>
      </p:bgPr>
    </p:bg>
    <p:spTree>
      <p:nvGrpSpPr>
        <p:cNvPr id="1" name="Shape 41"/>
        <p:cNvGrpSpPr/>
        <p:nvPr/>
      </p:nvGrpSpPr>
      <p:grpSpPr>
        <a:xfrm>
          <a:off x="0" y="0"/>
          <a:ext cx="0" cy="0"/>
          <a:chOff x="0" y="0"/>
          <a:chExt cx="0" cy="0"/>
        </a:xfrm>
      </p:grpSpPr>
      <p:sp>
        <p:nvSpPr>
          <p:cNvPr id="42" name="Google Shape;42;p13"/>
          <p:cNvSpPr txBox="1">
            <a:spLocks noGrp="1"/>
          </p:cNvSpPr>
          <p:nvPr>
            <p:ph type="title"/>
          </p:nvPr>
        </p:nvSpPr>
        <p:spPr>
          <a:xfrm>
            <a:off x="726225" y="584157"/>
            <a:ext cx="7655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3" name="Google Shape;43;p13"/>
          <p:cNvSpPr txBox="1">
            <a:spLocks noGrp="1"/>
          </p:cNvSpPr>
          <p:nvPr>
            <p:ph type="body" idx="1"/>
          </p:nvPr>
        </p:nvSpPr>
        <p:spPr>
          <a:xfrm>
            <a:off x="762400" y="1391311"/>
            <a:ext cx="7619100" cy="49092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Font typeface="Livvic"/>
              <a:buAutoNum type="arabicPeriod"/>
              <a:defRPr sz="1200"/>
            </a:lvl1pPr>
            <a:lvl2pPr marL="914400" lvl="1" indent="-304800" rtl="0">
              <a:spcBef>
                <a:spcPts val="1600"/>
              </a:spcBef>
              <a:spcAft>
                <a:spcPts val="0"/>
              </a:spcAft>
              <a:buSzPts val="1200"/>
              <a:buFont typeface="Roboto Condensed Light"/>
              <a:buAutoNum type="alphaLcPeriod"/>
              <a:defRPr sz="1200"/>
            </a:lvl2pPr>
            <a:lvl3pPr marL="1371600" lvl="2" indent="-304800" rtl="0">
              <a:spcBef>
                <a:spcPts val="1600"/>
              </a:spcBef>
              <a:spcAft>
                <a:spcPts val="0"/>
              </a:spcAft>
              <a:buSzPts val="1200"/>
              <a:buFont typeface="Roboto Condensed Light"/>
              <a:buAutoNum type="romanLcPeriod"/>
              <a:defRPr sz="1200"/>
            </a:lvl3pPr>
            <a:lvl4pPr marL="1828800" lvl="3" indent="-304800" rtl="0">
              <a:spcBef>
                <a:spcPts val="1600"/>
              </a:spcBef>
              <a:spcAft>
                <a:spcPts val="0"/>
              </a:spcAft>
              <a:buSzPts val="1200"/>
              <a:buFont typeface="Roboto Condensed Light"/>
              <a:buAutoNum type="arabicPeriod"/>
              <a:defRPr sz="1200"/>
            </a:lvl4pPr>
            <a:lvl5pPr marL="2286000" lvl="4" indent="-304800" rtl="0">
              <a:spcBef>
                <a:spcPts val="1600"/>
              </a:spcBef>
              <a:spcAft>
                <a:spcPts val="0"/>
              </a:spcAft>
              <a:buSzPts val="1200"/>
              <a:buFont typeface="Roboto Condensed Light"/>
              <a:buAutoNum type="alphaLcPeriod"/>
              <a:defRPr sz="1200"/>
            </a:lvl5pPr>
            <a:lvl6pPr marL="2743200" lvl="5" indent="-304800" rtl="0">
              <a:spcBef>
                <a:spcPts val="1600"/>
              </a:spcBef>
              <a:spcAft>
                <a:spcPts val="0"/>
              </a:spcAft>
              <a:buSzPts val="1200"/>
              <a:buFont typeface="Roboto Condensed Light"/>
              <a:buAutoNum type="romanLcPeriod"/>
              <a:defRPr sz="1200"/>
            </a:lvl6pPr>
            <a:lvl7pPr marL="3200400" lvl="6" indent="-304800" rtl="0">
              <a:spcBef>
                <a:spcPts val="1600"/>
              </a:spcBef>
              <a:spcAft>
                <a:spcPts val="0"/>
              </a:spcAft>
              <a:buSzPts val="1200"/>
              <a:buFont typeface="Roboto Condensed Light"/>
              <a:buAutoNum type="arabicPeriod"/>
              <a:defRPr sz="1200"/>
            </a:lvl7pPr>
            <a:lvl8pPr marL="3657600" lvl="7" indent="-304800" rtl="0">
              <a:spcBef>
                <a:spcPts val="1600"/>
              </a:spcBef>
              <a:spcAft>
                <a:spcPts val="0"/>
              </a:spcAft>
              <a:buSzPts val="1200"/>
              <a:buFont typeface="Roboto Condensed Light"/>
              <a:buAutoNum type="alphaLcPeriod"/>
              <a:defRPr sz="1200"/>
            </a:lvl8pPr>
            <a:lvl9pPr marL="4114800" lvl="8" indent="-304800" rtl="0">
              <a:spcBef>
                <a:spcPts val="1600"/>
              </a:spcBef>
              <a:spcAft>
                <a:spcPts val="1600"/>
              </a:spcAft>
              <a:buSzPts val="1200"/>
              <a:buFont typeface="Roboto Condensed Light"/>
              <a:buAutoNum type="romanLcPeriod"/>
              <a:defRPr sz="1200"/>
            </a:lvl9pPr>
          </a:lstStyle>
          <a:p>
            <a:endParaRPr/>
          </a:p>
        </p:txBody>
      </p:sp>
    </p:spTree>
    <p:extLst>
      <p:ext uri="{BB962C8B-B14F-4D97-AF65-F5344CB8AC3E}">
        <p14:creationId xmlns:p14="http://schemas.microsoft.com/office/powerpoint/2010/main" val="2091090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graphicFrame>
        <p:nvGraphicFramePr>
          <p:cNvPr id="4"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13932"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13933"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7"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8"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9" name="群組 11"/>
          <p:cNvGrpSpPr>
            <a:grpSpLocks/>
          </p:cNvGrpSpPr>
          <p:nvPr userDrawn="1"/>
        </p:nvGrpSpPr>
        <p:grpSpPr bwMode="auto">
          <a:xfrm>
            <a:off x="7148513" y="0"/>
            <a:ext cx="1843087" cy="568325"/>
            <a:chOff x="714375" y="3783732"/>
            <a:chExt cx="2486289" cy="825048"/>
          </a:xfrm>
        </p:grpSpPr>
        <p:pic>
          <p:nvPicPr>
            <p:cNvPr id="10"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13" name="日期版面配置區 3"/>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4" name="頁尾版面配置區 4"/>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5" name="投影片編號版面配置區 5"/>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31499CB8-FA87-4C12-8E33-3366241E4E6E}"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17422881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3">
  <p:cSld name="Background 3">
    <p:bg>
      <p:bgPr>
        <a:blipFill>
          <a:blip r:embed="rId2">
            <a:alphaModFix/>
          </a:blip>
          <a:stretch>
            <a:fillRect/>
          </a:stretch>
        </a:blipFill>
        <a:effectLst/>
      </p:bgPr>
    </p:bg>
    <p:spTree>
      <p:nvGrpSpPr>
        <p:cNvPr id="1" name="Shape 120"/>
        <p:cNvGrpSpPr/>
        <p:nvPr/>
      </p:nvGrpSpPr>
      <p:grpSpPr>
        <a:xfrm>
          <a:off x="0" y="0"/>
          <a:ext cx="0" cy="0"/>
          <a:chOff x="0" y="0"/>
          <a:chExt cx="0" cy="0"/>
        </a:xfrm>
      </p:grpSpPr>
    </p:spTree>
    <p:extLst>
      <p:ext uri="{BB962C8B-B14F-4D97-AF65-F5344CB8AC3E}">
        <p14:creationId xmlns:p14="http://schemas.microsoft.com/office/powerpoint/2010/main" val="1230844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兩項物件">
    <p:spTree>
      <p:nvGrpSpPr>
        <p:cNvPr id="1" name=""/>
        <p:cNvGrpSpPr/>
        <p:nvPr/>
      </p:nvGrpSpPr>
      <p:grpSpPr>
        <a:xfrm>
          <a:off x="0" y="0"/>
          <a:ext cx="0" cy="0"/>
          <a:chOff x="0" y="0"/>
          <a:chExt cx="0" cy="0"/>
        </a:xfrm>
      </p:grpSpPr>
      <p:graphicFrame>
        <p:nvGraphicFramePr>
          <p:cNvPr id="5"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14956"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14957"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8"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9"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10" name="群組 11"/>
          <p:cNvGrpSpPr>
            <a:grpSpLocks/>
          </p:cNvGrpSpPr>
          <p:nvPr userDrawn="1"/>
        </p:nvGrpSpPr>
        <p:grpSpPr bwMode="auto">
          <a:xfrm>
            <a:off x="7148513" y="0"/>
            <a:ext cx="1843087" cy="568325"/>
            <a:chOff x="714375" y="3783732"/>
            <a:chExt cx="2486289" cy="825048"/>
          </a:xfrm>
        </p:grpSpPr>
        <p:pic>
          <p:nvPicPr>
            <p:cNvPr id="11"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447800"/>
            <a:ext cx="40005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10100" y="1447800"/>
            <a:ext cx="40005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4" name="日期版面配置區 4"/>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5" name="頁尾版面配置區 5"/>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6" name="投影片編號版面配置區 6"/>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C7651DF4-DBC2-4622-AE0C-4143D138BBC9}"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111959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graphicFrame>
        <p:nvGraphicFramePr>
          <p:cNvPr id="7"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15980"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15981"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10"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11"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12" name="群組 17"/>
          <p:cNvGrpSpPr>
            <a:grpSpLocks/>
          </p:cNvGrpSpPr>
          <p:nvPr userDrawn="1"/>
        </p:nvGrpSpPr>
        <p:grpSpPr bwMode="auto">
          <a:xfrm>
            <a:off x="7148513" y="0"/>
            <a:ext cx="1843087" cy="568325"/>
            <a:chOff x="714375" y="3783732"/>
            <a:chExt cx="2486289" cy="825048"/>
          </a:xfrm>
        </p:grpSpPr>
        <p:pic>
          <p:nvPicPr>
            <p:cNvPr id="13" name="圖片 18"/>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圖片 19"/>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圖片 20"/>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6" name="日期版面配置區 6"/>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7" name="頁尾版面配置區 7"/>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8" name="投影片編號版面配置區 8"/>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CA9A6C15-2F1A-4CB3-8D12-1628B53BA318}"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2319937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graphicFrame>
        <p:nvGraphicFramePr>
          <p:cNvPr id="3"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17004"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17005"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6"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7"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8" name="群組 11"/>
          <p:cNvGrpSpPr>
            <a:grpSpLocks/>
          </p:cNvGrpSpPr>
          <p:nvPr userDrawn="1"/>
        </p:nvGrpSpPr>
        <p:grpSpPr bwMode="auto">
          <a:xfrm>
            <a:off x="7148513" y="0"/>
            <a:ext cx="1843087" cy="568325"/>
            <a:chOff x="714375" y="3783732"/>
            <a:chExt cx="2486289" cy="825048"/>
          </a:xfrm>
        </p:grpSpPr>
        <p:pic>
          <p:nvPicPr>
            <p:cNvPr id="9"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p:txBody>
          <a:bodyPr/>
          <a:lstStyle/>
          <a:p>
            <a:r>
              <a:rPr lang="zh-TW" altLang="en-US"/>
              <a:t>按一下以編輯母片標題樣式</a:t>
            </a:r>
          </a:p>
        </p:txBody>
      </p:sp>
      <p:sp>
        <p:nvSpPr>
          <p:cNvPr id="12" name="日期版面配置區 2"/>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3" name="頁尾版面配置區 3"/>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4" name="投影片編號版面配置區 4"/>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501CD742-D204-4EA7-B43E-1D9D4D4C6B88}"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2006503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graphicFrame>
        <p:nvGraphicFramePr>
          <p:cNvPr id="2"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18028"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18029"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5"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6"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7" name="群組 11"/>
          <p:cNvGrpSpPr>
            <a:grpSpLocks/>
          </p:cNvGrpSpPr>
          <p:nvPr userDrawn="1"/>
        </p:nvGrpSpPr>
        <p:grpSpPr bwMode="auto">
          <a:xfrm>
            <a:off x="7148513" y="0"/>
            <a:ext cx="1843087" cy="568325"/>
            <a:chOff x="714375" y="3783732"/>
            <a:chExt cx="2486289" cy="825048"/>
          </a:xfrm>
        </p:grpSpPr>
        <p:pic>
          <p:nvPicPr>
            <p:cNvPr id="8"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日期版面配置區 1"/>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2" name="頁尾版面配置區 2"/>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3" name="投影片編號版面配置區 3"/>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8AE802D8-ABF3-4465-B910-4487922E4A7A}"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2376353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graphicFrame>
        <p:nvGraphicFramePr>
          <p:cNvPr id="5"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19052"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19053"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8"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9"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10" name="群組 11"/>
          <p:cNvGrpSpPr>
            <a:grpSpLocks/>
          </p:cNvGrpSpPr>
          <p:nvPr userDrawn="1"/>
        </p:nvGrpSpPr>
        <p:grpSpPr bwMode="auto">
          <a:xfrm>
            <a:off x="7148513" y="0"/>
            <a:ext cx="1843087" cy="568325"/>
            <a:chOff x="714375" y="3783732"/>
            <a:chExt cx="2486289" cy="825048"/>
          </a:xfrm>
        </p:grpSpPr>
        <p:pic>
          <p:nvPicPr>
            <p:cNvPr id="11"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14" name="日期版面配置區 4"/>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5" name="頁尾版面配置區 5"/>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6" name="投影片編號版面配置區 6"/>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DDBAD8EB-D618-4D94-9E85-DDB4DA5A3BBE}"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3643561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graphicFrame>
        <p:nvGraphicFramePr>
          <p:cNvPr id="5"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20076"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20077"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8"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9"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10" name="群組 11"/>
          <p:cNvGrpSpPr>
            <a:grpSpLocks/>
          </p:cNvGrpSpPr>
          <p:nvPr userDrawn="1"/>
        </p:nvGrpSpPr>
        <p:grpSpPr bwMode="auto">
          <a:xfrm>
            <a:off x="7148513" y="0"/>
            <a:ext cx="1843087" cy="568325"/>
            <a:chOff x="714375" y="3783732"/>
            <a:chExt cx="2486289" cy="825048"/>
          </a:xfrm>
        </p:grpSpPr>
        <p:pic>
          <p:nvPicPr>
            <p:cNvPr id="11"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14" name="日期版面配置區 4"/>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5" name="頁尾版面配置區 5"/>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6" name="投影片編號版面配置區 6"/>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55BA465F-2465-4C97-94BB-048221A4BF9E}"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4181832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image" Target="../media/image3.jpg"/><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vmlDrawing" Target="../drawings/vmlDrawing1.vml"/><Relationship Id="rId23" Type="http://schemas.openxmlformats.org/officeDocument/2006/relationships/image" Target="../media/image6.png"/><Relationship Id="rId10" Type="http://schemas.openxmlformats.org/officeDocument/2006/relationships/slideLayout" Target="../slideLayouts/slideLayout10.xml"/><Relationship Id="rId19" Type="http://schemas.openxmlformats.org/officeDocument/2006/relationships/oleObject" Target="../embeddings/oleObject2.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image" Target="../media/image9.jp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image" Target="../media/image3.jpg"/><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graphicFrame>
        <p:nvGraphicFramePr>
          <p:cNvPr id="1026" name="Object 213"/>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11884" name="Image" r:id="rId17" imgW="22857143" imgH="2819048" progId="">
                  <p:embed/>
                </p:oleObj>
              </mc:Choice>
              <mc:Fallback>
                <p:oleObj name="Image" r:id="rId17" imgW="22857143" imgH="2819048" progId="">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solidFill>
                              <a:srgbClr val="30311D"/>
                            </a:solidFill>
                            <a:miter lim="800000"/>
                            <a:headEnd/>
                            <a:tailEnd/>
                          </a14:hiddenLine>
                        </a:ext>
                        <a:ext uri="{AF507438-7753-43E0-B8FC-AC1667EBCBE1}">
                          <a14:hiddenEffects xmlns:a14="http://schemas.microsoft.com/office/drawing/2010/main">
                            <a:effectLst>
                              <a:outerShdw dist="35921" dir="2700000" algn="ctr" rotWithShape="0">
                                <a:srgbClr val="C0C0C0"/>
                              </a:outerShdw>
                            </a:effectLst>
                          </a14:hiddenEffects>
                        </a:ext>
                      </a:extLst>
                    </p:spPr>
                  </p:pic>
                </p:oleObj>
              </mc:Fallback>
            </mc:AlternateContent>
          </a:graphicData>
        </a:graphic>
      </p:graphicFrame>
      <p:graphicFrame>
        <p:nvGraphicFramePr>
          <p:cNvPr id="1027" name="Object 214"/>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11885" name="Image" r:id="rId19" imgW="1494385" imgH="1182930" progId="">
                  <p:embed/>
                </p:oleObj>
              </mc:Choice>
              <mc:Fallback>
                <p:oleObj name="Image" r:id="rId19" imgW="1494385" imgH="1182930" progId="">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solidFill>
                              <a:srgbClr val="30311D"/>
                            </a:solidFill>
                            <a:miter lim="800000"/>
                            <a:headEnd/>
                            <a:tailEnd/>
                          </a14:hiddenLine>
                        </a:ext>
                        <a:ext uri="{AF507438-7753-43E0-B8FC-AC1667EBCBE1}">
                          <a14:hiddenEffects xmlns:a14="http://schemas.microsoft.com/office/drawing/2010/main">
                            <a:effectLst>
                              <a:outerShdw dist="35921" dir="2700000" algn="ctr" rotWithShape="0">
                                <a:srgbClr val="C0C0C0"/>
                              </a:outerShdw>
                            </a:effectLst>
                          </a14:hiddenEffects>
                        </a:ext>
                      </a:extLst>
                    </p:spPr>
                  </p:pic>
                </p:oleObj>
              </mc:Fallback>
            </mc:AlternateContent>
          </a:graphicData>
        </a:graphic>
      </p:graphicFrame>
      <p:sp>
        <p:nvSpPr>
          <p:cNvPr id="1028" name="Rectangle 2"/>
          <p:cNvSpPr>
            <a:spLocks noGrp="1" noChangeArrowheads="1"/>
          </p:cNvSpPr>
          <p:nvPr>
            <p:ph type="title"/>
          </p:nvPr>
        </p:nvSpPr>
        <p:spPr bwMode="gray">
          <a:xfrm>
            <a:off x="1295400" y="714375"/>
            <a:ext cx="7315200" cy="533400"/>
          </a:xfrm>
          <a:prstGeom prst="rect">
            <a:avLst/>
          </a:prstGeom>
          <a:noFill/>
          <a:ln w="9525">
            <a:noFill/>
            <a:miter lim="800000"/>
            <a:headEnd/>
            <a:tailEnd/>
          </a:ln>
          <a:effectLst>
            <a:outerShdw dist="35921" dir="2700000" algn="ctr" rotWithShape="0">
              <a:schemeClr val="tx1"/>
            </a:outerShdw>
          </a:effec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endParaRPr lang="en-US" altLang="zh-TW"/>
          </a:p>
        </p:txBody>
      </p:sp>
      <p:sp>
        <p:nvSpPr>
          <p:cNvPr id="1030" name="Rectangle 3"/>
          <p:cNvSpPr>
            <a:spLocks noGrp="1" noChangeArrowheads="1"/>
          </p:cNvSpPr>
          <p:nvPr>
            <p:ph type="body" idx="1"/>
          </p:nvPr>
        </p:nvSpPr>
        <p:spPr bwMode="gray">
          <a:xfrm>
            <a:off x="457200" y="1447800"/>
            <a:ext cx="81534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ltLang="zh-TW"/>
          </a:p>
        </p:txBody>
      </p:sp>
      <p:sp>
        <p:nvSpPr>
          <p:cNvPr id="2"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1031"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1032"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1034" name="群組 11"/>
          <p:cNvGrpSpPr>
            <a:grpSpLocks/>
          </p:cNvGrpSpPr>
          <p:nvPr userDrawn="1"/>
        </p:nvGrpSpPr>
        <p:grpSpPr bwMode="auto">
          <a:xfrm>
            <a:off x="7148513" y="0"/>
            <a:ext cx="1843087" cy="568325"/>
            <a:chOff x="714375" y="3783732"/>
            <a:chExt cx="2486289" cy="825048"/>
          </a:xfrm>
        </p:grpSpPr>
        <p:pic>
          <p:nvPicPr>
            <p:cNvPr id="1035" name="圖片 12"/>
            <p:cNvPicPr>
              <a:picLocks noChangeAspect="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圖片 13"/>
            <p:cNvPicPr>
              <a:picLocks noChangeAspect="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圖片 14"/>
            <p:cNvPicPr>
              <a:picLocks noChangeAspect="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682973720"/>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19" r:id="rId10"/>
    <p:sldLayoutId id="2147483920" r:id="rId11"/>
    <p:sldLayoutId id="2147483921" r:id="rId12"/>
    <p:sldLayoutId id="2147483922" r:id="rId13"/>
  </p:sldLayoutIdLst>
  <p:hf sldNum="0" hdr="0"/>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itchFamily="34" charset="0"/>
        </a:defRPr>
      </a:lvl2pPr>
      <a:lvl3pPr algn="l" rtl="0" eaLnBrk="0" fontAlgn="base" hangingPunct="0">
        <a:spcBef>
          <a:spcPct val="0"/>
        </a:spcBef>
        <a:spcAft>
          <a:spcPct val="0"/>
        </a:spcAft>
        <a:defRPr sz="2800" b="1">
          <a:solidFill>
            <a:schemeClr val="bg1"/>
          </a:solidFill>
          <a:latin typeface="Verdana" pitchFamily="34" charset="0"/>
        </a:defRPr>
      </a:lvl3pPr>
      <a:lvl4pPr algn="l" rtl="0" eaLnBrk="0" fontAlgn="base" hangingPunct="0">
        <a:spcBef>
          <a:spcPct val="0"/>
        </a:spcBef>
        <a:spcAft>
          <a:spcPct val="0"/>
        </a:spcAft>
        <a:defRPr sz="2800" b="1">
          <a:solidFill>
            <a:schemeClr val="bg1"/>
          </a:solidFill>
          <a:latin typeface="Verdana" pitchFamily="34" charset="0"/>
        </a:defRPr>
      </a:lvl4pPr>
      <a:lvl5pPr algn="l" rtl="0" eaLnBrk="0" fontAlgn="base" hangingPunct="0">
        <a:spcBef>
          <a:spcPct val="0"/>
        </a:spcBef>
        <a:spcAft>
          <a:spcPct val="0"/>
        </a:spcAft>
        <a:defRPr sz="2800" b="1">
          <a:solidFill>
            <a:schemeClr val="bg1"/>
          </a:solidFill>
          <a:latin typeface="Verdana" pitchFamily="34" charset="0"/>
        </a:defRPr>
      </a:lvl5pPr>
      <a:lvl6pPr marL="457200" algn="l" rtl="0" eaLnBrk="1" fontAlgn="base" hangingPunct="1">
        <a:spcBef>
          <a:spcPct val="0"/>
        </a:spcBef>
        <a:spcAft>
          <a:spcPct val="0"/>
        </a:spcAft>
        <a:defRPr sz="2800" b="1">
          <a:solidFill>
            <a:schemeClr val="bg1"/>
          </a:solidFill>
          <a:latin typeface="Verdana" pitchFamily="34" charset="0"/>
        </a:defRPr>
      </a:lvl6pPr>
      <a:lvl7pPr marL="914400" algn="l" rtl="0" eaLnBrk="1" fontAlgn="base" hangingPunct="1">
        <a:spcBef>
          <a:spcPct val="0"/>
        </a:spcBef>
        <a:spcAft>
          <a:spcPct val="0"/>
        </a:spcAft>
        <a:defRPr sz="2800" b="1">
          <a:solidFill>
            <a:schemeClr val="bg1"/>
          </a:solidFill>
          <a:latin typeface="Verdana" pitchFamily="34" charset="0"/>
        </a:defRPr>
      </a:lvl7pPr>
      <a:lvl8pPr marL="1371600" algn="l" rtl="0" eaLnBrk="1" fontAlgn="base" hangingPunct="1">
        <a:spcBef>
          <a:spcPct val="0"/>
        </a:spcBef>
        <a:spcAft>
          <a:spcPct val="0"/>
        </a:spcAft>
        <a:defRPr sz="2800" b="1">
          <a:solidFill>
            <a:schemeClr val="bg1"/>
          </a:solidFill>
          <a:latin typeface="Verdana" pitchFamily="34" charset="0"/>
        </a:defRPr>
      </a:lvl8pPr>
      <a:lvl9pPr marL="1828800" algn="l" rtl="0" eaLnBrk="1" fontAlgn="base" hangingPunct="1">
        <a:spcBef>
          <a:spcPct val="0"/>
        </a:spcBef>
        <a:spcAft>
          <a:spcPct val="0"/>
        </a:spcAft>
        <a:defRPr sz="2800" b="1">
          <a:solidFill>
            <a:schemeClr val="bg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20">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3/10/2023</a:t>
            </a:fld>
            <a:endParaRPr lang="en-US" dirty="0"/>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3149426657"/>
      </p:ext>
    </p:extLst>
  </p:cSld>
  <p:clrMap bg1="lt1" tx1="dk1" bg2="lt2" tx2="dk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 id="2147483935" r:id="rId12"/>
    <p:sldLayoutId id="2147483936" r:id="rId13"/>
    <p:sldLayoutId id="2147483908" r:id="rId14"/>
    <p:sldLayoutId id="2147483937" r:id="rId15"/>
    <p:sldLayoutId id="2147483938" r:id="rId16"/>
    <p:sldLayoutId id="2147483939" r:id="rId17"/>
  </p:sldLayoutIdLst>
  <p:hf sldNum="0" hdr="0"/>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00.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77.xml"/><Relationship Id="rId1" Type="http://schemas.openxmlformats.org/officeDocument/2006/relationships/slideLayout" Target="../slideLayouts/slideLayout25.xml"/><Relationship Id="rId5" Type="http://schemas.microsoft.com/office/2007/relationships/hdphoto" Target="../media/hdphoto2.wdp"/><Relationship Id="rId4" Type="http://schemas.openxmlformats.org/officeDocument/2006/relationships/image" Target="../media/image47.png"/></Relationships>
</file>

<file path=ppt/slides/_rels/slide101.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15.xml"/><Relationship Id="rId1" Type="http://schemas.openxmlformats.org/officeDocument/2006/relationships/vmlDrawing" Target="../drawings/vmlDrawing14.vml"/><Relationship Id="rId4" Type="http://schemas.openxmlformats.org/officeDocument/2006/relationships/image" Target="../media/image59.wmf"/></Relationships>
</file>

<file path=ppt/slides/_rels/slide102.xml.rels><?xml version="1.0" encoding="UTF-8" standalone="yes"?>
<Relationships xmlns="http://schemas.openxmlformats.org/package/2006/relationships"><Relationship Id="rId3" Type="http://schemas.openxmlformats.org/officeDocument/2006/relationships/oleObject" Target="../embeddings/oleObject28.bin"/><Relationship Id="rId7" Type="http://schemas.microsoft.com/office/2007/relationships/hdphoto" Target="../media/hdphoto2.wdp"/><Relationship Id="rId2" Type="http://schemas.openxmlformats.org/officeDocument/2006/relationships/slideLayout" Target="../slideLayouts/slideLayout15.xml"/><Relationship Id="rId1" Type="http://schemas.openxmlformats.org/officeDocument/2006/relationships/vmlDrawing" Target="../drawings/vmlDrawing15.vml"/><Relationship Id="rId6" Type="http://schemas.openxmlformats.org/officeDocument/2006/relationships/image" Target="../media/image47.png"/><Relationship Id="rId5" Type="http://schemas.openxmlformats.org/officeDocument/2006/relationships/slide" Target="slide7.xml"/><Relationship Id="rId4" Type="http://schemas.openxmlformats.org/officeDocument/2006/relationships/image" Target="../media/image60.wmf"/></Relationships>
</file>

<file path=ppt/slides/_rels/slide10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62.jpeg"/><Relationship Id="rId7" Type="http://schemas.openxmlformats.org/officeDocument/2006/relationships/image" Target="../media/image47.png"/><Relationship Id="rId2" Type="http://schemas.openxmlformats.org/officeDocument/2006/relationships/image" Target="../media/image61.jpeg"/><Relationship Id="rId1" Type="http://schemas.openxmlformats.org/officeDocument/2006/relationships/slideLayout" Target="../slideLayouts/slideLayout19.xml"/><Relationship Id="rId6" Type="http://schemas.openxmlformats.org/officeDocument/2006/relationships/slide" Target="slide7.xml"/><Relationship Id="rId5" Type="http://schemas.openxmlformats.org/officeDocument/2006/relationships/image" Target="../media/image64.jpeg"/><Relationship Id="rId4" Type="http://schemas.openxmlformats.org/officeDocument/2006/relationships/image" Target="../media/image63.png"/></Relationships>
</file>

<file path=ppt/slides/_rels/slide104.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61.jpeg"/><Relationship Id="rId1" Type="http://schemas.openxmlformats.org/officeDocument/2006/relationships/slideLayout" Target="../slideLayouts/slideLayout15.xml"/><Relationship Id="rId5" Type="http://schemas.microsoft.com/office/2007/relationships/hdphoto" Target="../media/hdphoto2.wdp"/><Relationship Id="rId4" Type="http://schemas.openxmlformats.org/officeDocument/2006/relationships/image" Target="../media/image47.png"/></Relationships>
</file>

<file path=ppt/slides/_rels/slide105.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image" Target="../media/image66.jpeg"/><Relationship Id="rId7" Type="http://schemas.openxmlformats.org/officeDocument/2006/relationships/image" Target="../media/image70.jpeg"/><Relationship Id="rId2" Type="http://schemas.openxmlformats.org/officeDocument/2006/relationships/image" Target="../media/image65.jpeg"/><Relationship Id="rId1" Type="http://schemas.openxmlformats.org/officeDocument/2006/relationships/slideLayout" Target="../slideLayouts/slideLayout19.xml"/><Relationship Id="rId6" Type="http://schemas.openxmlformats.org/officeDocument/2006/relationships/image" Target="../media/image69.jpeg"/><Relationship Id="rId5" Type="http://schemas.openxmlformats.org/officeDocument/2006/relationships/image" Target="../media/image68.jpeg"/><Relationship Id="rId10" Type="http://schemas.microsoft.com/office/2007/relationships/hdphoto" Target="../media/hdphoto2.wdp"/><Relationship Id="rId4" Type="http://schemas.openxmlformats.org/officeDocument/2006/relationships/image" Target="../media/image67.jpeg"/><Relationship Id="rId9" Type="http://schemas.openxmlformats.org/officeDocument/2006/relationships/image" Target="../media/image47.png"/></Relationships>
</file>

<file path=ppt/slides/_rels/slide10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 Target="slide7.xml"/><Relationship Id="rId1" Type="http://schemas.openxmlformats.org/officeDocument/2006/relationships/slideLayout" Target="../slideLayouts/slideLayout15.xml"/><Relationship Id="rId4" Type="http://schemas.microsoft.com/office/2007/relationships/hdphoto" Target="../media/hdphoto2.wdp"/></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78.xml"/><Relationship Id="rId1" Type="http://schemas.openxmlformats.org/officeDocument/2006/relationships/slideLayout" Target="../slideLayouts/slideLayout25.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79.xml"/><Relationship Id="rId1" Type="http://schemas.openxmlformats.org/officeDocument/2006/relationships/slideLayout" Target="../slideLayouts/slideLayout25.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09.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80.xml"/><Relationship Id="rId1" Type="http://schemas.openxmlformats.org/officeDocument/2006/relationships/slideLayout" Target="../slideLayouts/slideLayout25.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81.xml"/><Relationship Id="rId1" Type="http://schemas.openxmlformats.org/officeDocument/2006/relationships/slideLayout" Target="../slideLayouts/slideLayout25.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82.xml"/><Relationship Id="rId1" Type="http://schemas.openxmlformats.org/officeDocument/2006/relationships/slideLayout" Target="../slideLayouts/slideLayout25.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12.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83.xml"/><Relationship Id="rId1" Type="http://schemas.openxmlformats.org/officeDocument/2006/relationships/slideLayout" Target="../slideLayouts/slideLayout25.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13.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84.xml"/><Relationship Id="rId1" Type="http://schemas.openxmlformats.org/officeDocument/2006/relationships/slideLayout" Target="../slideLayouts/slideLayout25.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14.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85.xml"/><Relationship Id="rId1" Type="http://schemas.openxmlformats.org/officeDocument/2006/relationships/slideLayout" Target="../slideLayouts/slideLayout25.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15.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86.xml"/><Relationship Id="rId1" Type="http://schemas.openxmlformats.org/officeDocument/2006/relationships/slideLayout" Target="../slideLayouts/slideLayout25.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16.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87.xml"/><Relationship Id="rId1" Type="http://schemas.openxmlformats.org/officeDocument/2006/relationships/slideLayout" Target="../slideLayouts/slideLayout25.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88.xml"/><Relationship Id="rId1" Type="http://schemas.openxmlformats.org/officeDocument/2006/relationships/slideLayout" Target="../slideLayouts/slideLayout25.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notesSlide" Target="../notesSlides/notesSlide89.xml"/><Relationship Id="rId1" Type="http://schemas.openxmlformats.org/officeDocument/2006/relationships/slideLayout" Target="../slideLayouts/slideLayout25.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54.xml"/><Relationship Id="rId7" Type="http://schemas.microsoft.com/office/2007/relationships/diagramDrawing" Target="../diagrams/drawing54.xml"/><Relationship Id="rId2" Type="http://schemas.openxmlformats.org/officeDocument/2006/relationships/notesSlide" Target="../notesSlides/notesSlide90.xml"/><Relationship Id="rId1" Type="http://schemas.openxmlformats.org/officeDocument/2006/relationships/slideLayout" Target="../slideLayouts/slideLayout25.xml"/><Relationship Id="rId6" Type="http://schemas.openxmlformats.org/officeDocument/2006/relationships/diagramColors" Target="../diagrams/colors54.xml"/><Relationship Id="rId5" Type="http://schemas.openxmlformats.org/officeDocument/2006/relationships/diagramQuickStyle" Target="../diagrams/quickStyle54.xml"/><Relationship Id="rId4" Type="http://schemas.openxmlformats.org/officeDocument/2006/relationships/diagramLayout" Target="../diagrams/layout54.xml"/></Relationships>
</file>

<file path=ppt/slides/_rels/slide12.xml.rels><?xml version="1.0" encoding="UTF-8" standalone="yes"?>
<Relationships xmlns="http://schemas.openxmlformats.org/package/2006/relationships"><Relationship Id="rId3" Type="http://schemas.openxmlformats.org/officeDocument/2006/relationships/hyperlink" Target="https://adapt-k12ea.pro.k12ea.gov.tw/" TargetMode="External"/><Relationship Id="rId2" Type="http://schemas.openxmlformats.org/officeDocument/2006/relationships/notesSlide" Target="../notesSlides/notesSlide10.xml"/><Relationship Id="rId1" Type="http://schemas.openxmlformats.org/officeDocument/2006/relationships/slideLayout" Target="../slideLayouts/slideLayout25.xml"/><Relationship Id="rId5" Type="http://schemas.openxmlformats.org/officeDocument/2006/relationships/image" Target="../media/image26.png"/><Relationship Id="rId4" Type="http://schemas.openxmlformats.org/officeDocument/2006/relationships/image" Target="../media/image25.png"/></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55.xml"/><Relationship Id="rId7" Type="http://schemas.microsoft.com/office/2007/relationships/diagramDrawing" Target="../diagrams/drawing55.xml"/><Relationship Id="rId2" Type="http://schemas.openxmlformats.org/officeDocument/2006/relationships/notesSlide" Target="../notesSlides/notesSlide91.xml"/><Relationship Id="rId1" Type="http://schemas.openxmlformats.org/officeDocument/2006/relationships/slideLayout" Target="../slideLayouts/slideLayout25.xml"/><Relationship Id="rId6" Type="http://schemas.openxmlformats.org/officeDocument/2006/relationships/diagramColors" Target="../diagrams/colors55.xml"/><Relationship Id="rId5" Type="http://schemas.openxmlformats.org/officeDocument/2006/relationships/diagramQuickStyle" Target="../diagrams/quickStyle55.xml"/><Relationship Id="rId4" Type="http://schemas.openxmlformats.org/officeDocument/2006/relationships/diagramLayout" Target="../diagrams/layout55.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56.xml"/><Relationship Id="rId7" Type="http://schemas.microsoft.com/office/2007/relationships/diagramDrawing" Target="../diagrams/drawing56.xml"/><Relationship Id="rId2" Type="http://schemas.openxmlformats.org/officeDocument/2006/relationships/notesSlide" Target="../notesSlides/notesSlide92.xml"/><Relationship Id="rId1" Type="http://schemas.openxmlformats.org/officeDocument/2006/relationships/slideLayout" Target="../slideLayouts/slideLayout25.xml"/><Relationship Id="rId6" Type="http://schemas.openxmlformats.org/officeDocument/2006/relationships/diagramColors" Target="../diagrams/colors56.xml"/><Relationship Id="rId5" Type="http://schemas.openxmlformats.org/officeDocument/2006/relationships/diagramQuickStyle" Target="../diagrams/quickStyle56.xml"/><Relationship Id="rId4" Type="http://schemas.openxmlformats.org/officeDocument/2006/relationships/diagramLayout" Target="../diagrams/layout56.xml"/></Relationships>
</file>

<file path=ppt/slides/_rels/slide12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93.xml"/><Relationship Id="rId1" Type="http://schemas.openxmlformats.org/officeDocument/2006/relationships/slideLayout" Target="../slideLayouts/slideLayout25.xml"/><Relationship Id="rId4" Type="http://schemas.openxmlformats.org/officeDocument/2006/relationships/image" Target="../media/image72.jpeg"/></Relationships>
</file>

<file path=ppt/slides/_rels/slide12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5.xml"/></Relationships>
</file>

<file path=ppt/slides/_rels/slide12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5.xml"/></Relationships>
</file>

<file path=ppt/slides/_rels/slide125.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15.xml"/></Relationships>
</file>

<file path=ppt/slides/_rels/slide126.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15.xml"/></Relationships>
</file>

<file path=ppt/slides/_rels/slide12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5.xml"/></Relationships>
</file>

<file path=ppt/slides/_rels/slide128.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79.png"/><Relationship Id="rId1" Type="http://schemas.openxmlformats.org/officeDocument/2006/relationships/slideLayout" Target="../slideLayouts/slideLayout15.xml"/><Relationship Id="rId5" Type="http://schemas.microsoft.com/office/2007/relationships/hdphoto" Target="../media/hdphoto2.wdp"/><Relationship Id="rId4" Type="http://schemas.openxmlformats.org/officeDocument/2006/relationships/image" Target="../media/image47.png"/></Relationships>
</file>

<file path=ppt/slides/_rels/slide129.xml.rels><?xml version="1.0" encoding="UTF-8" standalone="yes"?>
<Relationships xmlns="http://schemas.openxmlformats.org/package/2006/relationships"><Relationship Id="rId3" Type="http://schemas.openxmlformats.org/officeDocument/2006/relationships/diagramData" Target="../diagrams/data57.xml"/><Relationship Id="rId7" Type="http://schemas.microsoft.com/office/2007/relationships/diagramDrawing" Target="../diagrams/drawing57.xml"/><Relationship Id="rId2" Type="http://schemas.openxmlformats.org/officeDocument/2006/relationships/notesSlide" Target="../notesSlides/notesSlide94.xml"/><Relationship Id="rId1" Type="http://schemas.openxmlformats.org/officeDocument/2006/relationships/slideLayout" Target="../slideLayouts/slideLayout25.xml"/><Relationship Id="rId6" Type="http://schemas.openxmlformats.org/officeDocument/2006/relationships/diagramColors" Target="../diagrams/colors57.xml"/><Relationship Id="rId5" Type="http://schemas.openxmlformats.org/officeDocument/2006/relationships/diagramQuickStyle" Target="../diagrams/quickStyle57.xml"/><Relationship Id="rId4" Type="http://schemas.openxmlformats.org/officeDocument/2006/relationships/diagramLayout" Target="../diagrams/layout57.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adapt-inf.pro.k12ea.gov.tw/k12eagt/theme/themeAction!themeCoursePage.so?pageId=P0009&amp;themeCourseCode=6BXKR3" TargetMode="External"/><Relationship Id="rId1" Type="http://schemas.openxmlformats.org/officeDocument/2006/relationships/slideLayout" Target="../slideLayouts/slideLayout25.xml"/><Relationship Id="rId4" Type="http://schemas.openxmlformats.org/officeDocument/2006/relationships/image" Target="../media/image28.png"/></Relationships>
</file>

<file path=ppt/slides/_rels/slide130.xml.rels><?xml version="1.0" encoding="UTF-8" standalone="yes"?>
<Relationships xmlns="http://schemas.openxmlformats.org/package/2006/relationships"><Relationship Id="rId3" Type="http://schemas.openxmlformats.org/officeDocument/2006/relationships/diagramData" Target="../diagrams/data58.xml"/><Relationship Id="rId7" Type="http://schemas.microsoft.com/office/2007/relationships/diagramDrawing" Target="../diagrams/drawing58.xml"/><Relationship Id="rId2" Type="http://schemas.openxmlformats.org/officeDocument/2006/relationships/notesSlide" Target="../notesSlides/notesSlide95.xml"/><Relationship Id="rId1" Type="http://schemas.openxmlformats.org/officeDocument/2006/relationships/slideLayout" Target="../slideLayouts/slideLayout25.xml"/><Relationship Id="rId6" Type="http://schemas.openxmlformats.org/officeDocument/2006/relationships/diagramColors" Target="../diagrams/colors58.xml"/><Relationship Id="rId5" Type="http://schemas.openxmlformats.org/officeDocument/2006/relationships/diagramQuickStyle" Target="../diagrams/quickStyle58.xml"/><Relationship Id="rId4" Type="http://schemas.openxmlformats.org/officeDocument/2006/relationships/diagramLayout" Target="../diagrams/layout58.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5.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5.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5.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 Target="slide7.xml"/><Relationship Id="rId1" Type="http://schemas.openxmlformats.org/officeDocument/2006/relationships/slideLayout" Target="../slideLayouts/slideLayout15.xml"/><Relationship Id="rId4" Type="http://schemas.microsoft.com/office/2007/relationships/hdphoto" Target="../media/hdphoto2.wdp"/></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5.xml"/></Relationships>
</file>

<file path=ppt/slides/_rels/slide139.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100.xml"/><Relationship Id="rId1" Type="http://schemas.openxmlformats.org/officeDocument/2006/relationships/slideLayout" Target="../slideLayouts/slideLayout25.xml"/><Relationship Id="rId5" Type="http://schemas.microsoft.com/office/2007/relationships/hdphoto" Target="../media/hdphoto2.wdp"/><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7.xml"/><Relationship Id="rId5" Type="http://schemas.openxmlformats.org/officeDocument/2006/relationships/image" Target="../media/image32.png"/><Relationship Id="rId4" Type="http://schemas.openxmlformats.org/officeDocument/2006/relationships/image" Target="../media/image31.png"/></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0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3.jp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image" Target="../media/image17.jpeg"/><Relationship Id="rId5" Type="http://schemas.openxmlformats.org/officeDocument/2006/relationships/image" Target="../media/image16.jpe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4.jpg"/><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18" Type="http://schemas.microsoft.com/office/2007/relationships/diagramDrawing" Target="../diagrams/drawing5.xml"/><Relationship Id="rId3" Type="http://schemas.openxmlformats.org/officeDocument/2006/relationships/image" Target="../media/image3.jpg"/><Relationship Id="rId7" Type="http://schemas.openxmlformats.org/officeDocument/2006/relationships/diagramColors" Target="../diagrams/colors3.xml"/><Relationship Id="rId12" Type="http://schemas.openxmlformats.org/officeDocument/2006/relationships/diagramColors" Target="../diagrams/colors4.xml"/><Relationship Id="rId17" Type="http://schemas.openxmlformats.org/officeDocument/2006/relationships/diagramColors" Target="../diagrams/colors5.xml"/><Relationship Id="rId2" Type="http://schemas.openxmlformats.org/officeDocument/2006/relationships/notesSlide" Target="../notesSlides/notesSlide24.xml"/><Relationship Id="rId16" Type="http://schemas.openxmlformats.org/officeDocument/2006/relationships/diagramQuickStyle" Target="../diagrams/quickStyle5.xml"/><Relationship Id="rId1" Type="http://schemas.openxmlformats.org/officeDocument/2006/relationships/slideLayout" Target="../slideLayouts/slideLayout20.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5" Type="http://schemas.openxmlformats.org/officeDocument/2006/relationships/diagramLayout" Target="../diagrams/layout5.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 Id="rId14" Type="http://schemas.openxmlformats.org/officeDocument/2006/relationships/diagramData" Target="../diagrams/data5.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5.xml"/><Relationship Id="rId1" Type="http://schemas.openxmlformats.org/officeDocument/2006/relationships/slideLayout" Target="../slideLayouts/slideLayout2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6.xml"/><Relationship Id="rId1" Type="http://schemas.openxmlformats.org/officeDocument/2006/relationships/slideLayout" Target="../slideLayouts/slideLayout2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5.xml.rels><?xml version="1.0" encoding="UTF-8" standalone="yes"?>
<Relationships xmlns="http://schemas.openxmlformats.org/package/2006/relationships"><Relationship Id="rId8" Type="http://schemas.openxmlformats.org/officeDocument/2006/relationships/diagramData" Target="../diagrams/data9.xml"/><Relationship Id="rId13" Type="http://schemas.openxmlformats.org/officeDocument/2006/relationships/image" Target="../media/image35.png"/><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27.xml"/><Relationship Id="rId1" Type="http://schemas.openxmlformats.org/officeDocument/2006/relationships/slideLayout" Target="../slideLayouts/slideLayout25.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8.xml"/><Relationship Id="rId1" Type="http://schemas.openxmlformats.org/officeDocument/2006/relationships/slideLayout" Target="../slideLayouts/slideLayout25.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7.xml.rels><?xml version="1.0" encoding="UTF-8" standalone="yes"?>
<Relationships xmlns="http://schemas.openxmlformats.org/package/2006/relationships"><Relationship Id="rId8" Type="http://schemas.openxmlformats.org/officeDocument/2006/relationships/diagramData" Target="../diagrams/data12.xml"/><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notesSlide" Target="../notesSlides/notesSlide29.xml"/><Relationship Id="rId1" Type="http://schemas.openxmlformats.org/officeDocument/2006/relationships/slideLayout" Target="../slideLayouts/slideLayout25.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hyperlink" Target="https://ptc.entry.edu.tw/" TargetMode="External"/><Relationship Id="rId2" Type="http://schemas.openxmlformats.org/officeDocument/2006/relationships/notesSlide" Target="../notesSlides/notesSlide30.xml"/><Relationship Id="rId1" Type="http://schemas.openxmlformats.org/officeDocument/2006/relationships/slideLayout" Target="../slideLayouts/slideLayout25.xml"/><Relationship Id="rId5" Type="http://schemas.openxmlformats.org/officeDocument/2006/relationships/image" Target="../media/image37.png"/><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30.xml"/><Relationship Id="rId5" Type="http://schemas.openxmlformats.org/officeDocument/2006/relationships/image" Target="../media/image20.jpeg"/><Relationship Id="rId4" Type="http://schemas.openxmlformats.org/officeDocument/2006/relationships/image" Target="../media/image19.jpeg"/></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2.xml"/><Relationship Id="rId1" Type="http://schemas.openxmlformats.org/officeDocument/2006/relationships/slideLayout" Target="../slideLayouts/slideLayout25.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33.xml"/><Relationship Id="rId1" Type="http://schemas.openxmlformats.org/officeDocument/2006/relationships/slideLayout" Target="../slideLayouts/slideLayout25.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35.xml"/><Relationship Id="rId1" Type="http://schemas.openxmlformats.org/officeDocument/2006/relationships/slideLayout" Target="../slideLayouts/slideLayout25.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36.xml"/><Relationship Id="rId1" Type="http://schemas.openxmlformats.org/officeDocument/2006/relationships/slideLayout" Target="../slideLayouts/slideLayout25.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37.xml"/><Relationship Id="rId1" Type="http://schemas.openxmlformats.org/officeDocument/2006/relationships/slideLayout" Target="../slideLayouts/slideLayout25.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8.xml"/><Relationship Id="rId1" Type="http://schemas.openxmlformats.org/officeDocument/2006/relationships/slideLayout" Target="../slideLayouts/slideLayout25.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9.xml"/><Relationship Id="rId1" Type="http://schemas.openxmlformats.org/officeDocument/2006/relationships/slideLayout" Target="../slideLayouts/slideLayout25.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40.xml"/><Relationship Id="rId1" Type="http://schemas.openxmlformats.org/officeDocument/2006/relationships/slideLayout" Target="../slideLayouts/slideLayout25.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41.xml"/><Relationship Id="rId1" Type="http://schemas.openxmlformats.org/officeDocument/2006/relationships/slideLayout" Target="../slideLayouts/slideLayout25.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8.xml"/><Relationship Id="rId6" Type="http://schemas.openxmlformats.org/officeDocument/2006/relationships/hyperlink" Target="https://youtu.be/QfzQNyPXVAg?t=1130" TargetMode="External"/><Relationship Id="rId5" Type="http://schemas.openxmlformats.org/officeDocument/2006/relationships/hyperlink" Target="https://youtu.be/fFdpe0xMfx4" TargetMode="External"/><Relationship Id="rId4" Type="http://schemas.openxmlformats.org/officeDocument/2006/relationships/hyperlink" Target="https://youtu.be/eoEC-jYxwhI" TargetMode="Externa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42.xml"/><Relationship Id="rId1" Type="http://schemas.openxmlformats.org/officeDocument/2006/relationships/slideLayout" Target="../slideLayouts/slideLayout25.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43.xml"/><Relationship Id="rId1" Type="http://schemas.openxmlformats.org/officeDocument/2006/relationships/slideLayout" Target="../slideLayouts/slideLayout25.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44.xml"/><Relationship Id="rId1" Type="http://schemas.openxmlformats.org/officeDocument/2006/relationships/slideLayout" Target="../slideLayouts/slideLayout25.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45.xml"/><Relationship Id="rId1" Type="http://schemas.openxmlformats.org/officeDocument/2006/relationships/slideLayout" Target="../slideLayouts/slideLayout25.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46.xml"/><Relationship Id="rId1" Type="http://schemas.openxmlformats.org/officeDocument/2006/relationships/slideLayout" Target="../slideLayouts/slideLayout25.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55.xml.rels><?xml version="1.0" encoding="UTF-8" standalone="yes"?>
<Relationships xmlns="http://schemas.openxmlformats.org/package/2006/relationships"><Relationship Id="rId8" Type="http://schemas.openxmlformats.org/officeDocument/2006/relationships/diagramData" Target="../diagrams/data28.xml"/><Relationship Id="rId3" Type="http://schemas.openxmlformats.org/officeDocument/2006/relationships/diagramData" Target="../diagrams/data27.xml"/><Relationship Id="rId7" Type="http://schemas.microsoft.com/office/2007/relationships/diagramDrawing" Target="../diagrams/drawing27.xml"/><Relationship Id="rId12" Type="http://schemas.microsoft.com/office/2007/relationships/diagramDrawing" Target="../diagrams/drawing28.xml"/><Relationship Id="rId2" Type="http://schemas.openxmlformats.org/officeDocument/2006/relationships/notesSlide" Target="../notesSlides/notesSlide47.xml"/><Relationship Id="rId1" Type="http://schemas.openxmlformats.org/officeDocument/2006/relationships/slideLayout" Target="../slideLayouts/slideLayout25.xml"/><Relationship Id="rId6" Type="http://schemas.openxmlformats.org/officeDocument/2006/relationships/diagramColors" Target="../diagrams/colors27.xml"/><Relationship Id="rId11" Type="http://schemas.openxmlformats.org/officeDocument/2006/relationships/diagramColors" Target="../diagrams/colors28.xml"/><Relationship Id="rId5" Type="http://schemas.openxmlformats.org/officeDocument/2006/relationships/diagramQuickStyle" Target="../diagrams/quickStyle27.xml"/><Relationship Id="rId10" Type="http://schemas.openxmlformats.org/officeDocument/2006/relationships/diagramQuickStyle" Target="../diagrams/quickStyle28.xml"/><Relationship Id="rId4" Type="http://schemas.openxmlformats.org/officeDocument/2006/relationships/diagramLayout" Target="../diagrams/layout27.xml"/><Relationship Id="rId9" Type="http://schemas.openxmlformats.org/officeDocument/2006/relationships/diagramLayout" Target="../diagrams/layout2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5.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9.xml"/><Relationship Id="rId1" Type="http://schemas.openxmlformats.org/officeDocument/2006/relationships/slideLayout" Target="../slideLayouts/slideLayout25.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58.xml.rels><?xml version="1.0" encoding="UTF-8" standalone="yes"?>
<Relationships xmlns="http://schemas.openxmlformats.org/package/2006/relationships"><Relationship Id="rId2" Type="http://schemas.openxmlformats.org/officeDocument/2006/relationships/hyperlink" Target="https://ptc.entry.edu.tw/" TargetMode="External"/><Relationship Id="rId1" Type="http://schemas.openxmlformats.org/officeDocument/2006/relationships/slideLayout" Target="../slideLayouts/slideLayout26.xml"/></Relationships>
</file>

<file path=ppt/slides/_rels/slide5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28.xml"/><Relationship Id="rId4" Type="http://schemas.openxmlformats.org/officeDocument/2006/relationships/image" Target="../media/image23.jpeg"/></Relationships>
</file>

<file path=ppt/slides/_rels/slide6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50.xml"/><Relationship Id="rId1" Type="http://schemas.openxmlformats.org/officeDocument/2006/relationships/slideLayout" Target="../slideLayouts/slideLayout25.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6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1.xml"/><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0.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0.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5.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56.xml"/><Relationship Id="rId1" Type="http://schemas.openxmlformats.org/officeDocument/2006/relationships/slideLayout" Target="../slideLayouts/slideLayout28.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68.xml.rels><?xml version="1.0" encoding="UTF-8" standalone="yes"?>
<Relationships xmlns="http://schemas.openxmlformats.org/package/2006/relationships"><Relationship Id="rId8" Type="http://schemas.openxmlformats.org/officeDocument/2006/relationships/diagramData" Target="../diagrams/data33.xml"/><Relationship Id="rId3" Type="http://schemas.openxmlformats.org/officeDocument/2006/relationships/diagramData" Target="../diagrams/data32.xml"/><Relationship Id="rId7" Type="http://schemas.microsoft.com/office/2007/relationships/diagramDrawing" Target="../diagrams/drawing32.xml"/><Relationship Id="rId12" Type="http://schemas.microsoft.com/office/2007/relationships/diagramDrawing" Target="../diagrams/drawing33.xml"/><Relationship Id="rId2" Type="http://schemas.openxmlformats.org/officeDocument/2006/relationships/notesSlide" Target="../notesSlides/notesSlide57.xml"/><Relationship Id="rId1" Type="http://schemas.openxmlformats.org/officeDocument/2006/relationships/slideLayout" Target="../slideLayouts/slideLayout28.xml"/><Relationship Id="rId6" Type="http://schemas.openxmlformats.org/officeDocument/2006/relationships/diagramColors" Target="../diagrams/colors32.xml"/><Relationship Id="rId11" Type="http://schemas.openxmlformats.org/officeDocument/2006/relationships/diagramColors" Target="../diagrams/colors33.xml"/><Relationship Id="rId5" Type="http://schemas.openxmlformats.org/officeDocument/2006/relationships/diagramQuickStyle" Target="../diagrams/quickStyle32.xml"/><Relationship Id="rId10" Type="http://schemas.openxmlformats.org/officeDocument/2006/relationships/diagramQuickStyle" Target="../diagrams/quickStyle33.xml"/><Relationship Id="rId4" Type="http://schemas.openxmlformats.org/officeDocument/2006/relationships/diagramLayout" Target="../diagrams/layout32.xml"/><Relationship Id="rId9" Type="http://schemas.openxmlformats.org/officeDocument/2006/relationships/diagramLayout" Target="../diagrams/layout3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slide" Target="slide31.xml"/><Relationship Id="rId7" Type="http://schemas.openxmlformats.org/officeDocument/2006/relationships/slide" Target="slide8.xml"/><Relationship Id="rId2" Type="http://schemas.openxmlformats.org/officeDocument/2006/relationships/slide" Target="slide10.xml"/><Relationship Id="rId1" Type="http://schemas.openxmlformats.org/officeDocument/2006/relationships/slideLayout" Target="../slideLayouts/slideLayout20.xml"/><Relationship Id="rId6" Type="http://schemas.openxmlformats.org/officeDocument/2006/relationships/slide" Target="slide39.xml"/><Relationship Id="rId5" Type="http://schemas.openxmlformats.org/officeDocument/2006/relationships/slide" Target="slide36.xml"/><Relationship Id="rId4" Type="http://schemas.openxmlformats.org/officeDocument/2006/relationships/slide" Target="slide16.xml"/></Relationships>
</file>

<file path=ppt/slides/_rels/slide7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59.xml"/><Relationship Id="rId1" Type="http://schemas.openxmlformats.org/officeDocument/2006/relationships/slideLayout" Target="../slideLayouts/slideLayout28.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 Id="rId9" Type="http://schemas.openxmlformats.org/officeDocument/2006/relationships/image" Target="../media/image42.png"/></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60.xml"/><Relationship Id="rId1" Type="http://schemas.openxmlformats.org/officeDocument/2006/relationships/slideLayout" Target="../slideLayouts/slideLayout28.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8.xml"/></Relationships>
</file>

<file path=ppt/slides/_rels/slide73.xml.rels><?xml version="1.0" encoding="UTF-8" standalone="yes"?>
<Relationships xmlns="http://schemas.openxmlformats.org/package/2006/relationships"><Relationship Id="rId8" Type="http://schemas.openxmlformats.org/officeDocument/2006/relationships/image" Target="../media/image43.wmf"/><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62.xml"/><Relationship Id="rId1" Type="http://schemas.openxmlformats.org/officeDocument/2006/relationships/slideLayout" Target="../slideLayouts/slideLayout28.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 Id="rId9" Type="http://schemas.openxmlformats.org/officeDocument/2006/relationships/image" Target="../media/image44.png"/></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63.xml"/><Relationship Id="rId1" Type="http://schemas.openxmlformats.org/officeDocument/2006/relationships/slideLayout" Target="../slideLayouts/slideLayout28.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75.xml.rels><?xml version="1.0" encoding="UTF-8" standalone="yes"?>
<Relationships xmlns="http://schemas.openxmlformats.org/package/2006/relationships"><Relationship Id="rId8" Type="http://schemas.openxmlformats.org/officeDocument/2006/relationships/diagramData" Target="../diagrams/data39.xml"/><Relationship Id="rId3" Type="http://schemas.openxmlformats.org/officeDocument/2006/relationships/diagramData" Target="../diagrams/data38.xml"/><Relationship Id="rId7" Type="http://schemas.microsoft.com/office/2007/relationships/diagramDrawing" Target="../diagrams/drawing38.xml"/><Relationship Id="rId12" Type="http://schemas.microsoft.com/office/2007/relationships/diagramDrawing" Target="../diagrams/drawing39.xml"/><Relationship Id="rId2" Type="http://schemas.openxmlformats.org/officeDocument/2006/relationships/notesSlide" Target="../notesSlides/notesSlide64.xml"/><Relationship Id="rId1" Type="http://schemas.openxmlformats.org/officeDocument/2006/relationships/slideLayout" Target="../slideLayouts/slideLayout28.xml"/><Relationship Id="rId6" Type="http://schemas.openxmlformats.org/officeDocument/2006/relationships/diagramColors" Target="../diagrams/colors38.xml"/><Relationship Id="rId11" Type="http://schemas.openxmlformats.org/officeDocument/2006/relationships/diagramColors" Target="../diagrams/colors39.xml"/><Relationship Id="rId5" Type="http://schemas.openxmlformats.org/officeDocument/2006/relationships/diagramQuickStyle" Target="../diagrams/quickStyle38.xml"/><Relationship Id="rId10" Type="http://schemas.openxmlformats.org/officeDocument/2006/relationships/diagramQuickStyle" Target="../diagrams/quickStyle39.xml"/><Relationship Id="rId4" Type="http://schemas.openxmlformats.org/officeDocument/2006/relationships/diagramLayout" Target="../diagrams/layout38.xml"/><Relationship Id="rId9" Type="http://schemas.openxmlformats.org/officeDocument/2006/relationships/diagramLayout" Target="../diagrams/layout39.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65.xml"/><Relationship Id="rId1" Type="http://schemas.openxmlformats.org/officeDocument/2006/relationships/slideLayout" Target="../slideLayouts/slideLayout28.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8.xml"/></Relationships>
</file>

<file path=ppt/slides/_rels/slide7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7.xml"/><Relationship Id="rId1" Type="http://schemas.openxmlformats.org/officeDocument/2006/relationships/slideLayout" Target="../slideLayouts/slideLayout28.xml"/><Relationship Id="rId4" Type="http://schemas.openxmlformats.org/officeDocument/2006/relationships/image" Target="../media/image46.png"/></Relationships>
</file>

<file path=ppt/slides/_rels/slide7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8.xml"/><Relationship Id="rId1" Type="http://schemas.openxmlformats.org/officeDocument/2006/relationships/slideLayout" Target="../slideLayouts/slideLayout28.xml"/><Relationship Id="rId4" Type="http://schemas.openxmlformats.org/officeDocument/2006/relationships/image" Target="../media/image45.png"/></Relationships>
</file>

<file path=ppt/slides/_rels/slide8.xml.rels><?xml version="1.0" encoding="UTF-8" standalone="yes"?>
<Relationships xmlns="http://schemas.openxmlformats.org/package/2006/relationships"><Relationship Id="rId8" Type="http://schemas.openxmlformats.org/officeDocument/2006/relationships/slide" Target="slide62.xml"/><Relationship Id="rId13" Type="http://schemas.openxmlformats.org/officeDocument/2006/relationships/slide" Target="slide98.xml"/><Relationship Id="rId3" Type="http://schemas.openxmlformats.org/officeDocument/2006/relationships/slide" Target="slide30.xml"/><Relationship Id="rId7" Type="http://schemas.openxmlformats.org/officeDocument/2006/relationships/slide" Target="slide34.xml"/><Relationship Id="rId12" Type="http://schemas.openxmlformats.org/officeDocument/2006/relationships/slide" Target="slide84.xml"/><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slide" Target="slide65.xml"/><Relationship Id="rId11" Type="http://schemas.openxmlformats.org/officeDocument/2006/relationships/slide" Target="slide85.xml"/><Relationship Id="rId5" Type="http://schemas.openxmlformats.org/officeDocument/2006/relationships/slide" Target="slide10.xml"/><Relationship Id="rId15" Type="http://schemas.openxmlformats.org/officeDocument/2006/relationships/slide" Target="slide101.xml"/><Relationship Id="rId10" Type="http://schemas.openxmlformats.org/officeDocument/2006/relationships/slide" Target="slide66.xml"/><Relationship Id="rId4" Type="http://schemas.openxmlformats.org/officeDocument/2006/relationships/slide" Target="slide58.xml"/><Relationship Id="rId9" Type="http://schemas.openxmlformats.org/officeDocument/2006/relationships/slide" Target="slide80.xml"/><Relationship Id="rId14" Type="http://schemas.openxmlformats.org/officeDocument/2006/relationships/slide" Target="slide99.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69.xml"/><Relationship Id="rId1" Type="http://schemas.openxmlformats.org/officeDocument/2006/relationships/slideLayout" Target="../slideLayouts/slideLayout25.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5.xml"/></Relationships>
</file>

<file path=ppt/slides/_rels/slide8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 Target="slide7.xml"/><Relationship Id="rId1" Type="http://schemas.openxmlformats.org/officeDocument/2006/relationships/slideLayout" Target="../slideLayouts/slideLayout14.xml"/><Relationship Id="rId4" Type="http://schemas.microsoft.com/office/2007/relationships/hdphoto" Target="../media/hdphoto2.wdp"/></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5.xml"/></Relationships>
</file>

<file path=ppt/slides/_rels/slide8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 Target="slide7.xml"/><Relationship Id="rId1" Type="http://schemas.openxmlformats.org/officeDocument/2006/relationships/slideLayout" Target="../slideLayouts/slideLayout15.xml"/><Relationship Id="rId5" Type="http://schemas.openxmlformats.org/officeDocument/2006/relationships/image" Target="../media/image48.jpg"/><Relationship Id="rId4" Type="http://schemas.microsoft.com/office/2007/relationships/hdphoto" Target="../media/hdphoto2.wdp"/></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5.xml"/></Relationships>
</file>

<file path=ppt/slides/_rels/slide8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4.xml"/><Relationship Id="rId1" Type="http://schemas.openxmlformats.org/officeDocument/2006/relationships/slideLayout" Target="../slideLayouts/slideLayout15.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 Target="slide10.xml"/><Relationship Id="rId1" Type="http://schemas.openxmlformats.org/officeDocument/2006/relationships/slideLayout" Target="../slideLayouts/slideLayout2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5.xml"/></Relationships>
</file>

<file path=ppt/slides/_rels/slide9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6.png"/><Relationship Id="rId7" Type="http://schemas.openxmlformats.org/officeDocument/2006/relationships/image" Target="../media/image47.png"/><Relationship Id="rId2" Type="http://schemas.openxmlformats.org/officeDocument/2006/relationships/image" Target="../media/image55.png"/><Relationship Id="rId1" Type="http://schemas.openxmlformats.org/officeDocument/2006/relationships/slideLayout" Target="../slideLayouts/slideLayout20.xml"/><Relationship Id="rId6" Type="http://schemas.openxmlformats.org/officeDocument/2006/relationships/slide" Target="slide7.xml"/><Relationship Id="rId5" Type="http://schemas.openxmlformats.org/officeDocument/2006/relationships/image" Target="../media/image58.png"/><Relationship Id="rId4" Type="http://schemas.openxmlformats.org/officeDocument/2006/relationships/image" Target="../media/image57.png"/></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5.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0"/>
            <a:lum/>
          </a:blip>
          <a:srcRect/>
          <a:stretch>
            <a:fillRect/>
          </a:stretch>
        </a:blipFill>
        <a:effectLst/>
      </p:bgPr>
    </p:bg>
    <p:spTree>
      <p:nvGrpSpPr>
        <p:cNvPr id="1" name=""/>
        <p:cNvGrpSpPr/>
        <p:nvPr/>
      </p:nvGrpSpPr>
      <p:grpSpPr>
        <a:xfrm>
          <a:off x="0" y="0"/>
          <a:ext cx="0" cy="0"/>
          <a:chOff x="0" y="0"/>
          <a:chExt cx="0" cy="0"/>
        </a:xfrm>
      </p:grpSpPr>
      <p:pic>
        <p:nvPicPr>
          <p:cNvPr id="8" name="圖片 7"/>
          <p:cNvPicPr>
            <a:picLocks noChangeAspect="1"/>
          </p:cNvPicPr>
          <p:nvPr/>
        </p:nvPicPr>
        <p:blipFill rotWithShape="1">
          <a:blip r:embed="rId4"/>
          <a:srcRect l="16966" t="8072" r="16885" b="9330"/>
          <a:stretch/>
        </p:blipFill>
        <p:spPr>
          <a:xfrm>
            <a:off x="4687" y="407637"/>
            <a:ext cx="9183569" cy="6450363"/>
          </a:xfrm>
          <a:prstGeom prst="rect">
            <a:avLst/>
          </a:prstGeom>
        </p:spPr>
      </p:pic>
      <p:sp>
        <p:nvSpPr>
          <p:cNvPr id="2" name="矩形 1"/>
          <p:cNvSpPr/>
          <p:nvPr/>
        </p:nvSpPr>
        <p:spPr>
          <a:xfrm>
            <a:off x="179512" y="500805"/>
            <a:ext cx="5112568" cy="769441"/>
          </a:xfrm>
          <a:prstGeom prst="rect">
            <a:avLst/>
          </a:prstGeom>
          <a:noFill/>
        </p:spPr>
        <p:txBody>
          <a:bodyPr wrap="square" lIns="91440" tIns="45720" rIns="91440" bIns="45720">
            <a:spAutoFit/>
          </a:bodyPr>
          <a:lstStyle/>
          <a:p>
            <a:pPr algn="ctr"/>
            <a:r>
              <a:rPr lang="en-US" altLang="zh-TW" sz="4400" dirty="0" smtClean="0">
                <a:ln w="1905"/>
                <a:solidFill>
                  <a:srgbClr val="00B0F0"/>
                </a:solidFill>
                <a:effectLst>
                  <a:innerShdw blurRad="69850" dist="43180" dir="5400000">
                    <a:srgbClr val="000000">
                      <a:alpha val="65000"/>
                    </a:srgbClr>
                  </a:innerShdw>
                </a:effectLst>
                <a:latin typeface="微軟正黑體" panose="020B0604030504040204" pitchFamily="34" charset="-120"/>
                <a:ea typeface="微軟正黑體" panose="020B0604030504040204" pitchFamily="34" charset="-120"/>
              </a:rPr>
              <a:t>112</a:t>
            </a:r>
            <a:r>
              <a:rPr lang="zh-TW" altLang="en-US" sz="4400" dirty="0" smtClean="0">
                <a:ln w="1905"/>
                <a:solidFill>
                  <a:srgbClr val="00B0F0"/>
                </a:solidFill>
                <a:effectLst>
                  <a:innerShdw blurRad="69850" dist="43180" dir="5400000">
                    <a:srgbClr val="000000">
                      <a:alpha val="65000"/>
                    </a:srgbClr>
                  </a:innerShdw>
                </a:effectLst>
                <a:latin typeface="微軟正黑體" panose="020B0604030504040204" pitchFamily="34" charset="-120"/>
                <a:ea typeface="微軟正黑體" panose="020B0604030504040204" pitchFamily="34" charset="-120"/>
              </a:rPr>
              <a:t>年適</a:t>
            </a:r>
            <a:r>
              <a:rPr lang="zh-TW" altLang="en-US" sz="4400" dirty="0">
                <a:ln w="1905"/>
                <a:solidFill>
                  <a:srgbClr val="00B0F0"/>
                </a:solidFill>
                <a:effectLst>
                  <a:innerShdw blurRad="69850" dist="43180" dir="5400000">
                    <a:srgbClr val="000000">
                      <a:alpha val="65000"/>
                    </a:srgbClr>
                  </a:innerShdw>
                </a:effectLst>
                <a:latin typeface="微軟正黑體" panose="020B0604030504040204" pitchFamily="34" charset="-120"/>
                <a:ea typeface="微軟正黑體" panose="020B0604030504040204" pitchFamily="34" charset="-120"/>
              </a:rPr>
              <a:t>性入學</a:t>
            </a:r>
            <a:r>
              <a:rPr lang="zh-TW" altLang="en-US" sz="4400" dirty="0" smtClean="0">
                <a:ln w="1905"/>
                <a:solidFill>
                  <a:srgbClr val="00B0F0"/>
                </a:solidFill>
                <a:effectLst>
                  <a:innerShdw blurRad="69850" dist="43180" dir="5400000">
                    <a:srgbClr val="000000">
                      <a:alpha val="65000"/>
                    </a:srgbClr>
                  </a:innerShdw>
                </a:effectLst>
                <a:latin typeface="微軟正黑體" panose="020B0604030504040204" pitchFamily="34" charset="-120"/>
                <a:ea typeface="微軟正黑體" panose="020B0604030504040204" pitchFamily="34" charset="-120"/>
              </a:rPr>
              <a:t>宣導</a:t>
            </a:r>
            <a:endParaRPr lang="zh-TW" altLang="en-US" sz="4400" dirty="0">
              <a:ln w="1905"/>
              <a:solidFill>
                <a:srgbClr val="00B0F0"/>
              </a:solidFill>
              <a:effectLst>
                <a:innerShdw blurRad="69850" dist="43180" dir="5400000">
                  <a:srgbClr val="000000">
                    <a:alpha val="65000"/>
                  </a:srgbClr>
                </a:innerShdw>
              </a:effectLst>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6286500" y="6561529"/>
            <a:ext cx="2901756" cy="276999"/>
          </a:xfrm>
          <a:prstGeom prst="rect">
            <a:avLst/>
          </a:prstGeom>
          <a:noFill/>
        </p:spPr>
        <p:txBody>
          <a:bodyPr wrap="none" rtlCol="0">
            <a:spAutoFit/>
          </a:bodyPr>
          <a:lstStyle/>
          <a:p>
            <a:r>
              <a:rPr lang="zh-TW" altLang="en-US" sz="1200" dirty="0">
                <a:solidFill>
                  <a:schemeClr val="bg1"/>
                </a:solidFill>
                <a:latin typeface="標楷體" panose="03000509000000000000" pitchFamily="65" charset="-120"/>
                <a:ea typeface="標楷體" panose="03000509000000000000" pitchFamily="65" charset="-120"/>
              </a:rPr>
              <a:t>本版本適用於</a:t>
            </a:r>
            <a:r>
              <a:rPr lang="en-US" altLang="zh-TW" sz="1200" dirty="0" smtClean="0">
                <a:solidFill>
                  <a:schemeClr val="bg1"/>
                </a:solidFill>
                <a:latin typeface="標楷體" panose="03000509000000000000" pitchFamily="65" charset="-120"/>
                <a:ea typeface="標楷體" panose="03000509000000000000" pitchFamily="65" charset="-120"/>
              </a:rPr>
              <a:t>112</a:t>
            </a:r>
            <a:r>
              <a:rPr lang="zh-TW" altLang="en-US" sz="1200" dirty="0" smtClean="0">
                <a:solidFill>
                  <a:schemeClr val="bg1"/>
                </a:solidFill>
                <a:latin typeface="標楷體" panose="03000509000000000000" pitchFamily="65" charset="-120"/>
                <a:ea typeface="標楷體" panose="03000509000000000000" pitchFamily="65" charset="-120"/>
              </a:rPr>
              <a:t>學年</a:t>
            </a:r>
            <a:r>
              <a:rPr lang="zh-TW" altLang="en-US" sz="1200" dirty="0">
                <a:solidFill>
                  <a:schemeClr val="bg1"/>
                </a:solidFill>
                <a:latin typeface="標楷體" panose="03000509000000000000" pitchFamily="65" charset="-120"/>
                <a:ea typeface="標楷體" panose="03000509000000000000" pitchFamily="65" charset="-120"/>
              </a:rPr>
              <a:t>度入學高一之學生</a:t>
            </a:r>
          </a:p>
        </p:txBody>
      </p:sp>
      <p:sp>
        <p:nvSpPr>
          <p:cNvPr id="6" name="矩形 5"/>
          <p:cNvSpPr/>
          <p:nvPr/>
        </p:nvSpPr>
        <p:spPr>
          <a:xfrm>
            <a:off x="12461" y="1397758"/>
            <a:ext cx="5670376" cy="1384995"/>
          </a:xfrm>
          <a:prstGeom prst="rect">
            <a:avLst/>
          </a:prstGeom>
        </p:spPr>
        <p:txBody>
          <a:bodyPr wrap="square">
            <a:spAutoFit/>
          </a:bodyPr>
          <a:lstStyle/>
          <a:p>
            <a:pPr algn="ctr"/>
            <a:r>
              <a:rPr lang="zh-TW" altLang="en-US" sz="2800" dirty="0">
                <a:solidFill>
                  <a:srgbClr val="FF0000"/>
                </a:solidFill>
                <a:latin typeface="標楷體" pitchFamily="65" charset="-120"/>
                <a:ea typeface="標楷體" pitchFamily="65" charset="-120"/>
              </a:rPr>
              <a:t>屏東縣適性入學宣導團講師</a:t>
            </a:r>
            <a:endParaRPr lang="en-US" altLang="zh-TW" sz="2800" dirty="0">
              <a:solidFill>
                <a:srgbClr val="FF0000"/>
              </a:solidFill>
              <a:latin typeface="標楷體" pitchFamily="65" charset="-120"/>
              <a:ea typeface="標楷體" pitchFamily="65" charset="-120"/>
            </a:endParaRPr>
          </a:p>
          <a:p>
            <a:pPr algn="ctr">
              <a:defRPr/>
            </a:pPr>
            <a:r>
              <a:rPr lang="zh-TW" altLang="en-US" sz="2800" dirty="0">
                <a:solidFill>
                  <a:srgbClr val="FF0000"/>
                </a:solidFill>
                <a:latin typeface="標楷體" pitchFamily="65" charset="-120"/>
                <a:ea typeface="標楷體" pitchFamily="65" charset="-120"/>
              </a:rPr>
              <a:t>主講人</a:t>
            </a:r>
            <a:r>
              <a:rPr lang="zh-TW" altLang="en-US" sz="2800" dirty="0" smtClean="0">
                <a:solidFill>
                  <a:srgbClr val="FF0000"/>
                </a:solidFill>
                <a:latin typeface="標楷體" pitchFamily="65" charset="-120"/>
                <a:ea typeface="標楷體" pitchFamily="65" charset="-120"/>
              </a:rPr>
              <a:t>：鶴聲國中</a:t>
            </a:r>
            <a:r>
              <a:rPr lang="zh-TW" altLang="en-US" sz="2800" dirty="0">
                <a:solidFill>
                  <a:srgbClr val="FF0000"/>
                </a:solidFill>
                <a:latin typeface="標楷體" pitchFamily="65" charset="-120"/>
                <a:ea typeface="標楷體" pitchFamily="65" charset="-120"/>
              </a:rPr>
              <a:t>羅彥文校長</a:t>
            </a:r>
          </a:p>
          <a:p>
            <a:pPr algn="ctr">
              <a:defRPr/>
            </a:pPr>
            <a:r>
              <a:rPr lang="en-US" altLang="zh-TW" sz="2800" dirty="0">
                <a:solidFill>
                  <a:srgbClr val="FF0000"/>
                </a:solidFill>
                <a:latin typeface="標楷體" pitchFamily="65" charset="-120"/>
                <a:ea typeface="標楷體" pitchFamily="65" charset="-120"/>
              </a:rPr>
              <a:t>ywlo.tw@gmail.com</a:t>
            </a:r>
            <a:endParaRPr lang="zh-TW" altLang="en-US" sz="2800" dirty="0">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5652" name="群組 11"/>
          <p:cNvGrpSpPr/>
          <p:nvPr/>
        </p:nvGrpSpPr>
        <p:grpSpPr bwMode="auto">
          <a:xfrm>
            <a:off x="796925" y="732900"/>
            <a:ext cx="7889875" cy="3938588"/>
            <a:chOff x="610866" y="1616727"/>
            <a:chExt cx="7890304" cy="3937878"/>
          </a:xfrm>
        </p:grpSpPr>
        <p:sp>
          <p:nvSpPr>
            <p:cNvPr id="7173" name="文字方塊 21"/>
            <p:cNvSpPr txBox="1">
              <a:spLocks noChangeArrowheads="1"/>
            </p:cNvSpPr>
            <p:nvPr/>
          </p:nvSpPr>
          <p:spPr bwMode="auto">
            <a:xfrm>
              <a:off x="4838609" y="4076908"/>
              <a:ext cx="3386321" cy="523781"/>
            </a:xfrm>
            <a:prstGeom prst="rect">
              <a:avLst/>
            </a:prstGeom>
            <a:noFill/>
            <a:ln w="12700">
              <a:noFill/>
              <a:miter lim="800000"/>
            </a:ln>
          </p:spPr>
          <p:txBody>
            <a:bodyPr>
              <a:spAutoFit/>
            </a:bodyPr>
            <a:lstStyle>
              <a:lvl1pPr eaLnBrk="0" hangingPunct="0">
                <a:defRPr kumimoji="1" sz="2400">
                  <a:solidFill>
                    <a:schemeClr val="tx1"/>
                  </a:solidFill>
                  <a:latin typeface="Times New Roman" panose="02020603050405020304" pitchFamily="18" charset="0"/>
                  <a:ea typeface="標楷體" panose="03000509000000000000" pitchFamily="65" charset="-120"/>
                </a:defRPr>
              </a:lvl1pPr>
              <a:lvl2pPr marL="742950" indent="-285750" eaLnBrk="0" hangingPunct="0">
                <a:defRPr kumimoji="1" sz="2400">
                  <a:solidFill>
                    <a:schemeClr val="tx1"/>
                  </a:solidFill>
                  <a:latin typeface="Times New Roman" panose="02020603050405020304" pitchFamily="18" charset="0"/>
                  <a:ea typeface="標楷體" panose="03000509000000000000" pitchFamily="65" charset="-120"/>
                </a:defRPr>
              </a:lvl2pPr>
              <a:lvl3pPr marL="1143000" indent="-228600" eaLnBrk="0" hangingPunct="0">
                <a:defRPr kumimoji="1" sz="2400">
                  <a:solidFill>
                    <a:schemeClr val="tx1"/>
                  </a:solidFill>
                  <a:latin typeface="Times New Roman" panose="02020603050405020304" pitchFamily="18" charset="0"/>
                  <a:ea typeface="標楷體" panose="03000509000000000000" pitchFamily="65" charset="-120"/>
                </a:defRPr>
              </a:lvl3pPr>
              <a:lvl4pPr marL="1600200" indent="-228600" eaLnBrk="0" hangingPunct="0">
                <a:defRPr kumimoji="1" sz="2400">
                  <a:solidFill>
                    <a:schemeClr val="tx1"/>
                  </a:solidFill>
                  <a:latin typeface="Times New Roman" panose="02020603050405020304" pitchFamily="18" charset="0"/>
                  <a:ea typeface="標楷體" panose="03000509000000000000" pitchFamily="65" charset="-120"/>
                </a:defRPr>
              </a:lvl4pPr>
              <a:lvl5pPr marL="2057400" indent="-228600" eaLnBrk="0" hangingPunct="0">
                <a:defRPr kumimoji="1" sz="24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9pPr>
            </a:lstStyle>
            <a:p>
              <a:pPr eaLnBrk="1" hangingPunct="1">
                <a:defRPr/>
              </a:pPr>
              <a:r>
                <a:rPr lang="zh-TW" altLang="en-US" sz="28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免試入學、特色招生</a:t>
              </a:r>
            </a:p>
          </p:txBody>
        </p:sp>
        <p:sp>
          <p:nvSpPr>
            <p:cNvPr id="155654" name="文字方塊 23"/>
            <p:cNvSpPr txBox="1">
              <a:spLocks noChangeArrowheads="1"/>
            </p:cNvSpPr>
            <p:nvPr/>
          </p:nvSpPr>
          <p:spPr bwMode="auto">
            <a:xfrm>
              <a:off x="3345224" y="4249086"/>
              <a:ext cx="1190157" cy="64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zh-TW" altLang="en-US" sz="3600" b="1" dirty="0">
                  <a:latin typeface="微軟正黑體" panose="020B0604030504040204" pitchFamily="34" charset="-120"/>
                  <a:ea typeface="微軟正黑體" panose="020B0604030504040204" pitchFamily="34" charset="-120"/>
                </a:rPr>
                <a:t>基測</a:t>
              </a:r>
            </a:p>
          </p:txBody>
        </p:sp>
        <p:sp>
          <p:nvSpPr>
            <p:cNvPr id="25" name="Text Box 34"/>
            <p:cNvSpPr txBox="1">
              <a:spLocks noChangeArrowheads="1"/>
            </p:cNvSpPr>
            <p:nvPr/>
          </p:nvSpPr>
          <p:spPr bwMode="auto">
            <a:xfrm>
              <a:off x="3105765" y="3447025"/>
              <a:ext cx="1807556" cy="463762"/>
            </a:xfrm>
            <a:prstGeom prst="rect">
              <a:avLst/>
            </a:prstGeom>
            <a:noFill/>
            <a:ln>
              <a:noFill/>
            </a:ln>
            <a:scene3d>
              <a:camera prst="orthographicFront"/>
              <a:lightRig rig="threePt" dir="t"/>
            </a:scene3d>
            <a:sp3d>
              <a:bevelT/>
            </a:sp3d>
          </p:spPr>
          <p:txBody>
            <a:bodyPr wrap="square" lIns="90000" tIns="46800" rIns="90000" bIns="46800">
              <a:spAutoFit/>
            </a:bodyPr>
            <a:lstStyle/>
            <a:p>
              <a:pPr>
                <a:defRPr/>
              </a:pPr>
              <a:r>
                <a:rPr kumimoji="0" lang="en-US" altLang="zh-TW" sz="2400" b="1" dirty="0">
                  <a:latin typeface="微軟正黑體" panose="020B0604030504040204" pitchFamily="34" charset="-120"/>
                  <a:ea typeface="微軟正黑體" panose="020B0604030504040204" pitchFamily="34" charset="-120"/>
                </a:rPr>
                <a:t>90~102</a:t>
              </a:r>
              <a:r>
                <a:rPr kumimoji="0" lang="zh-TW" altLang="en-US" sz="2400" b="1" dirty="0">
                  <a:latin typeface="微軟正黑體" panose="020B0604030504040204" pitchFamily="34" charset="-120"/>
                  <a:ea typeface="微軟正黑體" panose="020B0604030504040204" pitchFamily="34" charset="-120"/>
                </a:rPr>
                <a:t>年</a:t>
              </a:r>
              <a:endParaRPr kumimoji="0" lang="zh-TW" altLang="zh-TW" sz="2400" b="1" dirty="0">
                <a:latin typeface="微軟正黑體" panose="020B0604030504040204" pitchFamily="34" charset="-120"/>
                <a:ea typeface="微軟正黑體" panose="020B0604030504040204" pitchFamily="34" charset="-120"/>
              </a:endParaRPr>
            </a:p>
          </p:txBody>
        </p:sp>
        <p:sp>
          <p:nvSpPr>
            <p:cNvPr id="155658" name="Line 27"/>
            <p:cNvSpPr>
              <a:spLocks noChangeShapeType="1"/>
            </p:cNvSpPr>
            <p:nvPr/>
          </p:nvSpPr>
          <p:spPr bwMode="auto">
            <a:xfrm flipV="1">
              <a:off x="2955647" y="3884026"/>
              <a:ext cx="1855994" cy="0"/>
            </a:xfrm>
            <a:prstGeom prst="line">
              <a:avLst/>
            </a:prstGeom>
            <a:noFill/>
            <a:ln w="9525">
              <a:solidFill>
                <a:schemeClr val="tx1"/>
              </a:solidFill>
              <a:miter lim="800000"/>
              <a:headEnd type="oval" w="lg" len="med"/>
              <a:tailEnd type="oval" w="lg" len="med"/>
            </a:ln>
            <a:extLst>
              <a:ext uri="{909E8E84-426E-40DD-AFC4-6F175D3DCCD1}">
                <a14:hiddenFill xmlns:a14="http://schemas.microsoft.com/office/drawing/2010/main">
                  <a:noFill/>
                </a14:hiddenFill>
              </a:ext>
            </a:extLst>
          </p:spPr>
          <p:txBody>
            <a:bodyPr lIns="90000" tIns="46800" rIns="90000" bIns="46800">
              <a:spAutoFit/>
            </a:bodyPr>
            <a:lstStyle/>
            <a:p>
              <a:endParaRPr lang="zh-TW" altLang="en-US">
                <a:latin typeface="微軟正黑體" panose="020B0604030504040204" pitchFamily="34" charset="-120"/>
                <a:ea typeface="微軟正黑體" panose="020B0604030504040204" pitchFamily="34" charset="-120"/>
              </a:endParaRPr>
            </a:p>
          </p:txBody>
        </p:sp>
        <p:sp>
          <p:nvSpPr>
            <p:cNvPr id="155659" name="Line 27"/>
            <p:cNvSpPr>
              <a:spLocks noChangeShapeType="1"/>
            </p:cNvSpPr>
            <p:nvPr/>
          </p:nvSpPr>
          <p:spPr bwMode="auto">
            <a:xfrm flipV="1">
              <a:off x="4859859" y="3868473"/>
              <a:ext cx="2905409" cy="14785"/>
            </a:xfrm>
            <a:prstGeom prst="line">
              <a:avLst/>
            </a:prstGeom>
            <a:noFill/>
            <a:ln w="9525">
              <a:solidFill>
                <a:schemeClr val="tx1"/>
              </a:solidFill>
              <a:miter lim="800000"/>
              <a:tailEnd type="triangle" w="med" len="lg"/>
            </a:ln>
            <a:extLst>
              <a:ext uri="{909E8E84-426E-40DD-AFC4-6F175D3DCCD1}">
                <a14:hiddenFill xmlns:a14="http://schemas.microsoft.com/office/drawing/2010/main">
                  <a:noFill/>
                </a14:hiddenFill>
              </a:ext>
            </a:extLst>
          </p:spPr>
          <p:txBody>
            <a:bodyPr lIns="90000" tIns="46800" rIns="90000" bIns="46800">
              <a:spAutoFit/>
            </a:bodyPr>
            <a:lstStyle/>
            <a:p>
              <a:endParaRPr lang="zh-TW" altLang="en-US">
                <a:latin typeface="微軟正黑體" panose="020B0604030504040204" pitchFamily="34" charset="-120"/>
                <a:ea typeface="微軟正黑體" panose="020B0604030504040204" pitchFamily="34" charset="-120"/>
              </a:endParaRPr>
            </a:p>
          </p:txBody>
        </p:sp>
        <p:sp>
          <p:nvSpPr>
            <p:cNvPr id="32" name="Text Box 34"/>
            <p:cNvSpPr txBox="1">
              <a:spLocks noChangeArrowheads="1"/>
            </p:cNvSpPr>
            <p:nvPr/>
          </p:nvSpPr>
          <p:spPr bwMode="auto">
            <a:xfrm>
              <a:off x="4936110" y="3459178"/>
              <a:ext cx="1479686" cy="463760"/>
            </a:xfrm>
            <a:prstGeom prst="rect">
              <a:avLst/>
            </a:prstGeom>
            <a:noFill/>
            <a:ln>
              <a:noFill/>
            </a:ln>
            <a:scene3d>
              <a:camera prst="orthographicFront"/>
              <a:lightRig rig="threePt" dir="t"/>
            </a:scene3d>
            <a:sp3d>
              <a:bevelT/>
            </a:sp3d>
          </p:spPr>
          <p:txBody>
            <a:bodyPr lIns="90000" tIns="46800" rIns="90000" bIns="46800">
              <a:spAutoFit/>
            </a:bodyPr>
            <a:lstStyle/>
            <a:p>
              <a:pPr>
                <a:defRPr/>
              </a:pPr>
              <a:r>
                <a:rPr kumimoji="0" lang="en-US" altLang="zh-TW" sz="2400" b="1" dirty="0">
                  <a:latin typeface="微軟正黑體" panose="020B0604030504040204" pitchFamily="34" charset="-120"/>
                  <a:ea typeface="微軟正黑體" panose="020B0604030504040204" pitchFamily="34" charset="-120"/>
                </a:rPr>
                <a:t>103</a:t>
              </a:r>
              <a:r>
                <a:rPr kumimoji="0" lang="zh-TW" altLang="en-US" sz="2400" b="1" dirty="0">
                  <a:latin typeface="微軟正黑體" panose="020B0604030504040204" pitchFamily="34" charset="-120"/>
                  <a:ea typeface="微軟正黑體" panose="020B0604030504040204" pitchFamily="34" charset="-120"/>
                </a:rPr>
                <a:t>年～</a:t>
              </a:r>
              <a:endParaRPr kumimoji="0" lang="zh-TW" altLang="zh-TW" sz="2400" b="1" dirty="0">
                <a:latin typeface="微軟正黑體" panose="020B0604030504040204" pitchFamily="34" charset="-120"/>
                <a:ea typeface="微軟正黑體" panose="020B0604030504040204" pitchFamily="34" charset="-120"/>
              </a:endParaRPr>
            </a:p>
          </p:txBody>
        </p:sp>
        <p:sp>
          <p:nvSpPr>
            <p:cNvPr id="33" name="Text Box 34"/>
            <p:cNvSpPr txBox="1">
              <a:spLocks noChangeArrowheads="1"/>
            </p:cNvSpPr>
            <p:nvPr/>
          </p:nvSpPr>
          <p:spPr bwMode="auto">
            <a:xfrm>
              <a:off x="887344" y="3447025"/>
              <a:ext cx="2320121" cy="463760"/>
            </a:xfrm>
            <a:prstGeom prst="rect">
              <a:avLst/>
            </a:prstGeom>
            <a:noFill/>
            <a:ln>
              <a:noFill/>
            </a:ln>
            <a:scene3d>
              <a:camera prst="orthographicFront"/>
              <a:lightRig rig="threePt" dir="t"/>
            </a:scene3d>
            <a:sp3d>
              <a:bevelT/>
            </a:sp3d>
          </p:spPr>
          <p:txBody>
            <a:bodyPr lIns="90000" tIns="46800" rIns="90000" bIns="46800">
              <a:spAutoFit/>
            </a:bodyPr>
            <a:lstStyle/>
            <a:p>
              <a:pPr>
                <a:defRPr/>
              </a:pPr>
              <a:r>
                <a:rPr kumimoji="0" lang="zh-TW" altLang="en-US" sz="2400" b="1" dirty="0">
                  <a:latin typeface="微軟正黑體" panose="020B0604030504040204" pitchFamily="34" charset="-120"/>
                  <a:ea typeface="微軟正黑體" panose="020B0604030504040204" pitchFamily="34" charset="-120"/>
                </a:rPr>
                <a:t>民國</a:t>
              </a:r>
              <a:r>
                <a:rPr kumimoji="0" lang="en-US" altLang="zh-TW" sz="2400" b="1" dirty="0">
                  <a:latin typeface="微軟正黑體" panose="020B0604030504040204" pitchFamily="34" charset="-120"/>
                  <a:ea typeface="微軟正黑體" panose="020B0604030504040204" pitchFamily="34" charset="-120"/>
                </a:rPr>
                <a:t>90</a:t>
              </a:r>
              <a:r>
                <a:rPr kumimoji="0" lang="zh-TW" altLang="en-US" sz="2400" b="1" dirty="0">
                  <a:latin typeface="微軟正黑體" panose="020B0604030504040204" pitchFamily="34" charset="-120"/>
                  <a:ea typeface="微軟正黑體" panose="020B0604030504040204" pitchFamily="34" charset="-120"/>
                </a:rPr>
                <a:t>年以前</a:t>
              </a:r>
              <a:endParaRPr kumimoji="0" lang="zh-TW" altLang="zh-TW" sz="2400" b="1" dirty="0">
                <a:latin typeface="微軟正黑體" panose="020B0604030504040204" pitchFamily="34" charset="-120"/>
                <a:ea typeface="微軟正黑體" panose="020B0604030504040204" pitchFamily="34" charset="-120"/>
              </a:endParaRPr>
            </a:p>
          </p:txBody>
        </p:sp>
        <p:sp>
          <p:nvSpPr>
            <p:cNvPr id="4" name="文字方塊 3"/>
            <p:cNvSpPr txBox="1"/>
            <p:nvPr/>
          </p:nvSpPr>
          <p:spPr>
            <a:xfrm>
              <a:off x="610866" y="1616727"/>
              <a:ext cx="4561136" cy="584095"/>
            </a:xfrm>
            <a:prstGeom prst="rect">
              <a:avLst/>
            </a:prstGeom>
            <a:noFill/>
          </p:spPr>
          <p:txBody>
            <a:bodyPr>
              <a:spAutoFit/>
            </a:bodyPr>
            <a:lstStyle/>
            <a:p>
              <a:pPr>
                <a:defRPr/>
              </a:pPr>
              <a:r>
                <a:rPr lang="zh-TW" altLang="en-US" sz="3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以</a:t>
              </a:r>
              <a:r>
                <a:rPr lang="en-US" altLang="zh-TW" sz="3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3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考試</a:t>
              </a:r>
              <a:r>
                <a:rPr lang="en-US" altLang="zh-TW" sz="3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3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為主的入學</a:t>
              </a:r>
            </a:p>
          </p:txBody>
        </p:sp>
        <p:sp>
          <p:nvSpPr>
            <p:cNvPr id="10260" name="右大括弧 2"/>
            <p:cNvSpPr/>
            <p:nvPr/>
          </p:nvSpPr>
          <p:spPr bwMode="auto">
            <a:xfrm rot="-5400000">
              <a:off x="2530300" y="127429"/>
              <a:ext cx="349187" cy="4188052"/>
            </a:xfrm>
            <a:prstGeom prst="rightBrace">
              <a:avLst>
                <a:gd name="adj1" fmla="val 33427"/>
                <a:gd name="adj2" fmla="val 50384"/>
              </a:avLst>
            </a:prstGeom>
            <a:noFill/>
            <a:ln w="19050" algn="ctr">
              <a:solidFill>
                <a:srgbClr val="000099"/>
              </a:solidFill>
              <a:round/>
            </a:ln>
            <a:effectLst>
              <a:outerShdw dist="20000" dir="5400000" rotWithShape="0">
                <a:srgbClr val="000000">
                  <a:alpha val="37999"/>
                </a:srgbClr>
              </a:outerShdw>
            </a:effectLst>
          </p:spPr>
          <p:txBody>
            <a:bodyPr/>
            <a:lstStyle/>
            <a:p>
              <a:pPr>
                <a:spcBef>
                  <a:spcPct val="50000"/>
                </a:spcBef>
                <a:defRPr/>
              </a:pPr>
              <a:endParaRPr lang="zh-TW" altLang="en-US" sz="2400">
                <a:latin typeface="微軟正黑體" panose="020B0604030504040204" pitchFamily="34" charset="-120"/>
                <a:ea typeface="微軟正黑體" panose="020B0604030504040204" pitchFamily="34" charset="-120"/>
              </a:endParaRPr>
            </a:p>
          </p:txBody>
        </p:sp>
        <p:sp>
          <p:nvSpPr>
            <p:cNvPr id="3" name="Rectangle 41"/>
            <p:cNvSpPr>
              <a:spLocks noChangeArrowheads="1"/>
            </p:cNvSpPr>
            <p:nvPr/>
          </p:nvSpPr>
          <p:spPr bwMode="auto">
            <a:xfrm>
              <a:off x="611188" y="2396627"/>
              <a:ext cx="2328350" cy="1008000"/>
            </a:xfrm>
            <a:prstGeom prst="rect">
              <a:avLst/>
            </a:prstGeom>
            <a:gradFill>
              <a:gsLst>
                <a:gs pos="0">
                  <a:schemeClr val="accent4">
                    <a:lumMod val="75000"/>
                  </a:schemeClr>
                </a:gs>
                <a:gs pos="99583">
                  <a:schemeClr val="bg1"/>
                </a:gs>
                <a:gs pos="27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聯考入學</a:t>
              </a:r>
            </a:p>
          </p:txBody>
        </p:sp>
        <p:sp>
          <p:nvSpPr>
            <p:cNvPr id="39" name="Rectangle 41"/>
            <p:cNvSpPr>
              <a:spLocks noChangeArrowheads="1"/>
            </p:cNvSpPr>
            <p:nvPr/>
          </p:nvSpPr>
          <p:spPr bwMode="auto">
            <a:xfrm>
              <a:off x="2927966" y="2396627"/>
              <a:ext cx="1896554" cy="1008000"/>
            </a:xfrm>
            <a:prstGeom prst="rect">
              <a:avLst/>
            </a:prstGeom>
            <a:gradFill flip="none" rotWithShape="1">
              <a:gsLst>
                <a:gs pos="0">
                  <a:schemeClr val="tx2">
                    <a:lumMod val="60000"/>
                    <a:lumOff val="40000"/>
                  </a:schemeClr>
                </a:gs>
                <a:gs pos="44000">
                  <a:schemeClr val="tx2">
                    <a:lumMod val="20000"/>
                    <a:lumOff val="80000"/>
                  </a:schemeClr>
                </a:gs>
              </a:gsLst>
              <a:lin ang="16200000" scaled="1"/>
              <a:tileRect/>
            </a:gradFill>
            <a:ln w="15875">
              <a:solidFill>
                <a:schemeClr val="tx1"/>
              </a:solidFill>
              <a:prstDash val="solid"/>
              <a:miter lim="800000"/>
            </a:ln>
            <a:effectLst>
              <a:innerShdw blurRad="114300">
                <a:prstClr val="black"/>
              </a:innerShdw>
            </a:effectLst>
          </p:spPr>
          <p:txBody>
            <a:bodyPr lIns="90000" tIns="46800" rIns="90000" bIns="46800" anchor="ctr"/>
            <a:lstStyle/>
            <a:p>
              <a:pPr algn="ctr">
                <a:defRPr/>
              </a:pPr>
              <a:r>
                <a:rPr kumimoji="0" lang="zh-TW" altLang="en-US" sz="3000" b="1" dirty="0">
                  <a:solidFill>
                    <a:srgbClr val="0000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多元入學</a:t>
              </a:r>
            </a:p>
          </p:txBody>
        </p:sp>
        <p:sp>
          <p:nvSpPr>
            <p:cNvPr id="40" name="文字方塊 21"/>
            <p:cNvSpPr txBox="1">
              <a:spLocks noChangeArrowheads="1"/>
            </p:cNvSpPr>
            <p:nvPr/>
          </p:nvSpPr>
          <p:spPr bwMode="auto">
            <a:xfrm>
              <a:off x="4811620" y="4600689"/>
              <a:ext cx="3689550" cy="953916"/>
            </a:xfrm>
            <a:prstGeom prst="rect">
              <a:avLst/>
            </a:prstGeom>
            <a:noFill/>
            <a:ln w="12700">
              <a:noFill/>
              <a:miter lim="800000"/>
            </a:ln>
          </p:spPr>
          <p:txBody>
            <a:bodyPr>
              <a:spAutoFit/>
            </a:bodyPr>
            <a:lstStyle>
              <a:lvl1pPr eaLnBrk="0" hangingPunct="0">
                <a:defRPr kumimoji="1" sz="2400">
                  <a:solidFill>
                    <a:schemeClr val="tx1"/>
                  </a:solidFill>
                  <a:latin typeface="Times New Roman" panose="02020603050405020304" pitchFamily="18" charset="0"/>
                  <a:ea typeface="標楷體" panose="03000509000000000000" pitchFamily="65" charset="-120"/>
                </a:defRPr>
              </a:lvl1pPr>
              <a:lvl2pPr marL="742950" indent="-285750" eaLnBrk="0" hangingPunct="0">
                <a:defRPr kumimoji="1" sz="2400">
                  <a:solidFill>
                    <a:schemeClr val="tx1"/>
                  </a:solidFill>
                  <a:latin typeface="Times New Roman" panose="02020603050405020304" pitchFamily="18" charset="0"/>
                  <a:ea typeface="標楷體" panose="03000509000000000000" pitchFamily="65" charset="-120"/>
                </a:defRPr>
              </a:lvl2pPr>
              <a:lvl3pPr marL="1143000" indent="-228600" eaLnBrk="0" hangingPunct="0">
                <a:defRPr kumimoji="1" sz="2400">
                  <a:solidFill>
                    <a:schemeClr val="tx1"/>
                  </a:solidFill>
                  <a:latin typeface="Times New Roman" panose="02020603050405020304" pitchFamily="18" charset="0"/>
                  <a:ea typeface="標楷體" panose="03000509000000000000" pitchFamily="65" charset="-120"/>
                </a:defRPr>
              </a:lvl3pPr>
              <a:lvl4pPr marL="1600200" indent="-228600" eaLnBrk="0" hangingPunct="0">
                <a:defRPr kumimoji="1" sz="2400">
                  <a:solidFill>
                    <a:schemeClr val="tx1"/>
                  </a:solidFill>
                  <a:latin typeface="Times New Roman" panose="02020603050405020304" pitchFamily="18" charset="0"/>
                  <a:ea typeface="標楷體" panose="03000509000000000000" pitchFamily="65" charset="-120"/>
                </a:defRPr>
              </a:lvl4pPr>
              <a:lvl5pPr marL="2057400" indent="-228600" eaLnBrk="0" hangingPunct="0">
                <a:defRPr kumimoji="1" sz="24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9pPr>
            </a:lstStyle>
            <a:p>
              <a:pPr eaLnBrk="1" hangingPunct="1">
                <a:defRPr/>
              </a:pPr>
              <a:r>
                <a:rPr lang="zh-TW" altLang="en-US" sz="2800" b="1" dirty="0">
                  <a:solidFill>
                    <a:srgbClr val="0000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興趣、性向、能力</a:t>
              </a:r>
              <a:endParaRPr lang="en-US" altLang="zh-TW" sz="2800" b="1" dirty="0">
                <a:solidFill>
                  <a:srgbClr val="0000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eaLnBrk="1" hangingPunct="1">
                <a:defRPr/>
              </a:pPr>
              <a:r>
                <a:rPr lang="zh-TW" altLang="en-US" sz="2800" b="1" dirty="0">
                  <a:solidFill>
                    <a:srgbClr val="0000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會考：確保學力品質     </a:t>
              </a:r>
              <a:endParaRPr lang="zh-TW" altLang="en-US" sz="28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55675" name="Line 27"/>
            <p:cNvSpPr>
              <a:spLocks noChangeShapeType="1"/>
            </p:cNvSpPr>
            <p:nvPr/>
          </p:nvSpPr>
          <p:spPr bwMode="auto">
            <a:xfrm>
              <a:off x="953669" y="3899233"/>
              <a:ext cx="1974297" cy="1"/>
            </a:xfrm>
            <a:prstGeom prst="line">
              <a:avLst/>
            </a:prstGeom>
            <a:noFill/>
            <a:ln w="9525">
              <a:solidFill>
                <a:schemeClr val="tx1"/>
              </a:solidFill>
              <a:miter lim="800000"/>
              <a:headEnd type="triangle" w="med" len="lg"/>
            </a:ln>
            <a:extLst>
              <a:ext uri="{909E8E84-426E-40DD-AFC4-6F175D3DCCD1}">
                <a14:hiddenFill xmlns:a14="http://schemas.microsoft.com/office/drawing/2010/main">
                  <a:noFill/>
                </a14:hiddenFill>
              </a:ext>
            </a:extLst>
          </p:spPr>
          <p:txBody>
            <a:bodyPr lIns="90000" tIns="46800" rIns="90000" bIns="46800">
              <a:spAutoFit/>
            </a:bodyPr>
            <a:lstStyle/>
            <a:p>
              <a:endParaRPr lang="zh-TW" altLang="en-US">
                <a:latin typeface="微軟正黑體" panose="020B0604030504040204" pitchFamily="34" charset="-120"/>
                <a:ea typeface="微軟正黑體" panose="020B0604030504040204" pitchFamily="34" charset="-120"/>
              </a:endParaRPr>
            </a:p>
          </p:txBody>
        </p:sp>
        <p:sp>
          <p:nvSpPr>
            <p:cNvPr id="8211" name="Rectangle 41"/>
            <p:cNvSpPr>
              <a:spLocks noChangeArrowheads="1"/>
            </p:cNvSpPr>
            <p:nvPr/>
          </p:nvSpPr>
          <p:spPr bwMode="auto">
            <a:xfrm>
              <a:off x="4824519" y="2389381"/>
              <a:ext cx="2940749" cy="1008000"/>
            </a:xfrm>
            <a:prstGeom prst="rect">
              <a:avLst/>
            </a:prstGeom>
            <a:gradFill>
              <a:gsLst>
                <a:gs pos="0">
                  <a:srgbClr val="FFC000"/>
                </a:gs>
                <a:gs pos="99583">
                  <a:schemeClr val="bg1"/>
                </a:gs>
                <a:gs pos="44000">
                  <a:srgbClr val="FFFF66"/>
                </a:gs>
              </a:gsLst>
              <a:lin ang="16200000" scaled="1"/>
            </a:gradFill>
            <a:ln w="15875">
              <a:solidFill>
                <a:schemeClr val="tx1"/>
              </a:solidFill>
              <a:miter lim="800000"/>
            </a:ln>
            <a:effectLst>
              <a:innerShdw blurRad="114300">
                <a:prstClr val="black"/>
              </a:innerShdw>
            </a:effectLst>
          </p:spPr>
          <p:txBody>
            <a:bodyPr lIns="90000" tIns="46800" rIns="90000" bIns="46800" anchor="ctr"/>
            <a:lstStyle/>
            <a:p>
              <a:pPr algn="ctr">
                <a:defRPr/>
              </a:pPr>
              <a:r>
                <a:rPr kumimoji="0" lang="zh-TW" altLang="en-US" sz="3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適性入學</a:t>
              </a:r>
            </a:p>
          </p:txBody>
        </p:sp>
        <p:cxnSp>
          <p:nvCxnSpPr>
            <p:cNvPr id="5" name="直線接點 4"/>
            <p:cNvCxnSpPr/>
            <p:nvPr/>
          </p:nvCxnSpPr>
          <p:spPr>
            <a:xfrm flipH="1">
              <a:off x="2928742" y="2389701"/>
              <a:ext cx="11114" cy="3164904"/>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a:xfrm flipH="1">
              <a:off x="4811620" y="2430968"/>
              <a:ext cx="12701" cy="3123637"/>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55681" name="文字方塊 23"/>
            <p:cNvSpPr txBox="1">
              <a:spLocks noChangeArrowheads="1"/>
            </p:cNvSpPr>
            <p:nvPr/>
          </p:nvSpPr>
          <p:spPr bwMode="auto">
            <a:xfrm>
              <a:off x="1461448" y="4236459"/>
              <a:ext cx="1146293" cy="64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zh-TW" altLang="en-US" sz="3600" b="1" dirty="0">
                  <a:latin typeface="微軟正黑體" panose="020B0604030504040204" pitchFamily="34" charset="-120"/>
                  <a:ea typeface="微軟正黑體" panose="020B0604030504040204" pitchFamily="34" charset="-120"/>
                </a:rPr>
                <a:t>聯考</a:t>
              </a:r>
            </a:p>
          </p:txBody>
        </p:sp>
      </p:grpSp>
      <p:sp>
        <p:nvSpPr>
          <p:cNvPr id="28" name="內容版面配置區 2"/>
          <p:cNvSpPr txBox="1"/>
          <p:nvPr/>
        </p:nvSpPr>
        <p:spPr bwMode="auto">
          <a:xfrm>
            <a:off x="490589" y="4881882"/>
            <a:ext cx="7943113" cy="1053680"/>
          </a:xfrm>
          <a:prstGeom prst="rect">
            <a:avLst/>
          </a:prstGeom>
          <a:solidFill>
            <a:srgbClr val="FFCC99"/>
          </a:solidFill>
          <a:ln>
            <a:noFill/>
          </a:ln>
          <a:scene3d>
            <a:camera prst="orthographicFront"/>
            <a:lightRig rig="threePt" dir="t"/>
          </a:scene3d>
          <a:sp3d>
            <a:bevelT/>
          </a:sp3d>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spcBef>
                <a:spcPct val="20000"/>
              </a:spcBef>
              <a:defRPr/>
            </a:pPr>
            <a:r>
              <a:rPr lang="en-US" altLang="zh-TW" sz="3200" b="1" dirty="0">
                <a:latin typeface="微軟正黑體" panose="020B0604030504040204" pitchFamily="34" charset="-120"/>
                <a:ea typeface="微軟正黑體" panose="020B0604030504040204" pitchFamily="34" charset="-120"/>
              </a:rPr>
              <a:t>12</a:t>
            </a:r>
            <a:r>
              <a:rPr lang="zh-TW" altLang="en-US" sz="3200" b="1" dirty="0">
                <a:latin typeface="微軟正黑體" panose="020B0604030504040204" pitchFamily="34" charset="-120"/>
                <a:ea typeface="微軟正黑體" panose="020B0604030504040204" pitchFamily="34" charset="-120"/>
              </a:rPr>
              <a:t>年國教著重適性入學，</a:t>
            </a:r>
            <a:r>
              <a:rPr lang="en-US" altLang="zh-TW" sz="3200" b="1" dirty="0">
                <a:latin typeface="微軟正黑體" panose="020B0604030504040204" pitchFamily="34" charset="-120"/>
                <a:ea typeface="微軟正黑體" panose="020B0604030504040204" pitchFamily="34" charset="-120"/>
              </a:rPr>
              <a:t/>
            </a:r>
            <a:br>
              <a:rPr lang="en-US" altLang="zh-TW" sz="3200" b="1" dirty="0">
                <a:latin typeface="微軟正黑體" panose="020B0604030504040204" pitchFamily="34" charset="-120"/>
                <a:ea typeface="微軟正黑體" panose="020B0604030504040204" pitchFamily="34" charset="-120"/>
              </a:rPr>
            </a:br>
            <a:r>
              <a:rPr lang="zh-TW" altLang="en-US" sz="3200" b="1" dirty="0">
                <a:latin typeface="微軟正黑體" panose="020B0604030504040204" pitchFamily="34" charset="-120"/>
                <a:ea typeface="微軟正黑體" panose="020B0604030504040204" pitchFamily="34" charset="-120"/>
              </a:rPr>
              <a:t>引導</a:t>
            </a:r>
            <a:r>
              <a:rPr lang="zh-TW" altLang="en-US" sz="32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教學活化</a:t>
            </a:r>
            <a:r>
              <a:rPr lang="zh-TW" altLang="en-US" sz="3200" b="1" dirty="0">
                <a:latin typeface="微軟正黑體" panose="020B0604030504040204" pitchFamily="34" charset="-120"/>
                <a:ea typeface="微軟正黑體" panose="020B0604030504040204" pitchFamily="34" charset="-120"/>
              </a:rPr>
              <a:t>與強化</a:t>
            </a:r>
            <a:r>
              <a:rPr lang="zh-TW" altLang="en-US" sz="32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生涯輔導</a:t>
            </a:r>
            <a:endParaRPr lang="zh-TW" altLang="en-US" sz="3200" b="1" u="sng"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26" name="文字方塊 14">
            <a:extLst>
              <a:ext uri="{FF2B5EF4-FFF2-40B4-BE49-F238E27FC236}">
                <a16:creationId xmlns="" xmlns:a16="http://schemas.microsoft.com/office/drawing/2014/main" id="{21609B8E-3313-4908-828D-F5C9911A4816}"/>
              </a:ext>
            </a:extLst>
          </p:cNvPr>
          <p:cNvSpPr txBox="1">
            <a:spLocks noChangeArrowheads="1"/>
          </p:cNvSpPr>
          <p:nvPr/>
        </p:nvSpPr>
        <p:spPr bwMode="auto">
          <a:xfrm>
            <a:off x="796707" y="76161"/>
            <a:ext cx="78422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600" dirty="0">
                <a:solidFill>
                  <a:srgbClr val="333399"/>
                </a:solidFill>
                <a:latin typeface="微軟正黑體" pitchFamily="34" charset="-120"/>
                <a:ea typeface="微軟正黑體" pitchFamily="34" charset="-120"/>
              </a:rPr>
              <a:t>前言</a:t>
            </a:r>
          </a:p>
        </p:txBody>
      </p:sp>
    </p:spTree>
    <p:extLst>
      <p:ext uri="{BB962C8B-B14F-4D97-AF65-F5344CB8AC3E}">
        <p14:creationId xmlns:p14="http://schemas.microsoft.com/office/powerpoint/2010/main" val="120823865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7762" name="標題 1"/>
          <p:cNvSpPr>
            <a:spLocks noGrp="1"/>
          </p:cNvSpPr>
          <p:nvPr>
            <p:ph type="title"/>
          </p:nvPr>
        </p:nvSpPr>
        <p:spPr>
          <a:xfrm>
            <a:off x="920195" y="736176"/>
            <a:ext cx="7360578" cy="1049235"/>
          </a:xfrm>
        </p:spPr>
        <p:txBody>
          <a:bodyPr/>
          <a:lstStyle/>
          <a:p>
            <a:pPr eaLnBrk="1" hangingPunct="1">
              <a:defRPr/>
            </a:pPr>
            <a:r>
              <a:rPr lang="zh-TW" altLang="en-US" b="1" dirty="0">
                <a:solidFill>
                  <a:srgbClr val="333399"/>
                </a:solidFill>
                <a:latin typeface="微軟正黑體" pitchFamily="34" charset="-120"/>
                <a:ea typeface="微軟正黑體" pitchFamily="34" charset="-120"/>
              </a:rPr>
              <a:t>屏東區技術型高中專業群科介紹與說明</a:t>
            </a:r>
          </a:p>
        </p:txBody>
      </p:sp>
      <p:grpSp>
        <p:nvGrpSpPr>
          <p:cNvPr id="134147" name="內容版面配置區 25"/>
          <p:cNvGrpSpPr>
            <a:grpSpLocks noGrp="1"/>
          </p:cNvGrpSpPr>
          <p:nvPr/>
        </p:nvGrpSpPr>
        <p:grpSpPr bwMode="auto">
          <a:xfrm>
            <a:off x="510599" y="1412776"/>
            <a:ext cx="8254361" cy="5108239"/>
            <a:chOff x="255304" y="890074"/>
            <a:chExt cx="8591864" cy="5582148"/>
          </a:xfrm>
        </p:grpSpPr>
        <p:sp>
          <p:nvSpPr>
            <p:cNvPr id="28" name="Oval 5"/>
            <p:cNvSpPr>
              <a:spLocks noChangeArrowheads="1"/>
            </p:cNvSpPr>
            <p:nvPr/>
          </p:nvSpPr>
          <p:spPr bwMode="gray">
            <a:xfrm>
              <a:off x="505273" y="2563192"/>
              <a:ext cx="1143467" cy="1101584"/>
            </a:xfrm>
            <a:prstGeom prst="ellipse">
              <a:avLst/>
            </a:prstGeom>
            <a:gradFill rotWithShape="1">
              <a:gsLst>
                <a:gs pos="0">
                  <a:schemeClr val="accent1">
                    <a:lumMod val="20000"/>
                    <a:lumOff val="80000"/>
                  </a:schemeClr>
                </a:gs>
                <a:gs pos="100000">
                  <a:srgbClr val="0099CC"/>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水產群</a:t>
              </a:r>
            </a:p>
          </p:txBody>
        </p:sp>
        <p:sp>
          <p:nvSpPr>
            <p:cNvPr id="29" name="Oval 5"/>
            <p:cNvSpPr>
              <a:spLocks noChangeArrowheads="1"/>
            </p:cNvSpPr>
            <p:nvPr/>
          </p:nvSpPr>
          <p:spPr bwMode="gray">
            <a:xfrm>
              <a:off x="255304" y="3917155"/>
              <a:ext cx="1143467" cy="1101583"/>
            </a:xfrm>
            <a:prstGeom prst="ellipse">
              <a:avLst/>
            </a:prstGeom>
            <a:gradFill rotWithShape="1">
              <a:gsLst>
                <a:gs pos="0">
                  <a:schemeClr val="bg1">
                    <a:lumMod val="95000"/>
                  </a:schemeClr>
                </a:gs>
                <a:gs pos="100000">
                  <a:srgbClr val="FF99FF"/>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海事群</a:t>
              </a:r>
            </a:p>
          </p:txBody>
        </p:sp>
        <p:sp>
          <p:nvSpPr>
            <p:cNvPr id="30" name="Oval 9"/>
            <p:cNvSpPr>
              <a:spLocks noChangeArrowheads="1"/>
            </p:cNvSpPr>
            <p:nvPr/>
          </p:nvSpPr>
          <p:spPr bwMode="gray">
            <a:xfrm>
              <a:off x="1170074" y="4864083"/>
              <a:ext cx="1079024" cy="1103319"/>
            </a:xfrm>
            <a:prstGeom prst="ellipse">
              <a:avLst/>
            </a:prstGeom>
            <a:gradFill rotWithShape="1">
              <a:gsLst>
                <a:gs pos="0">
                  <a:schemeClr val="bg1">
                    <a:lumMod val="95000"/>
                  </a:schemeClr>
                </a:gs>
                <a:gs pos="100000">
                  <a:schemeClr val="bg2">
                    <a:lumMod val="50000"/>
                  </a:schemeClr>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餐旅群</a:t>
              </a:r>
            </a:p>
          </p:txBody>
        </p:sp>
        <p:sp>
          <p:nvSpPr>
            <p:cNvPr id="134152" name="Oval 5"/>
            <p:cNvSpPr>
              <a:spLocks noChangeArrowheads="1"/>
            </p:cNvSpPr>
            <p:nvPr/>
          </p:nvSpPr>
          <p:spPr bwMode="gray">
            <a:xfrm>
              <a:off x="2265393" y="5226034"/>
              <a:ext cx="1143000" cy="1101725"/>
            </a:xfrm>
            <a:prstGeom prst="ellipse">
              <a:avLst/>
            </a:prstGeom>
            <a:gradFill rotWithShape="1">
              <a:gsLst>
                <a:gs pos="0">
                  <a:schemeClr val="bg1"/>
                </a:gs>
                <a:gs pos="100000">
                  <a:srgbClr val="00B05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a:solidFill>
                    <a:srgbClr val="660066"/>
                  </a:solidFill>
                  <a:latin typeface="微軟正黑體" pitchFamily="34" charset="-120"/>
                  <a:ea typeface="微軟正黑體" pitchFamily="34" charset="-120"/>
                </a:rPr>
                <a:t>家政群</a:t>
              </a:r>
            </a:p>
          </p:txBody>
        </p:sp>
        <p:sp>
          <p:nvSpPr>
            <p:cNvPr id="32" name="Oval 5"/>
            <p:cNvSpPr>
              <a:spLocks noChangeArrowheads="1"/>
            </p:cNvSpPr>
            <p:nvPr/>
          </p:nvSpPr>
          <p:spPr bwMode="gray">
            <a:xfrm>
              <a:off x="3537977" y="5370639"/>
              <a:ext cx="1143467" cy="1101583"/>
            </a:xfrm>
            <a:prstGeom prst="ellipse">
              <a:avLst/>
            </a:prstGeom>
            <a:gradFill rotWithShape="1">
              <a:gsLst>
                <a:gs pos="0">
                  <a:schemeClr val="bg1">
                    <a:lumMod val="95000"/>
                  </a:schemeClr>
                </a:gs>
                <a:gs pos="100000">
                  <a:srgbClr val="9933FF"/>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食品群</a:t>
              </a:r>
            </a:p>
          </p:txBody>
        </p:sp>
        <p:sp>
          <p:nvSpPr>
            <p:cNvPr id="33" name="Oval 5"/>
            <p:cNvSpPr>
              <a:spLocks noChangeArrowheads="1"/>
            </p:cNvSpPr>
            <p:nvPr/>
          </p:nvSpPr>
          <p:spPr bwMode="gray">
            <a:xfrm>
              <a:off x="7201368" y="4022715"/>
              <a:ext cx="1141815" cy="1101585"/>
            </a:xfrm>
            <a:prstGeom prst="ellipse">
              <a:avLst/>
            </a:prstGeom>
            <a:gradFill rotWithShape="1">
              <a:gsLst>
                <a:gs pos="0">
                  <a:schemeClr val="bg1">
                    <a:lumMod val="95000"/>
                  </a:schemeClr>
                </a:gs>
                <a:gs pos="100000">
                  <a:srgbClr val="FFC000"/>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外語群</a:t>
              </a:r>
            </a:p>
          </p:txBody>
        </p:sp>
        <p:grpSp>
          <p:nvGrpSpPr>
            <p:cNvPr id="134155" name="群組 1"/>
            <p:cNvGrpSpPr>
              <a:grpSpLocks/>
            </p:cNvGrpSpPr>
            <p:nvPr/>
          </p:nvGrpSpPr>
          <p:grpSpPr bwMode="auto">
            <a:xfrm>
              <a:off x="1438305" y="2028771"/>
              <a:ext cx="6364288" cy="3368713"/>
              <a:chOff x="1267252" y="2513782"/>
              <a:chExt cx="6363198" cy="3368833"/>
            </a:xfrm>
          </p:grpSpPr>
          <p:grpSp>
            <p:nvGrpSpPr>
              <p:cNvPr id="134166" name="Group 28"/>
              <p:cNvGrpSpPr>
                <a:grpSpLocks/>
              </p:cNvGrpSpPr>
              <p:nvPr/>
            </p:nvGrpSpPr>
            <p:grpSpPr bwMode="auto">
              <a:xfrm>
                <a:off x="3574119" y="3431790"/>
                <a:ext cx="1387420" cy="1684077"/>
                <a:chOff x="4166" y="1706"/>
                <a:chExt cx="1252" cy="1252"/>
              </a:xfrm>
            </p:grpSpPr>
            <p:sp>
              <p:nvSpPr>
                <p:cNvPr id="134182" name="Oval 29"/>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3" name="Oval 30"/>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4" name="Oval 31"/>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grpSp>
          <p:sp>
            <p:nvSpPr>
              <p:cNvPr id="134167" name="Text Box 33"/>
              <p:cNvSpPr txBox="1">
                <a:spLocks noChangeArrowheads="1"/>
              </p:cNvSpPr>
              <p:nvPr/>
            </p:nvSpPr>
            <p:spPr bwMode="gray">
              <a:xfrm>
                <a:off x="3763546" y="3789525"/>
                <a:ext cx="1005154" cy="1077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kumimoji="1" lang="zh-TW" altLang="en-US" sz="3200" dirty="0">
                    <a:solidFill>
                      <a:srgbClr val="660066"/>
                    </a:solidFill>
                    <a:latin typeface="微軟正黑體" pitchFamily="34" charset="-120"/>
                    <a:ea typeface="微軟正黑體" pitchFamily="34" charset="-120"/>
                  </a:rPr>
                  <a:t>職業</a:t>
                </a:r>
                <a:endParaRPr kumimoji="1" lang="en-US" altLang="zh-TW" sz="3200" dirty="0">
                  <a:solidFill>
                    <a:srgbClr val="660066"/>
                  </a:solidFill>
                  <a:latin typeface="微軟正黑體" pitchFamily="34" charset="-120"/>
                  <a:ea typeface="微軟正黑體" pitchFamily="34" charset="-120"/>
                </a:endParaRPr>
              </a:p>
              <a:p>
                <a:pPr algn="ctr"/>
                <a:r>
                  <a:rPr kumimoji="1" lang="zh-TW" altLang="en-US" sz="3200" dirty="0">
                    <a:solidFill>
                      <a:srgbClr val="660066"/>
                    </a:solidFill>
                    <a:latin typeface="微軟正黑體" pitchFamily="34" charset="-120"/>
                    <a:ea typeface="微軟正黑體" pitchFamily="34" charset="-120"/>
                  </a:rPr>
                  <a:t>學校</a:t>
                </a:r>
                <a:endParaRPr kumimoji="1" lang="en-US" altLang="zh-TW" sz="3200" dirty="0">
                  <a:solidFill>
                    <a:srgbClr val="660066"/>
                  </a:solidFill>
                  <a:latin typeface="微軟正黑體" pitchFamily="34" charset="-120"/>
                  <a:ea typeface="微軟正黑體" pitchFamily="34" charset="-120"/>
                </a:endParaRPr>
              </a:p>
            </p:txBody>
          </p:sp>
          <p:sp>
            <p:nvSpPr>
              <p:cNvPr id="134168" name="AutoShape 6"/>
              <p:cNvSpPr>
                <a:spLocks noChangeArrowheads="1"/>
              </p:cNvSpPr>
              <p:nvPr/>
            </p:nvSpPr>
            <p:spPr bwMode="gray">
              <a:xfrm rot="-10468005">
                <a:off x="1398992" y="4042637"/>
                <a:ext cx="1739602" cy="261946"/>
              </a:xfrm>
              <a:prstGeom prst="rightArrow">
                <a:avLst>
                  <a:gd name="adj1" fmla="val 35167"/>
                  <a:gd name="adj2" fmla="val 11102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69" name="AutoShape 6"/>
              <p:cNvSpPr>
                <a:spLocks noChangeArrowheads="1"/>
              </p:cNvSpPr>
              <p:nvPr/>
            </p:nvSpPr>
            <p:spPr bwMode="gray">
              <a:xfrm rot="9949800">
                <a:off x="1267252" y="4542717"/>
                <a:ext cx="1963402" cy="306399"/>
              </a:xfrm>
              <a:prstGeom prst="rightArrow">
                <a:avLst>
                  <a:gd name="adj1" fmla="val 35167"/>
                  <a:gd name="adj2" fmla="val 111042"/>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0" name="AutoShape 6"/>
              <p:cNvSpPr>
                <a:spLocks noChangeArrowheads="1"/>
              </p:cNvSpPr>
              <p:nvPr/>
            </p:nvSpPr>
            <p:spPr bwMode="gray">
              <a:xfrm rot="8936425">
                <a:off x="1862463" y="5057086"/>
                <a:ext cx="1557070" cy="228608"/>
              </a:xfrm>
              <a:prstGeom prst="rightArrow">
                <a:avLst>
                  <a:gd name="adj1" fmla="val 35167"/>
                  <a:gd name="adj2" fmla="val 111027"/>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1" name="AutoShape 6"/>
              <p:cNvSpPr>
                <a:spLocks noChangeArrowheads="1"/>
              </p:cNvSpPr>
              <p:nvPr/>
            </p:nvSpPr>
            <p:spPr bwMode="gray">
              <a:xfrm rot="7382279">
                <a:off x="2746457" y="5295249"/>
                <a:ext cx="885857" cy="288876"/>
              </a:xfrm>
              <a:prstGeom prst="rightArrow">
                <a:avLst>
                  <a:gd name="adj1" fmla="val 35167"/>
                  <a:gd name="adj2" fmla="val 111035"/>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2" name="AutoShape 6"/>
              <p:cNvSpPr>
                <a:spLocks noChangeArrowheads="1"/>
              </p:cNvSpPr>
              <p:nvPr/>
            </p:nvSpPr>
            <p:spPr bwMode="gray">
              <a:xfrm rot="6056444">
                <a:off x="3757558" y="5436546"/>
                <a:ext cx="535006" cy="325381"/>
              </a:xfrm>
              <a:prstGeom prst="rightArrow">
                <a:avLst>
                  <a:gd name="adj1" fmla="val 35167"/>
                  <a:gd name="adj2" fmla="val 111032"/>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3" name="AutoShape 6"/>
              <p:cNvSpPr>
                <a:spLocks noChangeArrowheads="1"/>
              </p:cNvSpPr>
              <p:nvPr/>
            </p:nvSpPr>
            <p:spPr bwMode="gray">
              <a:xfrm rot="3102181">
                <a:off x="4716250" y="5334940"/>
                <a:ext cx="473092" cy="307922"/>
              </a:xfrm>
              <a:prstGeom prst="rightArrow">
                <a:avLst>
                  <a:gd name="adj1" fmla="val 35167"/>
                  <a:gd name="adj2" fmla="val 111026"/>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4" name="AutoShape 6"/>
              <p:cNvSpPr>
                <a:spLocks noChangeArrowheads="1"/>
              </p:cNvSpPr>
              <p:nvPr/>
            </p:nvSpPr>
            <p:spPr bwMode="gray">
              <a:xfrm rot="2067505">
                <a:off x="5043268" y="4984058"/>
                <a:ext cx="1211055" cy="334975"/>
              </a:xfrm>
              <a:prstGeom prst="rightArrow">
                <a:avLst>
                  <a:gd name="adj1" fmla="val 35167"/>
                  <a:gd name="adj2" fmla="val 111022"/>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5" name="AutoShape 6"/>
              <p:cNvSpPr>
                <a:spLocks noChangeArrowheads="1"/>
              </p:cNvSpPr>
              <p:nvPr/>
            </p:nvSpPr>
            <p:spPr bwMode="gray">
              <a:xfrm rot="871503">
                <a:off x="5286114" y="4450639"/>
                <a:ext cx="1841185" cy="306399"/>
              </a:xfrm>
              <a:prstGeom prst="rightArrow">
                <a:avLst>
                  <a:gd name="adj1" fmla="val 35167"/>
                  <a:gd name="adj2" fmla="val 111029"/>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6" name="AutoShape 6"/>
              <p:cNvSpPr>
                <a:spLocks noChangeArrowheads="1"/>
              </p:cNvSpPr>
              <p:nvPr/>
            </p:nvSpPr>
            <p:spPr bwMode="gray">
              <a:xfrm>
                <a:off x="5314684" y="3917220"/>
                <a:ext cx="2315766" cy="327037"/>
              </a:xfrm>
              <a:prstGeom prst="rightArrow">
                <a:avLst>
                  <a:gd name="adj1" fmla="val 35167"/>
                  <a:gd name="adj2" fmla="val 111035"/>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7" name="AutoShape 6"/>
              <p:cNvSpPr>
                <a:spLocks noChangeArrowheads="1"/>
              </p:cNvSpPr>
              <p:nvPr/>
            </p:nvSpPr>
            <p:spPr bwMode="gray">
              <a:xfrm rot="20690828">
                <a:off x="4957814" y="3377284"/>
                <a:ext cx="1696747" cy="361963"/>
              </a:xfrm>
              <a:prstGeom prst="rightArrow">
                <a:avLst>
                  <a:gd name="adj1" fmla="val 35167"/>
                  <a:gd name="adj2" fmla="val 111027"/>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8" name="AutoShape 6"/>
              <p:cNvSpPr>
                <a:spLocks noChangeArrowheads="1"/>
              </p:cNvSpPr>
              <p:nvPr/>
            </p:nvSpPr>
            <p:spPr bwMode="gray">
              <a:xfrm rot="19497802">
                <a:off x="4762924" y="2957734"/>
                <a:ext cx="1011064" cy="301636"/>
              </a:xfrm>
              <a:prstGeom prst="rightArrow">
                <a:avLst>
                  <a:gd name="adj1" fmla="val 35167"/>
                  <a:gd name="adj2" fmla="val 11103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9" name="AutoShape 6"/>
              <p:cNvSpPr>
                <a:spLocks noChangeArrowheads="1"/>
              </p:cNvSpPr>
              <p:nvPr/>
            </p:nvSpPr>
            <p:spPr bwMode="gray">
              <a:xfrm rot="15904001">
                <a:off x="4070176" y="2796236"/>
                <a:ext cx="836755" cy="342841"/>
              </a:xfrm>
              <a:prstGeom prst="rightArrow">
                <a:avLst>
                  <a:gd name="adj1" fmla="val 35167"/>
                  <a:gd name="adj2" fmla="val 111032"/>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0" name="AutoShape 6"/>
              <p:cNvSpPr>
                <a:spLocks noChangeArrowheads="1"/>
              </p:cNvSpPr>
              <p:nvPr/>
            </p:nvSpPr>
            <p:spPr bwMode="gray">
              <a:xfrm rot="14191813">
                <a:off x="3154177" y="2809809"/>
                <a:ext cx="977751" cy="385697"/>
              </a:xfrm>
              <a:prstGeom prst="rightArrow">
                <a:avLst>
                  <a:gd name="adj1" fmla="val 35167"/>
                  <a:gd name="adj2" fmla="val 111031"/>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1" name="AutoShape 6"/>
              <p:cNvSpPr>
                <a:spLocks noChangeArrowheads="1"/>
              </p:cNvSpPr>
              <p:nvPr/>
            </p:nvSpPr>
            <p:spPr bwMode="gray">
              <a:xfrm rot="12743626">
                <a:off x="2299926" y="3215692"/>
                <a:ext cx="1342093" cy="368340"/>
              </a:xfrm>
              <a:prstGeom prst="rightArrow">
                <a:avLst>
                  <a:gd name="adj1" fmla="val 35167"/>
                  <a:gd name="adj2" fmla="val 111026"/>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grpSp>
        <p:sp>
          <p:nvSpPr>
            <p:cNvPr id="134156" name="Oval 9"/>
            <p:cNvSpPr>
              <a:spLocks noChangeArrowheads="1"/>
            </p:cNvSpPr>
            <p:nvPr/>
          </p:nvSpPr>
          <p:spPr bwMode="gray">
            <a:xfrm>
              <a:off x="4109711" y="890074"/>
              <a:ext cx="1079500" cy="1103313"/>
            </a:xfrm>
            <a:prstGeom prst="ellipse">
              <a:avLst/>
            </a:prstGeom>
            <a:gradFill rotWithShape="0">
              <a:gsLst>
                <a:gs pos="0">
                  <a:schemeClr val="bg1"/>
                </a:gs>
                <a:gs pos="100000">
                  <a:srgbClr val="7030A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電機與</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電子群</a:t>
              </a:r>
            </a:p>
          </p:txBody>
        </p:sp>
        <p:sp>
          <p:nvSpPr>
            <p:cNvPr id="36" name="Oval 9"/>
            <p:cNvSpPr>
              <a:spLocks noChangeArrowheads="1"/>
            </p:cNvSpPr>
            <p:nvPr/>
          </p:nvSpPr>
          <p:spPr bwMode="gray">
            <a:xfrm>
              <a:off x="5557737" y="1109305"/>
              <a:ext cx="1080676" cy="1103319"/>
            </a:xfrm>
            <a:prstGeom prst="ellipse">
              <a:avLst/>
            </a:prstGeom>
            <a:gradFill rotWithShape="1">
              <a:gsLst>
                <a:gs pos="0">
                  <a:schemeClr val="bg1">
                    <a:lumMod val="95000"/>
                  </a:schemeClr>
                </a:gs>
                <a:gs pos="100000">
                  <a:srgbClr val="C00000"/>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土木與</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建築群</a:t>
              </a:r>
            </a:p>
          </p:txBody>
        </p:sp>
        <p:sp>
          <p:nvSpPr>
            <p:cNvPr id="134158" name="Oval 7"/>
            <p:cNvSpPr>
              <a:spLocks noChangeArrowheads="1"/>
            </p:cNvSpPr>
            <p:nvPr/>
          </p:nvSpPr>
          <p:spPr bwMode="gray">
            <a:xfrm>
              <a:off x="6767041" y="1791840"/>
              <a:ext cx="1141412" cy="1101725"/>
            </a:xfrm>
            <a:prstGeom prst="ellipse">
              <a:avLst/>
            </a:prstGeom>
            <a:gradFill rotWithShape="1">
              <a:gsLst>
                <a:gs pos="0">
                  <a:schemeClr val="bg1"/>
                </a:gs>
                <a:gs pos="100000">
                  <a:srgbClr val="3399FF"/>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a:solidFill>
                    <a:srgbClr val="660066"/>
                  </a:solidFill>
                  <a:latin typeface="微軟正黑體" pitchFamily="34" charset="-120"/>
                  <a:ea typeface="微軟正黑體" pitchFamily="34" charset="-120"/>
                </a:rPr>
                <a:t>化工群</a:t>
              </a:r>
            </a:p>
          </p:txBody>
        </p:sp>
        <p:sp>
          <p:nvSpPr>
            <p:cNvPr id="38" name="Oval 9"/>
            <p:cNvSpPr>
              <a:spLocks noChangeArrowheads="1"/>
            </p:cNvSpPr>
            <p:nvPr/>
          </p:nvSpPr>
          <p:spPr bwMode="gray">
            <a:xfrm>
              <a:off x="7768145" y="2943684"/>
              <a:ext cx="1079023" cy="1103319"/>
            </a:xfrm>
            <a:prstGeom prst="ellipse">
              <a:avLst/>
            </a:prstGeom>
            <a:gradFill rotWithShape="1">
              <a:gsLst>
                <a:gs pos="0">
                  <a:schemeClr val="bg1">
                    <a:lumMod val="95000"/>
                  </a:schemeClr>
                </a:gs>
                <a:gs pos="100000">
                  <a:srgbClr val="00B050"/>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商業與</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管理群</a:t>
              </a:r>
            </a:p>
          </p:txBody>
        </p:sp>
        <p:sp>
          <p:nvSpPr>
            <p:cNvPr id="134160" name="Oval 9"/>
            <p:cNvSpPr>
              <a:spLocks noChangeArrowheads="1"/>
            </p:cNvSpPr>
            <p:nvPr/>
          </p:nvSpPr>
          <p:spPr bwMode="gray">
            <a:xfrm>
              <a:off x="4946680" y="5175234"/>
              <a:ext cx="1079500" cy="1103313"/>
            </a:xfrm>
            <a:prstGeom prst="ellipse">
              <a:avLst/>
            </a:prstGeom>
            <a:gradFill rotWithShape="1">
              <a:gsLst>
                <a:gs pos="0">
                  <a:schemeClr val="bg1"/>
                </a:gs>
                <a:gs pos="100000">
                  <a:srgbClr val="C0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a:solidFill>
                    <a:srgbClr val="660066"/>
                  </a:solidFill>
                  <a:latin typeface="微軟正黑體" pitchFamily="34" charset="-120"/>
                  <a:ea typeface="微軟正黑體" pitchFamily="34" charset="-120"/>
                </a:rPr>
                <a:t>農業群</a:t>
              </a:r>
            </a:p>
          </p:txBody>
        </p:sp>
        <p:sp>
          <p:nvSpPr>
            <p:cNvPr id="40" name="Oval 9"/>
            <p:cNvSpPr>
              <a:spLocks noChangeArrowheads="1"/>
            </p:cNvSpPr>
            <p:nvPr/>
          </p:nvSpPr>
          <p:spPr bwMode="gray">
            <a:xfrm>
              <a:off x="6185137" y="4742649"/>
              <a:ext cx="1079023" cy="1103319"/>
            </a:xfrm>
            <a:prstGeom prst="ellipse">
              <a:avLst/>
            </a:prstGeom>
            <a:gradFill rotWithShape="1">
              <a:gsLst>
                <a:gs pos="0">
                  <a:schemeClr val="bg1">
                    <a:lumMod val="95000"/>
                  </a:schemeClr>
                </a:gs>
                <a:gs pos="100000">
                  <a:schemeClr val="tx2">
                    <a:lumMod val="60000"/>
                    <a:lumOff val="40000"/>
                  </a:schemeClr>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設計群</a:t>
              </a:r>
            </a:p>
          </p:txBody>
        </p:sp>
        <p:sp>
          <p:nvSpPr>
            <p:cNvPr id="41" name="Oval 6"/>
            <p:cNvSpPr>
              <a:spLocks noChangeArrowheads="1"/>
            </p:cNvSpPr>
            <p:nvPr/>
          </p:nvSpPr>
          <p:spPr bwMode="gray">
            <a:xfrm>
              <a:off x="2591265" y="961155"/>
              <a:ext cx="1140163" cy="1101584"/>
            </a:xfrm>
            <a:prstGeom prst="ellipse">
              <a:avLst/>
            </a:prstGeom>
            <a:gradFill rotWithShape="1">
              <a:gsLst>
                <a:gs pos="0">
                  <a:schemeClr val="bg1">
                    <a:lumMod val="95000"/>
                  </a:schemeClr>
                </a:gs>
                <a:gs pos="100000">
                  <a:schemeClr val="accent6"/>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動力</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機械群</a:t>
              </a:r>
            </a:p>
          </p:txBody>
        </p:sp>
        <p:sp>
          <p:nvSpPr>
            <p:cNvPr id="42" name="Oval 6"/>
            <p:cNvSpPr>
              <a:spLocks noChangeArrowheads="1"/>
            </p:cNvSpPr>
            <p:nvPr/>
          </p:nvSpPr>
          <p:spPr bwMode="gray">
            <a:xfrm>
              <a:off x="1375476" y="1587964"/>
              <a:ext cx="1141815" cy="1101583"/>
            </a:xfrm>
            <a:prstGeom prst="ellipse">
              <a:avLst/>
            </a:prstGeom>
            <a:gradFill rotWithShape="1">
              <a:gsLst>
                <a:gs pos="0">
                  <a:schemeClr val="bg1">
                    <a:lumMod val="95000"/>
                  </a:schemeClr>
                </a:gs>
                <a:gs pos="100000">
                  <a:srgbClr val="D60093"/>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機械群</a:t>
              </a:r>
            </a:p>
          </p:txBody>
        </p:sp>
      </p:grpSp>
      <p:pic>
        <p:nvPicPr>
          <p:cNvPr id="43" name="圖片 42">
            <a:hlinkClick r:id="rId3" action="ppaction://hlinksldjump"/>
            <a:extLst>
              <a:ext uri="{FF2B5EF4-FFF2-40B4-BE49-F238E27FC236}">
                <a16:creationId xmlns="" xmlns:a16="http://schemas.microsoft.com/office/drawing/2014/main" id="{D696DB09-83DF-4E46-86CE-FC568B40CEA2}"/>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物件 8"/>
          <p:cNvGraphicFramePr>
            <a:graphicFrameLocks noChangeAspect="1"/>
          </p:cNvGraphicFramePr>
          <p:nvPr>
            <p:extLst/>
          </p:nvPr>
        </p:nvGraphicFramePr>
        <p:xfrm>
          <a:off x="2935617" y="1988840"/>
          <a:ext cx="3209528" cy="3195263"/>
        </p:xfrm>
        <a:graphic>
          <a:graphicData uri="http://schemas.openxmlformats.org/presentationml/2006/ole">
            <mc:AlternateContent xmlns:mc="http://schemas.openxmlformats.org/markup-compatibility/2006">
              <mc:Choice xmlns:v="urn:schemas-microsoft-com:vml" Requires="v">
                <p:oleObj spid="_x0000_s324695" name="PhotoImpact" r:id="rId3" imgW="2857320" imgH="2844720" progId="PI3.Image">
                  <p:embed/>
                </p:oleObj>
              </mc:Choice>
              <mc:Fallback>
                <p:oleObj name="PhotoImpact" r:id="rId3" imgW="2857320" imgH="2844720" progId="PI3.Image">
                  <p:embed/>
                  <p:pic>
                    <p:nvPicPr>
                      <p:cNvPr id="0" name=""/>
                      <p:cNvPicPr/>
                      <p:nvPr/>
                    </p:nvPicPr>
                    <p:blipFill>
                      <a:blip r:embed="rId4"/>
                      <a:stretch>
                        <a:fillRect/>
                      </a:stretch>
                    </p:blipFill>
                    <p:spPr>
                      <a:xfrm>
                        <a:off x="2935617" y="1988840"/>
                        <a:ext cx="3209528" cy="3195263"/>
                      </a:xfrm>
                      <a:prstGeom prst="rect">
                        <a:avLst/>
                      </a:prstGeom>
                    </p:spPr>
                  </p:pic>
                </p:oleObj>
              </mc:Fallback>
            </mc:AlternateContent>
          </a:graphicData>
        </a:graphic>
      </p:graphicFrame>
      <p:sp>
        <p:nvSpPr>
          <p:cNvPr id="2" name="標題 1"/>
          <p:cNvSpPr>
            <a:spLocks noGrp="1"/>
          </p:cNvSpPr>
          <p:nvPr>
            <p:ph type="title"/>
          </p:nvPr>
        </p:nvSpPr>
        <p:spPr/>
        <p:txBody>
          <a:bodyPr>
            <a:normAutofit/>
          </a:bodyPr>
          <a:lstStyle/>
          <a:p>
            <a:pPr>
              <a:defRPr/>
            </a:pPr>
            <a:r>
              <a:rPr lang="zh-TW" altLang="en-US" sz="3600" b="1" dirty="0">
                <a:solidFill>
                  <a:schemeClr val="tx1">
                    <a:lumMod val="65000"/>
                    <a:lumOff val="35000"/>
                  </a:schemeClr>
                </a:solidFill>
                <a:effectLst/>
                <a:latin typeface="Microsoft JhengHei" panose="020B0604030504040204" pitchFamily="34" charset="-120"/>
                <a:ea typeface="Microsoft JhengHei" panose="020B0604030504040204" pitchFamily="34" charset="-120"/>
                <a:cs typeface="DFKai-SB" panose="03000509000000000000" pitchFamily="49" charset="-120"/>
              </a:rPr>
              <a:t>以</a:t>
            </a:r>
            <a:r>
              <a:rPr lang="zh-TW" altLang="en-US" sz="4800" b="1" dirty="0">
                <a:latin typeface="Microsoft JhengHei" panose="020B0604030504040204" pitchFamily="34" charset="-120"/>
                <a:ea typeface="Microsoft JhengHei" panose="020B0604030504040204" pitchFamily="34" charset="-120"/>
                <a:cs typeface="DFKai-SB" panose="03000509000000000000" pitchFamily="49" charset="-120"/>
              </a:rPr>
              <a:t>智慧型手機</a:t>
            </a:r>
            <a:r>
              <a:rPr lang="zh-TW" altLang="en-US" sz="3600" b="1" dirty="0">
                <a:solidFill>
                  <a:schemeClr val="tx1">
                    <a:lumMod val="65000"/>
                    <a:lumOff val="35000"/>
                  </a:schemeClr>
                </a:solidFill>
                <a:effectLst/>
                <a:latin typeface="Microsoft JhengHei" panose="020B0604030504040204" pitchFamily="34" charset="-120"/>
                <a:ea typeface="Microsoft JhengHei" panose="020B0604030504040204" pitchFamily="34" charset="-120"/>
                <a:cs typeface="DFKai-SB" panose="03000509000000000000" pitchFamily="49" charset="-120"/>
              </a:rPr>
              <a:t>為例</a:t>
            </a:r>
          </a:p>
        </p:txBody>
      </p:sp>
      <p:sp>
        <p:nvSpPr>
          <p:cNvPr id="6" name="圓角矩形圖說文字 5"/>
          <p:cNvSpPr/>
          <p:nvPr/>
        </p:nvSpPr>
        <p:spPr>
          <a:xfrm>
            <a:off x="548107" y="4653136"/>
            <a:ext cx="2583733" cy="576064"/>
          </a:xfrm>
          <a:prstGeom prst="wedgeRoundRectCallout">
            <a:avLst>
              <a:gd name="adj1" fmla="val 56210"/>
              <a:gd name="adj2" fmla="val -105315"/>
              <a:gd name="adj3" fmla="val 16667"/>
            </a:avLst>
          </a:prstGeom>
          <a:solidFill>
            <a:schemeClr val="accent2"/>
          </a:solidFill>
          <a:ln/>
        </p:spPr>
        <p:style>
          <a:lnRef idx="0">
            <a:schemeClr val="accent3"/>
          </a:lnRef>
          <a:fillRef idx="3">
            <a:schemeClr val="accent3"/>
          </a:fillRef>
          <a:effectRef idx="3">
            <a:schemeClr val="accent3"/>
          </a:effectRef>
          <a:fontRef idx="minor">
            <a:schemeClr val="lt1"/>
          </a:fontRef>
        </p:style>
        <p:txBody>
          <a:bodyPr tIns="288000" bIns="36000" anchor="ctr" anchorCtr="1"/>
          <a:lstStyle/>
          <a:p>
            <a:pPr algn="ctr">
              <a:spcBef>
                <a:spcPts val="600"/>
              </a:spcBef>
              <a:defRPr/>
            </a:pPr>
            <a:r>
              <a:rPr lang="zh-TW" altLang="en-US" sz="22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機身結構：機械群</a:t>
            </a:r>
          </a:p>
          <a:p>
            <a:pPr algn="ctr">
              <a:defRPr/>
            </a:pPr>
            <a:endParaRPr lang="zh-TW" altLang="en-US"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endParaRPr>
          </a:p>
        </p:txBody>
      </p:sp>
      <p:sp>
        <p:nvSpPr>
          <p:cNvPr id="10" name="圓角矩形圖說文字 9"/>
          <p:cNvSpPr/>
          <p:nvPr/>
        </p:nvSpPr>
        <p:spPr>
          <a:xfrm>
            <a:off x="6219949" y="1556792"/>
            <a:ext cx="2724150" cy="1872208"/>
          </a:xfrm>
          <a:prstGeom prst="wedgeRoundRectCallout">
            <a:avLst>
              <a:gd name="adj1" fmla="val -61531"/>
              <a:gd name="adj2" fmla="val 70370"/>
              <a:gd name="adj3" fmla="val 16667"/>
            </a:avLst>
          </a:prstGeom>
          <a:solidFill>
            <a:schemeClr val="accent1"/>
          </a:solidFill>
          <a:ln/>
        </p:spPr>
        <p:style>
          <a:lnRef idx="0">
            <a:schemeClr val="accent6"/>
          </a:lnRef>
          <a:fillRef idx="3">
            <a:schemeClr val="accent6"/>
          </a:fillRef>
          <a:effectRef idx="3">
            <a:schemeClr val="accent6"/>
          </a:effectRef>
          <a:fontRef idx="minor">
            <a:schemeClr val="lt1"/>
          </a:fontRef>
        </p:style>
        <p:txBody>
          <a:bodyPr tIns="288000" bIns="36000" anchor="ctr" anchorCtr="1"/>
          <a:lstStyle/>
          <a:p>
            <a:pPr algn="ctr">
              <a:spcBef>
                <a:spcPts val="0"/>
              </a:spcBef>
              <a:defRPr/>
            </a:pPr>
            <a:r>
              <a:rPr lang="en-US" altLang="zh-TW" sz="2400" b="1"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App</a:t>
            </a:r>
            <a:r>
              <a:rPr lang="zh-TW" altLang="en-US"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、數位</a:t>
            </a:r>
            <a:r>
              <a:rPr lang="zh-TW" altLang="zh-TW"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內容</a:t>
            </a: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a:t>
            </a:r>
            <a:r>
              <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
            </a:r>
            <a:br>
              <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b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電機電子群</a:t>
            </a:r>
            <a:r>
              <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a:t>
            </a: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資訊科</a:t>
            </a:r>
            <a:endPar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endParaRPr>
          </a:p>
          <a:p>
            <a:pPr algn="ctr">
              <a:spcBef>
                <a:spcPts val="600"/>
              </a:spcBef>
              <a:defRPr/>
            </a:pP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商管群</a:t>
            </a:r>
            <a:r>
              <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a:t>
            </a: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資料處理科</a:t>
            </a:r>
            <a:endPar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endParaRPr>
          </a:p>
          <a:p>
            <a:pPr algn="ctr">
              <a:spcBef>
                <a:spcPts val="600"/>
              </a:spcBef>
              <a:defRPr/>
            </a:pP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設計群</a:t>
            </a:r>
            <a:r>
              <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a:t>
            </a: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廣告設計科</a:t>
            </a:r>
            <a:endPar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endParaRPr>
          </a:p>
        </p:txBody>
      </p:sp>
      <p:sp>
        <p:nvSpPr>
          <p:cNvPr id="11" name="圓角矩形圖說文字 10"/>
          <p:cNvSpPr/>
          <p:nvPr/>
        </p:nvSpPr>
        <p:spPr>
          <a:xfrm>
            <a:off x="260526" y="1484784"/>
            <a:ext cx="2962672" cy="692966"/>
          </a:xfrm>
          <a:prstGeom prst="wedgeRoundRectCallout">
            <a:avLst>
              <a:gd name="adj1" fmla="val 42984"/>
              <a:gd name="adj2" fmla="val 97257"/>
              <a:gd name="adj3" fmla="val 16667"/>
            </a:avLst>
          </a:prstGeom>
          <a:solidFill>
            <a:schemeClr val="accent3"/>
          </a:solidFill>
          <a:ln/>
        </p:spPr>
        <p:style>
          <a:lnRef idx="0">
            <a:schemeClr val="accent1"/>
          </a:lnRef>
          <a:fillRef idx="3">
            <a:schemeClr val="accent1"/>
          </a:fillRef>
          <a:effectRef idx="3">
            <a:schemeClr val="accent1"/>
          </a:effectRef>
          <a:fontRef idx="minor">
            <a:schemeClr val="lt1"/>
          </a:fontRef>
        </p:style>
        <p:txBody>
          <a:bodyPr lIns="36000" tIns="288000" rIns="36000" bIns="36000" anchor="ctr" anchorCtr="1"/>
          <a:lstStyle/>
          <a:p>
            <a:pPr algn="ctr">
              <a:spcBef>
                <a:spcPts val="600"/>
              </a:spcBef>
              <a:defRPr/>
            </a:pPr>
            <a:r>
              <a:rPr lang="zh-TW" altLang="en-US" sz="22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電路系統：電機電子群</a:t>
            </a:r>
          </a:p>
          <a:p>
            <a:pPr algn="ctr">
              <a:defRPr/>
            </a:pPr>
            <a:endParaRPr lang="zh-TW" altLang="en-US"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endParaRPr>
          </a:p>
        </p:txBody>
      </p:sp>
    </p:spTree>
    <p:extLst>
      <p:ext uri="{BB962C8B-B14F-4D97-AF65-F5344CB8AC3E}">
        <p14:creationId xmlns:p14="http://schemas.microsoft.com/office/powerpoint/2010/main" val="7412842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1"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標題 1"/>
          <p:cNvSpPr>
            <a:spLocks noGrp="1"/>
          </p:cNvSpPr>
          <p:nvPr>
            <p:ph type="title"/>
          </p:nvPr>
        </p:nvSpPr>
        <p:spPr>
          <a:xfrm>
            <a:off x="457200" y="274638"/>
            <a:ext cx="8349698" cy="778098"/>
          </a:xfrm>
        </p:spPr>
        <p:txBody>
          <a:bodyPr/>
          <a:lstStyle/>
          <a:p>
            <a:r>
              <a:rPr lang="zh-TW" altLang="en-US" sz="4000" b="1" dirty="0">
                <a:latin typeface="Microsoft JhengHei" panose="020B0604030504040204" pitchFamily="34" charset="-120"/>
                <a:ea typeface="Microsoft JhengHei" panose="020B0604030504040204" pitchFamily="34" charset="-120"/>
              </a:rPr>
              <a:t>專業群科分析－</a:t>
            </a:r>
            <a:r>
              <a:rPr lang="zh-TW" altLang="en-US" sz="3600" dirty="0">
                <a:solidFill>
                  <a:srgbClr val="FF0000"/>
                </a:solidFill>
                <a:latin typeface="Microsoft JhengHei" panose="020B0604030504040204" pitchFamily="34" charset="-120"/>
                <a:ea typeface="Microsoft JhengHei" panose="020B0604030504040204" pitchFamily="34" charset="-120"/>
              </a:rPr>
              <a:t>以智慧型手機為例</a:t>
            </a:r>
            <a:endParaRPr lang="zh-TW" altLang="en-US" sz="3600" dirty="0">
              <a:solidFill>
                <a:srgbClr val="FF0000"/>
              </a:solidFill>
              <a:latin typeface="Microsoft JhengHei" panose="020B0604030504040204" pitchFamily="34" charset="-120"/>
              <a:ea typeface="Microsoft JhengHei" panose="020B0604030504040204" pitchFamily="34" charset="-120"/>
              <a:cs typeface="Arial Unicode MS" panose="020B0604020202020204" pitchFamily="34" charset="-120"/>
            </a:endParaRPr>
          </a:p>
        </p:txBody>
      </p:sp>
      <p:graphicFrame>
        <p:nvGraphicFramePr>
          <p:cNvPr id="2" name="表格 1"/>
          <p:cNvGraphicFramePr>
            <a:graphicFrameLocks noGrp="1"/>
          </p:cNvGraphicFramePr>
          <p:nvPr>
            <p:extLst/>
          </p:nvPr>
        </p:nvGraphicFramePr>
        <p:xfrm>
          <a:off x="251520" y="1052736"/>
          <a:ext cx="8568952" cy="4458189"/>
        </p:xfrm>
        <a:graphic>
          <a:graphicData uri="http://schemas.openxmlformats.org/drawingml/2006/table">
            <a:tbl>
              <a:tblPr firstRow="1" firstCol="1" bandRow="1">
                <a:tableStyleId>{5C22544A-7EE6-4342-B048-85BDC9FD1C3A}</a:tableStyleId>
              </a:tblPr>
              <a:tblGrid>
                <a:gridCol w="1440222">
                  <a:extLst>
                    <a:ext uri="{9D8B030D-6E8A-4147-A177-3AD203B41FA5}">
                      <a16:colId xmlns="" xmlns:a16="http://schemas.microsoft.com/office/drawing/2014/main" val="20000"/>
                    </a:ext>
                  </a:extLst>
                </a:gridCol>
                <a:gridCol w="1944849">
                  <a:extLst>
                    <a:ext uri="{9D8B030D-6E8A-4147-A177-3AD203B41FA5}">
                      <a16:colId xmlns="" xmlns:a16="http://schemas.microsoft.com/office/drawing/2014/main" val="20001"/>
                    </a:ext>
                  </a:extLst>
                </a:gridCol>
                <a:gridCol w="1367457">
                  <a:extLst>
                    <a:ext uri="{9D8B030D-6E8A-4147-A177-3AD203B41FA5}">
                      <a16:colId xmlns="" xmlns:a16="http://schemas.microsoft.com/office/drawing/2014/main" val="20002"/>
                    </a:ext>
                  </a:extLst>
                </a:gridCol>
                <a:gridCol w="1944216">
                  <a:extLst>
                    <a:ext uri="{9D8B030D-6E8A-4147-A177-3AD203B41FA5}">
                      <a16:colId xmlns="" xmlns:a16="http://schemas.microsoft.com/office/drawing/2014/main" val="20003"/>
                    </a:ext>
                  </a:extLst>
                </a:gridCol>
                <a:gridCol w="1872208">
                  <a:extLst>
                    <a:ext uri="{9D8B030D-6E8A-4147-A177-3AD203B41FA5}">
                      <a16:colId xmlns="" xmlns:a16="http://schemas.microsoft.com/office/drawing/2014/main" val="20004"/>
                    </a:ext>
                  </a:extLst>
                </a:gridCol>
              </a:tblGrid>
              <a:tr h="403958">
                <a:tc>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終端產品</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tc>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製造</a:t>
                      </a:r>
                      <a:r>
                        <a:rPr lang="en-US" sz="2000" kern="0" dirty="0">
                          <a:effectLst/>
                          <a:latin typeface="Microsoft JhengHei" panose="020B0604030504040204" pitchFamily="34" charset="-120"/>
                          <a:ea typeface="Microsoft JhengHei" panose="020B0604030504040204" pitchFamily="34" charset="-120"/>
                        </a:rPr>
                        <a:t>/</a:t>
                      </a:r>
                      <a:r>
                        <a:rPr lang="zh-TW" sz="2000" kern="0" dirty="0">
                          <a:effectLst/>
                          <a:latin typeface="Microsoft JhengHei" panose="020B0604030504040204" pitchFamily="34" charset="-120"/>
                          <a:ea typeface="Microsoft JhengHei" panose="020B0604030504040204" pitchFamily="34" charset="-120"/>
                        </a:rPr>
                        <a:t>服務</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tc>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職業分類</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tc>
                  <a:txBody>
                    <a:bodyPr/>
                    <a:lstStyle/>
                    <a:p>
                      <a:pPr algn="ctr">
                        <a:spcAft>
                          <a:spcPts val="0"/>
                        </a:spcAft>
                      </a:pPr>
                      <a:r>
                        <a:rPr lang="zh-TW" altLang="en-US" sz="2000" kern="0" dirty="0">
                          <a:effectLst/>
                          <a:latin typeface="Microsoft JhengHei" panose="020B0604030504040204" pitchFamily="34" charset="-120"/>
                          <a:ea typeface="Microsoft JhengHei" panose="020B0604030504040204" pitchFamily="34" charset="-120"/>
                        </a:rPr>
                        <a:t>技高專業</a:t>
                      </a:r>
                      <a:r>
                        <a:rPr lang="zh-TW" sz="2000" kern="0" dirty="0">
                          <a:effectLst/>
                          <a:latin typeface="Microsoft JhengHei" panose="020B0604030504040204" pitchFamily="34" charset="-120"/>
                          <a:ea typeface="Microsoft JhengHei" panose="020B0604030504040204" pitchFamily="34" charset="-120"/>
                        </a:rPr>
                        <a:t>群科</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tc>
                  <a:txBody>
                    <a:bodyPr/>
                    <a:lstStyle/>
                    <a:p>
                      <a:pPr algn="ctr">
                        <a:spcAft>
                          <a:spcPts val="0"/>
                        </a:spcAft>
                      </a:pPr>
                      <a:r>
                        <a:rPr lang="zh-TW" altLang="en-US" sz="2000" kern="0" dirty="0">
                          <a:effectLst/>
                          <a:latin typeface="Microsoft JhengHei" panose="020B0604030504040204" pitchFamily="34" charset="-120"/>
                          <a:ea typeface="Microsoft JhengHei" panose="020B0604030504040204" pitchFamily="34" charset="-120"/>
                        </a:rPr>
                        <a:t>科</a:t>
                      </a:r>
                      <a:r>
                        <a:rPr lang="zh-TW" sz="2000" kern="0" dirty="0">
                          <a:effectLst/>
                          <a:latin typeface="Microsoft JhengHei" panose="020B0604030504040204" pitchFamily="34" charset="-120"/>
                          <a:ea typeface="Microsoft JhengHei" panose="020B0604030504040204" pitchFamily="34" charset="-120"/>
                        </a:rPr>
                        <a:t>技校</a:t>
                      </a:r>
                      <a:r>
                        <a:rPr lang="zh-TW" altLang="en-US" sz="2000" kern="0" dirty="0">
                          <a:effectLst/>
                          <a:latin typeface="Microsoft JhengHei" panose="020B0604030504040204" pitchFamily="34" charset="-120"/>
                          <a:ea typeface="Microsoft JhengHei" panose="020B0604030504040204" pitchFamily="34" charset="-120"/>
                        </a:rPr>
                        <a:t>院</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extLst>
                  <a:ext uri="{0D108BD9-81ED-4DB2-BD59-A6C34878D82A}">
                    <a16:rowId xmlns="" xmlns:a16="http://schemas.microsoft.com/office/drawing/2014/main" val="10000"/>
                  </a:ext>
                </a:extLst>
              </a:tr>
              <a:tr h="403958">
                <a:tc rowSpan="7">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智慧型手機</a:t>
                      </a: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sz="2000" kern="0" dirty="0">
                          <a:solidFill>
                            <a:schemeClr val="bg1"/>
                          </a:solidFill>
                          <a:effectLst/>
                          <a:latin typeface="Microsoft JhengHei" panose="020B0604030504040204" pitchFamily="34" charset="-120"/>
                          <a:ea typeface="Microsoft JhengHei" panose="020B0604030504040204" pitchFamily="34" charset="-120"/>
                        </a:rPr>
                        <a:t>造型</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a:t>
                      </a:r>
                      <a:r>
                        <a:rPr lang="zh-TW" altLang="zh-TW" sz="2000" kern="0" dirty="0">
                          <a:solidFill>
                            <a:schemeClr val="bg1"/>
                          </a:solidFill>
                          <a:effectLst/>
                          <a:latin typeface="Microsoft JhengHei" panose="020B0604030504040204" pitchFamily="34" charset="-120"/>
                          <a:ea typeface="Microsoft JhengHei" panose="020B0604030504040204" pitchFamily="34" charset="-120"/>
                        </a:rPr>
                        <a:t>機身結構設計與製造</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tc>
                  <a:txBody>
                    <a:bodyPr/>
                    <a:lstStyle/>
                    <a:p>
                      <a:pPr algn="ctr">
                        <a:spcAft>
                          <a:spcPts val="0"/>
                        </a:spcAft>
                      </a:pPr>
                      <a:r>
                        <a:rPr lang="zh-TW" altLang="zh-TW" sz="2000" kern="0" dirty="0">
                          <a:solidFill>
                            <a:schemeClr val="bg1"/>
                          </a:solidFill>
                          <a:effectLst/>
                          <a:latin typeface="Microsoft JhengHei" panose="020B0604030504040204" pitchFamily="34" charset="-120"/>
                          <a:ea typeface="Microsoft JhengHei" panose="020B0604030504040204" pitchFamily="34" charset="-120"/>
                        </a:rPr>
                        <a:t>造型</a:t>
                      </a:r>
                      <a:r>
                        <a:rPr lang="zh-TW" sz="2000" kern="0" dirty="0">
                          <a:solidFill>
                            <a:schemeClr val="bg1"/>
                          </a:solidFill>
                          <a:effectLst/>
                          <a:latin typeface="Microsoft JhengHei" panose="020B0604030504040204" pitchFamily="34" charset="-120"/>
                          <a:ea typeface="Microsoft JhengHei" panose="020B0604030504040204" pitchFamily="34" charset="-120"/>
                        </a:rPr>
                        <a:t>設計</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tc>
                  <a:txBody>
                    <a:bodyPr/>
                    <a:lstStyle/>
                    <a:p>
                      <a:pPr>
                        <a:spcAft>
                          <a:spcPts val="0"/>
                        </a:spcAft>
                      </a:pPr>
                      <a:r>
                        <a:rPr lang="zh-TW" altLang="en-US" sz="2000" kern="0" dirty="0">
                          <a:solidFill>
                            <a:schemeClr val="bg1"/>
                          </a:solidFill>
                          <a:effectLst/>
                          <a:latin typeface="Microsoft JhengHei" panose="020B0604030504040204" pitchFamily="34" charset="-120"/>
                          <a:ea typeface="Microsoft JhengHei" panose="020B0604030504040204" pitchFamily="34" charset="-120"/>
                        </a:rPr>
                        <a:t>電腦機械</a:t>
                      </a:r>
                      <a:r>
                        <a:rPr lang="zh-TW" sz="2000" kern="0" dirty="0">
                          <a:solidFill>
                            <a:schemeClr val="bg1"/>
                          </a:solidFill>
                          <a:effectLst/>
                          <a:latin typeface="Microsoft JhengHei" panose="020B0604030504040204" pitchFamily="34" charset="-120"/>
                          <a:ea typeface="Microsoft JhengHei" panose="020B0604030504040204" pitchFamily="34" charset="-120"/>
                        </a:rPr>
                        <a:t>製圖科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工業設計系</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extLst>
                  <a:ext uri="{0D108BD9-81ED-4DB2-BD59-A6C34878D82A}">
                    <a16:rowId xmlns="" xmlns:a16="http://schemas.microsoft.com/office/drawing/2014/main" val="10001"/>
                  </a:ext>
                </a:extLst>
              </a:tr>
              <a:tr h="403958">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模具製造</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模具科、機械科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機械工程系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extLst>
                  <a:ext uri="{0D108BD9-81ED-4DB2-BD59-A6C34878D82A}">
                    <a16:rowId xmlns="" xmlns:a16="http://schemas.microsoft.com/office/drawing/2014/main" val="10002"/>
                  </a:ext>
                </a:extLst>
              </a:tr>
              <a:tr h="516318">
                <a:tc vMerge="1">
                  <a:txBody>
                    <a:bodyPr/>
                    <a:lstStyle/>
                    <a:p>
                      <a:endParaRPr lang="zh-TW" altLang="en-US"/>
                    </a:p>
                  </a:txBody>
                  <a:tcPr/>
                </a:tc>
                <a:tc rowSpan="2">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電路系統設計與製造</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tc>
                  <a:txBody>
                    <a:bodyPr/>
                    <a:lstStyle/>
                    <a:p>
                      <a:pPr algn="ctr">
                        <a:spcAft>
                          <a:spcPts val="0"/>
                        </a:spcAft>
                      </a:pPr>
                      <a:r>
                        <a:rPr lang="en-US" altLang="zh-TW" sz="2000" kern="0" dirty="0">
                          <a:solidFill>
                            <a:schemeClr val="bg1"/>
                          </a:solidFill>
                          <a:effectLst/>
                          <a:latin typeface="Microsoft JhengHei" panose="020B0604030504040204" pitchFamily="34" charset="-120"/>
                          <a:ea typeface="Microsoft JhengHei" panose="020B0604030504040204" pitchFamily="34" charset="-120"/>
                        </a:rPr>
                        <a:t>IC</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設計</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tc>
                  <a:txBody>
                    <a:bodyPr/>
                    <a:lstStyle/>
                    <a:p>
                      <a:pPr>
                        <a:spcAft>
                          <a:spcPts val="0"/>
                        </a:spcAft>
                      </a:pPr>
                      <a:r>
                        <a:rPr lang="zh-TW" altLang="zh-TW" sz="2000" kern="0" dirty="0">
                          <a:solidFill>
                            <a:schemeClr val="bg1"/>
                          </a:solidFill>
                          <a:effectLst/>
                          <a:latin typeface="Microsoft JhengHei" panose="020B0604030504040204" pitchFamily="34" charset="-120"/>
                          <a:ea typeface="Microsoft JhengHei" panose="020B0604030504040204" pitchFamily="34" charset="-120"/>
                        </a:rPr>
                        <a:t>資訊科</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a:t>
                      </a:r>
                      <a:r>
                        <a:rPr lang="zh-TW" sz="2000" kern="0" dirty="0">
                          <a:solidFill>
                            <a:schemeClr val="bg1"/>
                          </a:solidFill>
                          <a:effectLst/>
                          <a:latin typeface="Microsoft JhengHei" panose="020B0604030504040204" pitchFamily="34" charset="-120"/>
                          <a:ea typeface="Microsoft JhengHei" panose="020B0604030504040204" pitchFamily="34" charset="-120"/>
                        </a:rPr>
                        <a:t>電子科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sz="2000" kern="0" dirty="0">
                          <a:solidFill>
                            <a:schemeClr val="bg1"/>
                          </a:solidFill>
                          <a:effectLst/>
                          <a:latin typeface="Microsoft JhengHei" panose="020B0604030504040204" pitchFamily="34" charset="-120"/>
                          <a:ea typeface="Microsoft JhengHei" panose="020B0604030504040204" pitchFamily="34" charset="-120"/>
                        </a:rPr>
                        <a:t>電子工程系</a:t>
                      </a:r>
                      <a:r>
                        <a:rPr lang="en-US" altLang="zh-TW" sz="2000" kern="0" dirty="0">
                          <a:solidFill>
                            <a:schemeClr val="bg1"/>
                          </a:solidFill>
                          <a:effectLst/>
                          <a:latin typeface="Microsoft JhengHei" panose="020B0604030504040204" pitchFamily="34" charset="-120"/>
                          <a:ea typeface="Microsoft JhengHei" panose="020B0604030504040204" pitchFamily="34" charset="-120"/>
                        </a:rPr>
                        <a:t/>
                      </a:r>
                      <a:br>
                        <a:rPr lang="en-US" altLang="zh-TW" sz="2000" kern="0" dirty="0">
                          <a:solidFill>
                            <a:schemeClr val="bg1"/>
                          </a:solidFill>
                          <a:effectLst/>
                          <a:latin typeface="Microsoft JhengHei" panose="020B0604030504040204" pitchFamily="34" charset="-120"/>
                          <a:ea typeface="Microsoft JhengHei" panose="020B0604030504040204" pitchFamily="34" charset="-120"/>
                        </a:rPr>
                      </a:br>
                      <a:r>
                        <a:rPr lang="zh-TW" sz="2000" kern="0" dirty="0">
                          <a:solidFill>
                            <a:schemeClr val="bg1"/>
                          </a:solidFill>
                          <a:effectLst/>
                          <a:latin typeface="Microsoft JhengHei" panose="020B0604030504040204" pitchFamily="34" charset="-120"/>
                          <a:ea typeface="Microsoft JhengHei" panose="020B0604030504040204" pitchFamily="34" charset="-120"/>
                        </a:rPr>
                        <a:t>電機工程系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extLst>
                  <a:ext uri="{0D108BD9-81ED-4DB2-BD59-A6C34878D82A}">
                    <a16:rowId xmlns="" xmlns:a16="http://schemas.microsoft.com/office/drawing/2014/main" val="10003"/>
                  </a:ext>
                </a:extLst>
              </a:tr>
              <a:tr h="572499">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電子</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電路</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電子科</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a:t>
                      </a:r>
                      <a:r>
                        <a:rPr lang="zh-TW" sz="2000" kern="0" dirty="0">
                          <a:solidFill>
                            <a:schemeClr val="bg1"/>
                          </a:solidFill>
                          <a:effectLst/>
                          <a:latin typeface="Microsoft JhengHei" panose="020B0604030504040204" pitchFamily="34" charset="-120"/>
                          <a:ea typeface="Microsoft JhengHei" panose="020B0604030504040204" pitchFamily="34" charset="-120"/>
                        </a:rPr>
                        <a:t>資訊科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電子工程系</a:t>
                      </a:r>
                      <a:r>
                        <a:rPr lang="en-US" altLang="zh-TW" sz="2000" kern="0" dirty="0">
                          <a:solidFill>
                            <a:schemeClr val="bg1"/>
                          </a:solidFill>
                          <a:effectLst/>
                          <a:latin typeface="Microsoft JhengHei" panose="020B0604030504040204" pitchFamily="34" charset="-120"/>
                          <a:ea typeface="Microsoft JhengHei" panose="020B0604030504040204" pitchFamily="34" charset="-120"/>
                        </a:rPr>
                        <a:t/>
                      </a:r>
                      <a:br>
                        <a:rPr lang="en-US" altLang="zh-TW" sz="2000" kern="0" dirty="0">
                          <a:solidFill>
                            <a:schemeClr val="bg1"/>
                          </a:solidFill>
                          <a:effectLst/>
                          <a:latin typeface="Microsoft JhengHei" panose="020B0604030504040204" pitchFamily="34" charset="-120"/>
                          <a:ea typeface="Microsoft JhengHei" panose="020B0604030504040204" pitchFamily="34" charset="-120"/>
                        </a:rPr>
                      </a:br>
                      <a:r>
                        <a:rPr lang="zh-TW" sz="2000" kern="0" dirty="0">
                          <a:solidFill>
                            <a:schemeClr val="bg1"/>
                          </a:solidFill>
                          <a:effectLst/>
                          <a:latin typeface="Microsoft JhengHei" panose="020B0604030504040204" pitchFamily="34" charset="-120"/>
                          <a:ea typeface="Microsoft JhengHei" panose="020B0604030504040204" pitchFamily="34" charset="-120"/>
                        </a:rPr>
                        <a:t>資訊工程系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extLst>
                  <a:ext uri="{0D108BD9-81ED-4DB2-BD59-A6C34878D82A}">
                    <a16:rowId xmlns="" xmlns:a16="http://schemas.microsoft.com/office/drawing/2014/main" val="10004"/>
                  </a:ext>
                </a:extLst>
              </a:tr>
              <a:tr h="807915">
                <a:tc vMerge="1">
                  <a:txBody>
                    <a:bodyPr/>
                    <a:lstStyle/>
                    <a:p>
                      <a:endParaRPr lang="zh-TW" altLang="en-US"/>
                    </a:p>
                  </a:txBody>
                  <a:tcPr/>
                </a:tc>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2000" kern="0" dirty="0">
                          <a:solidFill>
                            <a:schemeClr val="bg1"/>
                          </a:solidFill>
                          <a:effectLst/>
                          <a:latin typeface="Microsoft JhengHei" panose="020B0604030504040204" pitchFamily="34" charset="-120"/>
                          <a:ea typeface="Microsoft JhengHei" panose="020B0604030504040204" pitchFamily="34" charset="-120"/>
                        </a:rPr>
                        <a:t>應用程式與數位內容</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tc>
                  <a:txBody>
                    <a:bodyPr/>
                    <a:lstStyle/>
                    <a:p>
                      <a:pPr algn="ct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程式設計</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資訊科</a:t>
                      </a:r>
                      <a:r>
                        <a:rPr lang="en-US" sz="2000" kern="0" dirty="0">
                          <a:solidFill>
                            <a:schemeClr val="bg1"/>
                          </a:solidFill>
                          <a:effectLst/>
                          <a:latin typeface="Microsoft JhengHei" panose="020B0604030504040204" pitchFamily="34" charset="-120"/>
                          <a:ea typeface="Microsoft JhengHei" panose="020B0604030504040204" pitchFamily="34" charset="-120"/>
                        </a:rPr>
                        <a:t/>
                      </a:r>
                      <a:br>
                        <a:rPr lang="en-US" sz="2000" kern="0" dirty="0">
                          <a:solidFill>
                            <a:schemeClr val="bg1"/>
                          </a:solidFill>
                          <a:effectLst/>
                          <a:latin typeface="Microsoft JhengHei" panose="020B0604030504040204" pitchFamily="34" charset="-120"/>
                          <a:ea typeface="Microsoft JhengHei" panose="020B0604030504040204" pitchFamily="34" charset="-120"/>
                        </a:rPr>
                      </a:br>
                      <a:r>
                        <a:rPr lang="zh-TW" sz="2000" kern="0" dirty="0">
                          <a:solidFill>
                            <a:schemeClr val="bg1"/>
                          </a:solidFill>
                          <a:effectLst/>
                          <a:latin typeface="Microsoft JhengHei" panose="020B0604030504040204" pitchFamily="34" charset="-120"/>
                          <a:ea typeface="Microsoft JhengHei" panose="020B0604030504040204" pitchFamily="34" charset="-120"/>
                        </a:rPr>
                        <a:t>資料處理科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sz="2000" kern="0" dirty="0">
                          <a:solidFill>
                            <a:schemeClr val="bg1"/>
                          </a:solidFill>
                          <a:effectLst/>
                          <a:latin typeface="Microsoft JhengHei" panose="020B0604030504040204" pitchFamily="34" charset="-120"/>
                          <a:ea typeface="Microsoft JhengHei" panose="020B0604030504040204" pitchFamily="34" charset="-120"/>
                        </a:rPr>
                        <a:t>資訊工程系</a:t>
                      </a:r>
                      <a:r>
                        <a:rPr lang="en-US" altLang="zh-TW" sz="2000" kern="0" dirty="0">
                          <a:solidFill>
                            <a:schemeClr val="bg1"/>
                          </a:solidFill>
                          <a:effectLst/>
                          <a:latin typeface="Microsoft JhengHei" panose="020B0604030504040204" pitchFamily="34" charset="-120"/>
                          <a:ea typeface="Microsoft JhengHei" panose="020B0604030504040204" pitchFamily="34" charset="-120"/>
                        </a:rPr>
                        <a:t/>
                      </a:r>
                      <a:br>
                        <a:rPr lang="en-US" altLang="zh-TW" sz="2000" kern="0" dirty="0">
                          <a:solidFill>
                            <a:schemeClr val="bg1"/>
                          </a:solidFill>
                          <a:effectLst/>
                          <a:latin typeface="Microsoft JhengHei" panose="020B0604030504040204" pitchFamily="34" charset="-120"/>
                          <a:ea typeface="Microsoft JhengHei" panose="020B0604030504040204" pitchFamily="34" charset="-120"/>
                        </a:rPr>
                      </a:br>
                      <a:r>
                        <a:rPr lang="zh-TW" sz="2000" kern="0" dirty="0">
                          <a:solidFill>
                            <a:schemeClr val="bg1"/>
                          </a:solidFill>
                          <a:effectLst/>
                          <a:latin typeface="Microsoft JhengHei" panose="020B0604030504040204" pitchFamily="34" charset="-120"/>
                          <a:ea typeface="Microsoft JhengHei" panose="020B0604030504040204" pitchFamily="34" charset="-120"/>
                        </a:rPr>
                        <a:t>資訊管理系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extLst>
                  <a:ext uri="{0D108BD9-81ED-4DB2-BD59-A6C34878D82A}">
                    <a16:rowId xmlns="" xmlns:a16="http://schemas.microsoft.com/office/drawing/2014/main" val="10005"/>
                  </a:ext>
                </a:extLst>
              </a:tr>
              <a:tr h="397300">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網頁設計</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資料處理科</a:t>
                      </a:r>
                      <a:r>
                        <a:rPr lang="en-US" sz="2000" kern="0" dirty="0">
                          <a:solidFill>
                            <a:schemeClr val="bg1"/>
                          </a:solidFill>
                          <a:effectLst/>
                          <a:latin typeface="Microsoft JhengHei" panose="020B0604030504040204" pitchFamily="34" charset="-120"/>
                          <a:ea typeface="Microsoft JhengHei" panose="020B0604030504040204" pitchFamily="34" charset="-120"/>
                        </a:rPr>
                        <a:t/>
                      </a:r>
                      <a:br>
                        <a:rPr lang="en-US" sz="2000" kern="0" dirty="0">
                          <a:solidFill>
                            <a:schemeClr val="bg1"/>
                          </a:solidFill>
                          <a:effectLst/>
                          <a:latin typeface="Microsoft JhengHei" panose="020B0604030504040204" pitchFamily="34" charset="-120"/>
                          <a:ea typeface="Microsoft JhengHei" panose="020B0604030504040204" pitchFamily="34" charset="-120"/>
                        </a:rPr>
                      </a:br>
                      <a:r>
                        <a:rPr lang="zh-TW" altLang="en-US" sz="2000" kern="0" dirty="0">
                          <a:solidFill>
                            <a:schemeClr val="bg1"/>
                          </a:solidFill>
                          <a:effectLst/>
                          <a:latin typeface="Microsoft JhengHei" panose="020B0604030504040204" pitchFamily="34" charset="-120"/>
                          <a:ea typeface="Microsoft JhengHei" panose="020B0604030504040204" pitchFamily="34" charset="-120"/>
                        </a:rPr>
                        <a:t>多媒體設計</a:t>
                      </a:r>
                      <a:r>
                        <a:rPr lang="zh-TW" sz="2000" kern="0" dirty="0">
                          <a:solidFill>
                            <a:schemeClr val="bg1"/>
                          </a:solidFill>
                          <a:effectLst/>
                          <a:latin typeface="Microsoft JhengHei" panose="020B0604030504040204" pitchFamily="34" charset="-120"/>
                          <a:ea typeface="Microsoft JhengHei" panose="020B0604030504040204" pitchFamily="34" charset="-120"/>
                        </a:rPr>
                        <a:t>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資訊管理系</a:t>
                      </a:r>
                      <a:endParaRPr lang="en-US" altLang="zh-TW" sz="2000" kern="0" dirty="0">
                        <a:solidFill>
                          <a:schemeClr val="bg1"/>
                        </a:solidFill>
                        <a:effectLst/>
                        <a:latin typeface="Microsoft JhengHei" panose="020B0604030504040204" pitchFamily="34" charset="-120"/>
                        <a:ea typeface="Microsoft JhengHei"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rPr>
                        <a:t>多媒體設計系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extLst>
                  <a:ext uri="{0D108BD9-81ED-4DB2-BD59-A6C34878D82A}">
                    <a16:rowId xmlns="" xmlns:a16="http://schemas.microsoft.com/office/drawing/2014/main" val="10006"/>
                  </a:ext>
                </a:extLst>
              </a:tr>
              <a:tr h="513889">
                <a:tc vMerge="1">
                  <a:txBody>
                    <a:bodyPr/>
                    <a:lstStyle/>
                    <a:p>
                      <a:pPr algn="ctr">
                        <a:spcAft>
                          <a:spcPts val="0"/>
                        </a:spcAft>
                      </a:pP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6197" marR="36197" marT="0" marB="0" anchor="ctr"/>
                </a:tc>
                <a:tc vMerge="1">
                  <a:txBody>
                    <a:bodyPr/>
                    <a:lstStyle/>
                    <a:p>
                      <a:pPr>
                        <a:spcAft>
                          <a:spcPts val="0"/>
                        </a:spcAft>
                      </a:pP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6197" marR="36197" marT="0" marB="0" anchor="ctr"/>
                </a:tc>
                <a:tc>
                  <a:txBody>
                    <a:bodyPr/>
                    <a:lstStyle/>
                    <a:p>
                      <a:pPr algn="ctr">
                        <a:spcAft>
                          <a:spcPts val="0"/>
                        </a:spcAft>
                      </a:pPr>
                      <a:r>
                        <a:rPr lang="zh-TW" altLang="en-US" sz="2000" kern="0" dirty="0">
                          <a:solidFill>
                            <a:schemeClr val="bg1"/>
                          </a:solidFill>
                          <a:effectLst/>
                          <a:latin typeface="Microsoft JhengHei" panose="020B0604030504040204" pitchFamily="34" charset="-120"/>
                          <a:ea typeface="Microsoft JhengHei" panose="020B0604030504040204" pitchFamily="34" charset="-120"/>
                        </a:rPr>
                        <a:t>資料應用</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資料處理科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sz="2000" kern="0" dirty="0">
                          <a:solidFill>
                            <a:schemeClr val="bg1"/>
                          </a:solidFill>
                          <a:effectLst/>
                          <a:latin typeface="Microsoft JhengHei" panose="020B0604030504040204" pitchFamily="34" charset="-120"/>
                          <a:ea typeface="Microsoft JhengHei" panose="020B0604030504040204" pitchFamily="34" charset="-120"/>
                        </a:rPr>
                        <a:t>資訊工程系</a:t>
                      </a:r>
                      <a:r>
                        <a:rPr lang="en-US" altLang="zh-TW" sz="2000" kern="0" dirty="0">
                          <a:solidFill>
                            <a:schemeClr val="bg1"/>
                          </a:solidFill>
                          <a:effectLst/>
                          <a:latin typeface="Microsoft JhengHei" panose="020B0604030504040204" pitchFamily="34" charset="-120"/>
                          <a:ea typeface="Microsoft JhengHei" panose="020B0604030504040204" pitchFamily="34" charset="-120"/>
                        </a:rPr>
                        <a:t/>
                      </a:r>
                      <a:br>
                        <a:rPr lang="en-US" altLang="zh-TW" sz="2000" kern="0" dirty="0">
                          <a:solidFill>
                            <a:schemeClr val="bg1"/>
                          </a:solidFill>
                          <a:effectLst/>
                          <a:latin typeface="Microsoft JhengHei" panose="020B0604030504040204" pitchFamily="34" charset="-120"/>
                          <a:ea typeface="Microsoft JhengHei" panose="020B0604030504040204" pitchFamily="34" charset="-120"/>
                        </a:rPr>
                      </a:br>
                      <a:r>
                        <a:rPr lang="zh-TW" sz="2000" kern="0" dirty="0">
                          <a:solidFill>
                            <a:schemeClr val="bg1"/>
                          </a:solidFill>
                          <a:effectLst/>
                          <a:latin typeface="Microsoft JhengHei" panose="020B0604030504040204" pitchFamily="34" charset="-120"/>
                          <a:ea typeface="Microsoft JhengHei" panose="020B0604030504040204" pitchFamily="34" charset="-120"/>
                        </a:rPr>
                        <a:t>資訊管理系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extLst>
                  <a:ext uri="{0D108BD9-81ED-4DB2-BD59-A6C34878D82A}">
                    <a16:rowId xmlns="" xmlns:a16="http://schemas.microsoft.com/office/drawing/2014/main" val="10007"/>
                  </a:ext>
                </a:extLst>
              </a:tr>
            </a:tbl>
          </a:graphicData>
        </a:graphic>
      </p:graphicFrame>
      <p:sp>
        <p:nvSpPr>
          <p:cNvPr id="3" name="文字方塊 2"/>
          <p:cNvSpPr txBox="1"/>
          <p:nvPr/>
        </p:nvSpPr>
        <p:spPr>
          <a:xfrm>
            <a:off x="1604091" y="5589240"/>
            <a:ext cx="7143302" cy="646331"/>
          </a:xfrm>
          <a:prstGeom prst="rect">
            <a:avLst/>
          </a:prstGeom>
          <a:noFill/>
        </p:spPr>
        <p:txBody>
          <a:bodyPr wrap="none" rtlCol="0">
            <a:spAutoFit/>
          </a:bodyPr>
          <a:lstStyle/>
          <a:p>
            <a:pPr marL="0" indent="0">
              <a:spcBef>
                <a:spcPts val="600"/>
              </a:spcBef>
              <a:buFont typeface="Wingdings" pitchFamily="2" charset="2"/>
              <a:buNone/>
              <a:defRPr/>
            </a:pPr>
            <a:r>
              <a:rPr lang="zh-TW" altLang="en-US" dirty="0">
                <a:solidFill>
                  <a:srgbClr val="0000FF"/>
                </a:solidFill>
                <a:latin typeface="Microsoft JhengHei" panose="020B0604030504040204" pitchFamily="34" charset="-120"/>
                <a:ea typeface="Microsoft JhengHei" panose="020B0604030504040204" pitchFamily="34" charset="-120"/>
                <a:sym typeface="Wingdings"/>
              </a:rPr>
              <a:t>其他：</a:t>
            </a:r>
            <a:r>
              <a:rPr lang="en-US" altLang="zh-TW" dirty="0">
                <a:solidFill>
                  <a:schemeClr val="accent3">
                    <a:lumMod val="75000"/>
                  </a:schemeClr>
                </a:solidFill>
                <a:latin typeface="Microsoft JhengHei" panose="020B0604030504040204" pitchFamily="34" charset="-120"/>
                <a:ea typeface="Microsoft JhengHei" panose="020B0604030504040204" pitchFamily="34" charset="-120"/>
              </a:rPr>
              <a:t>▲</a:t>
            </a:r>
            <a:r>
              <a:rPr lang="zh-TW" altLang="en-US" dirty="0">
                <a:solidFill>
                  <a:srgbClr val="006600"/>
                </a:solidFill>
                <a:latin typeface="Microsoft JhengHei" panose="020B0604030504040204" pitchFamily="34" charset="-120"/>
                <a:ea typeface="Microsoft JhengHei" panose="020B0604030504040204" pitchFamily="34" charset="-120"/>
              </a:rPr>
              <a:t>廣告行銷、影音串流、電子商務</a:t>
            </a:r>
            <a:r>
              <a:rPr lang="en-US" altLang="zh-TW" dirty="0">
                <a:solidFill>
                  <a:srgbClr val="006600"/>
                </a:solidFill>
                <a:latin typeface="Microsoft JhengHei" panose="020B0604030504040204" pitchFamily="34" charset="-120"/>
                <a:ea typeface="Microsoft JhengHei" panose="020B0604030504040204" pitchFamily="34" charset="-120"/>
              </a:rPr>
              <a:t>…</a:t>
            </a:r>
          </a:p>
          <a:p>
            <a:pPr marL="0" indent="263525">
              <a:spcBef>
                <a:spcPts val="0"/>
              </a:spcBef>
              <a:buFont typeface="Wingdings" pitchFamily="2" charset="2"/>
              <a:buNone/>
              <a:defRPr/>
            </a:pPr>
            <a:r>
              <a:rPr lang="zh-TW" altLang="en-US" dirty="0">
                <a:solidFill>
                  <a:srgbClr val="0000FF"/>
                </a:solidFill>
                <a:latin typeface="Microsoft JhengHei" panose="020B0604030504040204" pitchFamily="34" charset="-120"/>
                <a:ea typeface="Microsoft JhengHei" panose="020B0604030504040204" pitchFamily="34" charset="-120"/>
              </a:rPr>
              <a:t>       </a:t>
            </a:r>
            <a:r>
              <a:rPr lang="en-US" altLang="zh-TW" dirty="0">
                <a:solidFill>
                  <a:srgbClr val="0000FF"/>
                </a:solidFill>
                <a:latin typeface="Microsoft JhengHei" panose="020B0604030504040204" pitchFamily="34" charset="-120"/>
                <a:ea typeface="Microsoft JhengHei" panose="020B0604030504040204" pitchFamily="34" charset="-120"/>
              </a:rPr>
              <a:t>▲</a:t>
            </a:r>
            <a:r>
              <a:rPr lang="zh-TW" altLang="en-US" dirty="0">
                <a:solidFill>
                  <a:srgbClr val="FF0000"/>
                </a:solidFill>
                <a:latin typeface="Microsoft JhengHei" panose="020B0604030504040204" pitchFamily="34" charset="-120"/>
                <a:ea typeface="Microsoft JhengHei" panose="020B0604030504040204" pitchFamily="34" charset="-120"/>
              </a:rPr>
              <a:t>動腦時間</a:t>
            </a:r>
            <a:r>
              <a:rPr lang="zh-TW" altLang="en-US" dirty="0">
                <a:solidFill>
                  <a:srgbClr val="0000FF"/>
                </a:solidFill>
                <a:latin typeface="Microsoft JhengHei" panose="020B0604030504040204" pitchFamily="34" charset="-120"/>
                <a:ea typeface="Microsoft JhengHei" panose="020B0604030504040204" pitchFamily="34" charset="-120"/>
              </a:rPr>
              <a:t>（社會組大部分系組在手機相關行業的角色呢？）</a:t>
            </a:r>
            <a:endParaRPr lang="zh-TW" altLang="en-US" dirty="0">
              <a:latin typeface="Microsoft JhengHei" panose="020B0604030504040204" pitchFamily="34" charset="-120"/>
              <a:ea typeface="Microsoft JhengHei" panose="020B0604030504040204" pitchFamily="34" charset="-120"/>
            </a:endParaRPr>
          </a:p>
        </p:txBody>
      </p:sp>
      <p:graphicFrame>
        <p:nvGraphicFramePr>
          <p:cNvPr id="5" name="物件 4"/>
          <p:cNvGraphicFramePr>
            <a:graphicFrameLocks noChangeAspect="1"/>
          </p:cNvGraphicFramePr>
          <p:nvPr>
            <p:extLst/>
          </p:nvPr>
        </p:nvGraphicFramePr>
        <p:xfrm>
          <a:off x="375036" y="2924944"/>
          <a:ext cx="1316644" cy="1290687"/>
        </p:xfrm>
        <a:graphic>
          <a:graphicData uri="http://schemas.openxmlformats.org/presentationml/2006/ole">
            <mc:AlternateContent xmlns:mc="http://schemas.openxmlformats.org/markup-compatibility/2006">
              <mc:Choice xmlns:v="urn:schemas-microsoft-com:vml" Requires="v">
                <p:oleObj spid="_x0000_s325719" name="PhotoImpact" r:id="rId3" imgW="630720" imgH="566640" progId="PI3.Image">
                  <p:embed/>
                </p:oleObj>
              </mc:Choice>
              <mc:Fallback>
                <p:oleObj name="PhotoImpact" r:id="rId3" imgW="630720" imgH="566640" progId="PI3.Image">
                  <p:embed/>
                  <p:pic>
                    <p:nvPicPr>
                      <p:cNvPr id="0" name=""/>
                      <p:cNvPicPr/>
                      <p:nvPr/>
                    </p:nvPicPr>
                    <p:blipFill>
                      <a:blip r:embed="rId4"/>
                      <a:stretch>
                        <a:fillRect/>
                      </a:stretch>
                    </p:blipFill>
                    <p:spPr>
                      <a:xfrm>
                        <a:off x="375036" y="2924944"/>
                        <a:ext cx="1316644" cy="1290687"/>
                      </a:xfrm>
                      <a:prstGeom prst="rect">
                        <a:avLst/>
                      </a:prstGeom>
                    </p:spPr>
                  </p:pic>
                </p:oleObj>
              </mc:Fallback>
            </mc:AlternateContent>
          </a:graphicData>
        </a:graphic>
      </p:graphicFrame>
      <p:pic>
        <p:nvPicPr>
          <p:cNvPr id="6" name="圖片 5">
            <a:hlinkClick r:id="rId5" action="ppaction://hlinksldjump"/>
            <a:extLst>
              <a:ext uri="{FF2B5EF4-FFF2-40B4-BE49-F238E27FC236}">
                <a16:creationId xmlns="" xmlns:a16="http://schemas.microsoft.com/office/drawing/2014/main" id="{44742E9F-56E0-46A5-AC43-3F0A53957832}"/>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666555544"/>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1472" y="1100856"/>
            <a:ext cx="1435959" cy="107795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3808" y="3635646"/>
            <a:ext cx="2088231" cy="13921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207270"/>
            <a:ext cx="2088232" cy="14408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6084168" y="5626554"/>
            <a:ext cx="1376513" cy="442035"/>
          </a:xfrm>
          <a:prstGeom prst="rect">
            <a:avLst/>
          </a:prstGeom>
          <a:solidFill>
            <a:srgbClr val="FFFF99"/>
          </a:solidFill>
          <a:ln>
            <a:noFill/>
          </a:ln>
        </p:spPr>
        <p:style>
          <a:lnRef idx="1">
            <a:schemeClr val="accent6"/>
          </a:lnRef>
          <a:fillRef idx="2">
            <a:schemeClr val="accent6"/>
          </a:fillRef>
          <a:effectRef idx="1">
            <a:schemeClr val="accent6"/>
          </a:effectRef>
          <a:fontRef idx="minor">
            <a:schemeClr val="dk1"/>
          </a:fontRef>
        </p:style>
        <p:txBody>
          <a:bodyPr wrap="none" lIns="72000" tIns="36000" rIns="72000" bIns="36000">
            <a:spAutoFit/>
          </a:bodyPr>
          <a:lstStyle/>
          <a:p>
            <a:r>
              <a:rPr lang="zh-TW" altLang="en-US" sz="2400" dirty="0">
                <a:solidFill>
                  <a:schemeClr val="tx1"/>
                </a:solidFill>
                <a:latin typeface="Microsoft JhengHei" panose="020B0604030504040204" pitchFamily="34" charset="-120"/>
                <a:ea typeface="Microsoft JhengHei" panose="020B0604030504040204" pitchFamily="34" charset="-120"/>
              </a:rPr>
              <a:t>食品加工</a:t>
            </a:r>
          </a:p>
        </p:txBody>
      </p:sp>
      <p:sp>
        <p:nvSpPr>
          <p:cNvPr id="6" name="矩形 5"/>
          <p:cNvSpPr/>
          <p:nvPr/>
        </p:nvSpPr>
        <p:spPr>
          <a:xfrm>
            <a:off x="5101626" y="4087447"/>
            <a:ext cx="1376513" cy="442035"/>
          </a:xfrm>
          <a:prstGeom prst="rect">
            <a:avLst/>
          </a:prstGeom>
          <a:solidFill>
            <a:schemeClr val="accent2">
              <a:lumMod val="20000"/>
              <a:lumOff val="80000"/>
            </a:schemeClr>
          </a:solidFill>
          <a:ln>
            <a:noFill/>
          </a:ln>
        </p:spPr>
        <p:style>
          <a:lnRef idx="1">
            <a:schemeClr val="accent6"/>
          </a:lnRef>
          <a:fillRef idx="2">
            <a:schemeClr val="accent6"/>
          </a:fillRef>
          <a:effectRef idx="1">
            <a:schemeClr val="accent6"/>
          </a:effectRef>
          <a:fontRef idx="minor">
            <a:schemeClr val="dk1"/>
          </a:fontRef>
        </p:style>
        <p:txBody>
          <a:bodyPr wrap="none" lIns="72000" tIns="36000" rIns="72000" bIns="36000">
            <a:spAutoFit/>
          </a:bodyPr>
          <a:lstStyle/>
          <a:p>
            <a:r>
              <a:rPr lang="zh-TW" altLang="en-US" sz="2400" dirty="0">
                <a:solidFill>
                  <a:srgbClr val="0000FF"/>
                </a:solidFill>
                <a:latin typeface="Microsoft JhengHei" panose="020B0604030504040204" pitchFamily="34" charset="-120"/>
                <a:ea typeface="Microsoft JhengHei" panose="020B0604030504040204" pitchFamily="34" charset="-120"/>
              </a:rPr>
              <a:t>食品營養</a:t>
            </a:r>
          </a:p>
        </p:txBody>
      </p:sp>
      <p:pic>
        <p:nvPicPr>
          <p:cNvPr id="13" name="Picture 11" descr="IMG_1791"/>
          <p:cNvPicPr preferRelativeResize="0">
            <a:picLocks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2123731" y="1871283"/>
            <a:ext cx="2088231" cy="1584893"/>
          </a:xfrm>
          <a:prstGeom prst="rect">
            <a:avLst/>
          </a:prstGeom>
          <a:ln>
            <a:noFill/>
          </a:ln>
          <a:effectLst>
            <a:outerShdw blurRad="292100" dist="139700" dir="2700000" algn="tl" rotWithShape="0">
              <a:srgbClr val="333333">
                <a:alpha val="65000"/>
              </a:srgbClr>
            </a:outerShdw>
          </a:effectLst>
        </p:spPr>
      </p:pic>
      <p:sp>
        <p:nvSpPr>
          <p:cNvPr id="7" name="矩形 6"/>
          <p:cNvSpPr/>
          <p:nvPr/>
        </p:nvSpPr>
        <p:spPr>
          <a:xfrm>
            <a:off x="4400360" y="2174313"/>
            <a:ext cx="1402533" cy="811367"/>
          </a:xfrm>
          <a:prstGeom prst="rect">
            <a:avLst/>
          </a:prstGeom>
          <a:solidFill>
            <a:schemeClr val="accent3"/>
          </a:solidFill>
          <a:ln>
            <a:noFill/>
          </a:ln>
        </p:spPr>
        <p:style>
          <a:lnRef idx="1">
            <a:schemeClr val="accent6"/>
          </a:lnRef>
          <a:fillRef idx="2">
            <a:schemeClr val="accent6"/>
          </a:fillRef>
          <a:effectRef idx="1">
            <a:schemeClr val="accent6"/>
          </a:effectRef>
          <a:fontRef idx="minor">
            <a:schemeClr val="dk1"/>
          </a:fontRef>
        </p:style>
        <p:txBody>
          <a:bodyPr wrap="square" lIns="72000" tIns="36000" rIns="72000" bIns="36000">
            <a:spAutoFit/>
          </a:bodyPr>
          <a:lstStyle/>
          <a:p>
            <a:r>
              <a:rPr lang="zh-TW" altLang="en-US" sz="2400" dirty="0">
                <a:solidFill>
                  <a:schemeClr val="bg1"/>
                </a:solidFill>
                <a:latin typeface="Microsoft JhengHei" panose="020B0604030504040204" pitchFamily="34" charset="-120"/>
                <a:ea typeface="Microsoft JhengHei" panose="020B0604030504040204" pitchFamily="34" charset="-120"/>
              </a:rPr>
              <a:t>稻米栽培</a:t>
            </a:r>
            <a:endParaRPr lang="en-US" altLang="zh-TW" sz="2400" dirty="0">
              <a:solidFill>
                <a:schemeClr val="bg1"/>
              </a:solidFill>
              <a:latin typeface="Microsoft JhengHei" panose="020B0604030504040204" pitchFamily="34" charset="-120"/>
              <a:ea typeface="Microsoft JhengHei" panose="020B0604030504040204" pitchFamily="34" charset="-120"/>
            </a:endParaRPr>
          </a:p>
          <a:p>
            <a:r>
              <a:rPr lang="zh-TW" altLang="en-US" sz="2400" dirty="0">
                <a:solidFill>
                  <a:schemeClr val="bg1"/>
                </a:solidFill>
                <a:latin typeface="Microsoft JhengHei" panose="020B0604030504040204" pitchFamily="34" charset="-120"/>
                <a:ea typeface="Microsoft JhengHei" panose="020B0604030504040204" pitchFamily="34" charset="-120"/>
              </a:rPr>
              <a:t>米食加工</a:t>
            </a:r>
          </a:p>
        </p:txBody>
      </p:sp>
      <p:cxnSp>
        <p:nvCxnSpPr>
          <p:cNvPr id="9" name="肘形接點 8"/>
          <p:cNvCxnSpPr>
            <a:stCxn id="1026" idx="2"/>
            <a:endCxn id="13" idx="1"/>
          </p:cNvCxnSpPr>
          <p:nvPr/>
        </p:nvCxnSpPr>
        <p:spPr>
          <a:xfrm rot="16200000" flipH="1">
            <a:off x="1364131" y="1904129"/>
            <a:ext cx="484921" cy="1034279"/>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肘形接點 10"/>
          <p:cNvCxnSpPr>
            <a:stCxn id="1026" idx="2"/>
            <a:endCxn id="1029" idx="1"/>
          </p:cNvCxnSpPr>
          <p:nvPr/>
        </p:nvCxnSpPr>
        <p:spPr>
          <a:xfrm rot="16200000" flipH="1">
            <a:off x="890173" y="2378088"/>
            <a:ext cx="2152914" cy="1754356"/>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肘形接點 13"/>
          <p:cNvCxnSpPr>
            <a:stCxn id="1026" idx="2"/>
            <a:endCxn id="1030" idx="1"/>
          </p:cNvCxnSpPr>
          <p:nvPr/>
        </p:nvCxnSpPr>
        <p:spPr>
          <a:xfrm rot="16200000" flipH="1">
            <a:off x="596235" y="2672026"/>
            <a:ext cx="3748902" cy="276246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25" name="標題 1"/>
          <p:cNvSpPr txBox="1">
            <a:spLocks/>
          </p:cNvSpPr>
          <p:nvPr/>
        </p:nvSpPr>
        <p:spPr bwMode="auto">
          <a:xfrm>
            <a:off x="457200" y="274638"/>
            <a:ext cx="82296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effectLst>
                  <a:outerShdw blurRad="38100" dist="38100" dir="2700000" algn="tl">
                    <a:srgbClr val="000000">
                      <a:alpha val="43137"/>
                    </a:srgbClr>
                  </a:outerShdw>
                </a:effectLst>
                <a:latin typeface="華康新特明體" panose="02020909000000000000" pitchFamily="49" charset="-120"/>
                <a:ea typeface="華康新特明體" panose="02020909000000000000" pitchFamily="49"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charset="-120"/>
              </a:defRPr>
            </a:lvl2pPr>
            <a:lvl3pPr algn="ctr" rtl="0" eaLnBrk="0" fontAlgn="base" hangingPunct="0">
              <a:spcBef>
                <a:spcPct val="0"/>
              </a:spcBef>
              <a:spcAft>
                <a:spcPct val="0"/>
              </a:spcAft>
              <a:defRPr sz="4400">
                <a:solidFill>
                  <a:schemeClr val="tx1"/>
                </a:solidFill>
                <a:latin typeface="Calibri" pitchFamily="34" charset="0"/>
                <a:ea typeface="新細明體" charset="-120"/>
              </a:defRPr>
            </a:lvl3pPr>
            <a:lvl4pPr algn="ctr" rtl="0" eaLnBrk="0" fontAlgn="base" hangingPunct="0">
              <a:spcBef>
                <a:spcPct val="0"/>
              </a:spcBef>
              <a:spcAft>
                <a:spcPct val="0"/>
              </a:spcAft>
              <a:defRPr sz="4400">
                <a:solidFill>
                  <a:schemeClr val="tx1"/>
                </a:solidFill>
                <a:latin typeface="Calibri" pitchFamily="34" charset="0"/>
                <a:ea typeface="新細明體" charset="-120"/>
              </a:defRPr>
            </a:lvl4pPr>
            <a:lvl5pPr algn="ctr" rtl="0" eaLnBrk="0" fontAlgn="base" hangingPunct="0">
              <a:spcBef>
                <a:spcPct val="0"/>
              </a:spcBef>
              <a:spcAft>
                <a:spcPct val="0"/>
              </a:spcAft>
              <a:defRPr sz="4400">
                <a:solidFill>
                  <a:schemeClr val="tx1"/>
                </a:solidFill>
                <a:latin typeface="Calibri" pitchFamily="34" charset="0"/>
                <a:ea typeface="新細明體" charset="-120"/>
              </a:defRPr>
            </a:lvl5pPr>
            <a:lvl6pPr marL="457200" algn="ctr" rtl="0" fontAlgn="base">
              <a:spcBef>
                <a:spcPct val="0"/>
              </a:spcBef>
              <a:spcAft>
                <a:spcPct val="0"/>
              </a:spcAft>
              <a:defRPr sz="4400">
                <a:solidFill>
                  <a:schemeClr val="tx1"/>
                </a:solidFill>
                <a:latin typeface="Calibri" pitchFamily="34" charset="0"/>
                <a:ea typeface="新細明體" charset="-120"/>
              </a:defRPr>
            </a:lvl6pPr>
            <a:lvl7pPr marL="914400" algn="ctr" rtl="0" fontAlgn="base">
              <a:spcBef>
                <a:spcPct val="0"/>
              </a:spcBef>
              <a:spcAft>
                <a:spcPct val="0"/>
              </a:spcAft>
              <a:defRPr sz="4400">
                <a:solidFill>
                  <a:schemeClr val="tx1"/>
                </a:solidFill>
                <a:latin typeface="Calibri" pitchFamily="34" charset="0"/>
                <a:ea typeface="新細明體" charset="-120"/>
              </a:defRPr>
            </a:lvl7pPr>
            <a:lvl8pPr marL="1371600" algn="ctr" rtl="0" fontAlgn="base">
              <a:spcBef>
                <a:spcPct val="0"/>
              </a:spcBef>
              <a:spcAft>
                <a:spcPct val="0"/>
              </a:spcAft>
              <a:defRPr sz="4400">
                <a:solidFill>
                  <a:schemeClr val="tx1"/>
                </a:solidFill>
                <a:latin typeface="Calibri" pitchFamily="34" charset="0"/>
                <a:ea typeface="新細明體" charset="-120"/>
              </a:defRPr>
            </a:lvl8pPr>
            <a:lvl9pPr marL="1828800" algn="ctr" rtl="0" fontAlgn="base">
              <a:spcBef>
                <a:spcPct val="0"/>
              </a:spcBef>
              <a:spcAft>
                <a:spcPct val="0"/>
              </a:spcAft>
              <a:defRPr sz="4400">
                <a:solidFill>
                  <a:schemeClr val="tx1"/>
                </a:solidFill>
                <a:latin typeface="Calibri" pitchFamily="34" charset="0"/>
                <a:ea typeface="新細明體" charset="-120"/>
              </a:defRPr>
            </a:lvl9pPr>
          </a:lstStyle>
          <a:p>
            <a:r>
              <a:rPr kumimoji="0" lang="zh-TW" altLang="en-US" sz="4000" b="1" dirty="0">
                <a:latin typeface="Microsoft JhengHei" panose="020B0604030504040204" pitchFamily="34" charset="-120"/>
                <a:ea typeface="Microsoft JhengHei" panose="020B0604030504040204" pitchFamily="34" charset="-120"/>
              </a:rPr>
              <a:t>專業群科分析－</a:t>
            </a:r>
            <a:r>
              <a:rPr kumimoji="0" lang="zh-TW" altLang="en-US" sz="3600" dirty="0">
                <a:solidFill>
                  <a:srgbClr val="333399"/>
                </a:solidFill>
                <a:latin typeface="Microsoft JhengHei" panose="020B0604030504040204" pitchFamily="34" charset="-120"/>
                <a:ea typeface="Microsoft JhengHei" panose="020B0604030504040204" pitchFamily="34" charset="-120"/>
              </a:rPr>
              <a:t>以御飯糰為例</a:t>
            </a:r>
            <a:endParaRPr kumimoji="0" lang="zh-TW" altLang="en-US" sz="3600" dirty="0">
              <a:solidFill>
                <a:srgbClr val="CCFF66"/>
              </a:solidFill>
              <a:latin typeface="Microsoft JhengHei" panose="020B0604030504040204" pitchFamily="34" charset="-120"/>
              <a:ea typeface="Microsoft JhengHei" panose="020B0604030504040204" pitchFamily="34" charset="-120"/>
              <a:cs typeface="Arial Unicode MS" panose="020B0604020202020204" pitchFamily="34" charset="-120"/>
            </a:endParaRPr>
          </a:p>
        </p:txBody>
      </p:sp>
      <p:pic>
        <p:nvPicPr>
          <p:cNvPr id="15" name="圖片 14">
            <a:hlinkClick r:id="rId6" action="ppaction://hlinksldjump"/>
            <a:extLst>
              <a:ext uri="{FF2B5EF4-FFF2-40B4-BE49-F238E27FC236}">
                <a16:creationId xmlns="" xmlns:a16="http://schemas.microsoft.com/office/drawing/2014/main" id="{E87011EE-C6AF-43C1-B02F-1B80914BAB4A}"/>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312657386"/>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a:xfrm>
            <a:off x="457200" y="274638"/>
            <a:ext cx="8229600" cy="922337"/>
          </a:xfrm>
        </p:spPr>
        <p:txBody>
          <a:bodyPr/>
          <a:lstStyle/>
          <a:p>
            <a:r>
              <a:rPr lang="zh-TW" altLang="en-US" sz="4000" b="1" dirty="0">
                <a:latin typeface="Microsoft JhengHei" panose="020B0604030504040204" pitchFamily="34" charset="-120"/>
                <a:ea typeface="Microsoft JhengHei" panose="020B0604030504040204" pitchFamily="34" charset="-120"/>
              </a:rPr>
              <a:t>專業群科分析－</a:t>
            </a:r>
            <a:r>
              <a:rPr lang="zh-TW" altLang="en-US" sz="3600" dirty="0">
                <a:solidFill>
                  <a:srgbClr val="333399"/>
                </a:solidFill>
                <a:latin typeface="Microsoft JhengHei" panose="020B0604030504040204" pitchFamily="34" charset="-120"/>
                <a:ea typeface="Microsoft JhengHei" panose="020B0604030504040204" pitchFamily="34" charset="-120"/>
              </a:rPr>
              <a:t>以御飯糰為例</a:t>
            </a:r>
            <a:endParaRPr lang="zh-TW" altLang="en-US" sz="3600" dirty="0">
              <a:solidFill>
                <a:srgbClr val="CCFF66"/>
              </a:solidFill>
              <a:latin typeface="Microsoft JhengHei" panose="020B0604030504040204" pitchFamily="34" charset="-120"/>
              <a:ea typeface="Microsoft JhengHei" panose="020B0604030504040204" pitchFamily="34" charset="-120"/>
              <a:cs typeface="Arial Unicode MS" panose="020B0604020202020204" pitchFamily="34" charset="-120"/>
            </a:endParaRPr>
          </a:p>
        </p:txBody>
      </p:sp>
      <p:graphicFrame>
        <p:nvGraphicFramePr>
          <p:cNvPr id="3" name="表格 2"/>
          <p:cNvGraphicFramePr>
            <a:graphicFrameLocks noGrp="1"/>
          </p:cNvGraphicFramePr>
          <p:nvPr>
            <p:extLst/>
          </p:nvPr>
        </p:nvGraphicFramePr>
        <p:xfrm>
          <a:off x="683568" y="1500188"/>
          <a:ext cx="7920880" cy="3503476"/>
        </p:xfrm>
        <a:graphic>
          <a:graphicData uri="http://schemas.openxmlformats.org/drawingml/2006/table">
            <a:tbl>
              <a:tblPr firstRow="1" firstCol="1" bandRow="1">
                <a:tableStyleId>{5C22544A-7EE6-4342-B048-85BDC9FD1C3A}</a:tableStyleId>
              </a:tblPr>
              <a:tblGrid>
                <a:gridCol w="2088232">
                  <a:extLst>
                    <a:ext uri="{9D8B030D-6E8A-4147-A177-3AD203B41FA5}">
                      <a16:colId xmlns="" xmlns:a16="http://schemas.microsoft.com/office/drawing/2014/main" val="20000"/>
                    </a:ext>
                  </a:extLst>
                </a:gridCol>
                <a:gridCol w="1440160">
                  <a:extLst>
                    <a:ext uri="{9D8B030D-6E8A-4147-A177-3AD203B41FA5}">
                      <a16:colId xmlns="" xmlns:a16="http://schemas.microsoft.com/office/drawing/2014/main" val="20001"/>
                    </a:ext>
                  </a:extLst>
                </a:gridCol>
                <a:gridCol w="1296144">
                  <a:extLst>
                    <a:ext uri="{9D8B030D-6E8A-4147-A177-3AD203B41FA5}">
                      <a16:colId xmlns="" xmlns:a16="http://schemas.microsoft.com/office/drawing/2014/main" val="20002"/>
                    </a:ext>
                  </a:extLst>
                </a:gridCol>
                <a:gridCol w="1656184">
                  <a:extLst>
                    <a:ext uri="{9D8B030D-6E8A-4147-A177-3AD203B41FA5}">
                      <a16:colId xmlns="" xmlns:a16="http://schemas.microsoft.com/office/drawing/2014/main" val="20003"/>
                    </a:ext>
                  </a:extLst>
                </a:gridCol>
                <a:gridCol w="1440160">
                  <a:extLst>
                    <a:ext uri="{9D8B030D-6E8A-4147-A177-3AD203B41FA5}">
                      <a16:colId xmlns="" xmlns:a16="http://schemas.microsoft.com/office/drawing/2014/main" val="20004"/>
                    </a:ext>
                  </a:extLst>
                </a:gridCol>
              </a:tblGrid>
              <a:tr h="481238">
                <a:tc>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終端產品</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1" marR="36191" marT="0" marB="0" anchor="ctr"/>
                </a:tc>
                <a:tc>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製造</a:t>
                      </a:r>
                      <a:r>
                        <a:rPr lang="en-US" sz="2000" kern="0" dirty="0">
                          <a:effectLst/>
                          <a:latin typeface="Microsoft JhengHei" panose="020B0604030504040204" pitchFamily="34" charset="-120"/>
                          <a:ea typeface="Microsoft JhengHei" panose="020B0604030504040204" pitchFamily="34" charset="-120"/>
                        </a:rPr>
                        <a:t>/</a:t>
                      </a:r>
                      <a:r>
                        <a:rPr lang="zh-TW" sz="2000" kern="0" dirty="0">
                          <a:effectLst/>
                          <a:latin typeface="Microsoft JhengHei" panose="020B0604030504040204" pitchFamily="34" charset="-120"/>
                          <a:ea typeface="Microsoft JhengHei" panose="020B0604030504040204" pitchFamily="34" charset="-120"/>
                        </a:rPr>
                        <a:t>服務</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1" marR="36191" marT="0" marB="0" anchor="ctr"/>
                </a:tc>
                <a:tc>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職業分類</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1" marR="36191" marT="0" marB="0" anchor="ctr"/>
                </a:tc>
                <a:tc>
                  <a:txBody>
                    <a:bodyPr/>
                    <a:lstStyle/>
                    <a:p>
                      <a:pPr algn="ctr">
                        <a:spcAft>
                          <a:spcPts val="0"/>
                        </a:spcAft>
                      </a:pPr>
                      <a:r>
                        <a:rPr lang="zh-TW" altLang="en-US" sz="2000" kern="0" dirty="0">
                          <a:effectLst/>
                          <a:latin typeface="Microsoft JhengHei" panose="020B0604030504040204" pitchFamily="34" charset="-120"/>
                          <a:ea typeface="Microsoft JhengHei" panose="020B0604030504040204" pitchFamily="34" charset="-120"/>
                        </a:rPr>
                        <a:t>技高專業</a:t>
                      </a:r>
                      <a:r>
                        <a:rPr lang="zh-TW" sz="2000" kern="0" dirty="0">
                          <a:effectLst/>
                          <a:latin typeface="Microsoft JhengHei" panose="020B0604030504040204" pitchFamily="34" charset="-120"/>
                          <a:ea typeface="Microsoft JhengHei" panose="020B0604030504040204" pitchFamily="34" charset="-120"/>
                        </a:rPr>
                        <a:t>群科</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tc>
                  <a:txBody>
                    <a:bodyPr/>
                    <a:lstStyle/>
                    <a:p>
                      <a:pPr algn="ctr">
                        <a:spcAft>
                          <a:spcPts val="0"/>
                        </a:spcAft>
                      </a:pPr>
                      <a:r>
                        <a:rPr lang="zh-TW" altLang="en-US" sz="2000" kern="0" dirty="0">
                          <a:effectLst/>
                          <a:latin typeface="Microsoft JhengHei" panose="020B0604030504040204" pitchFamily="34" charset="-120"/>
                          <a:ea typeface="Microsoft JhengHei" panose="020B0604030504040204" pitchFamily="34" charset="-120"/>
                        </a:rPr>
                        <a:t>科</a:t>
                      </a:r>
                      <a:r>
                        <a:rPr lang="zh-TW" sz="2000" kern="0" dirty="0">
                          <a:effectLst/>
                          <a:latin typeface="Microsoft JhengHei" panose="020B0604030504040204" pitchFamily="34" charset="-120"/>
                          <a:ea typeface="Microsoft JhengHei" panose="020B0604030504040204" pitchFamily="34" charset="-120"/>
                        </a:rPr>
                        <a:t>技校</a:t>
                      </a:r>
                      <a:r>
                        <a:rPr lang="zh-TW" altLang="en-US" sz="2000" kern="0" dirty="0">
                          <a:effectLst/>
                          <a:latin typeface="Microsoft JhengHei" panose="020B0604030504040204" pitchFamily="34" charset="-120"/>
                          <a:ea typeface="Microsoft JhengHei" panose="020B0604030504040204" pitchFamily="34" charset="-120"/>
                        </a:rPr>
                        <a:t>院</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extLst>
                  <a:ext uri="{0D108BD9-81ED-4DB2-BD59-A6C34878D82A}">
                    <a16:rowId xmlns="" xmlns:a16="http://schemas.microsoft.com/office/drawing/2014/main" val="10000"/>
                  </a:ext>
                </a:extLst>
              </a:tr>
              <a:tr h="962479">
                <a:tc rowSpan="3">
                  <a:txBody>
                    <a:bodyPr/>
                    <a:lstStyle/>
                    <a:p>
                      <a:pPr algn="ctr">
                        <a:spcAft>
                          <a:spcPts val="0"/>
                        </a:spcAft>
                      </a:pPr>
                      <a:r>
                        <a:rPr lang="zh-TW" altLang="en-US" sz="2000" kern="0" dirty="0">
                          <a:effectLst/>
                          <a:latin typeface="Microsoft JhengHei" panose="020B0604030504040204" pitchFamily="34" charset="-120"/>
                          <a:ea typeface="Microsoft JhengHei" panose="020B0604030504040204" pitchFamily="34" charset="-120"/>
                        </a:rPr>
                        <a:t>御飯糰</a:t>
                      </a: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1" marR="36191" marT="0" marB="0" anchor="ctr"/>
                </a:tc>
                <a:tc gridSpan="2">
                  <a:txBody>
                    <a:bodyPr/>
                    <a:lstStyle/>
                    <a:p>
                      <a:pPr algn="ctr">
                        <a:spcAft>
                          <a:spcPts val="0"/>
                        </a:spcAft>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mn-cs"/>
                        </a:rPr>
                        <a:t>稻米栽培、米食加工</a:t>
                      </a:r>
                      <a:endParaRPr lang="zh-TW" sz="2000" kern="0" dirty="0">
                        <a:solidFill>
                          <a:schemeClr val="bg1"/>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chemeClr val="accent3"/>
                    </a:solidFill>
                  </a:tcPr>
                </a:tc>
                <a:tc hMerge="1">
                  <a:txBody>
                    <a:bodyPr/>
                    <a:lstStyle/>
                    <a:p>
                      <a:endParaRPr lang="zh-TW" altLang="en-US"/>
                    </a:p>
                  </a:txBody>
                  <a:tcPr/>
                </a:tc>
                <a:tc>
                  <a:txBody>
                    <a:bodyPr/>
                    <a:lstStyle/>
                    <a:p>
                      <a:pPr marL="0" indent="0" algn="l">
                        <a:buNone/>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mn-cs"/>
                        </a:rPr>
                        <a:t>農場經營科 </a:t>
                      </a:r>
                      <a:endParaRPr lang="en-US" altLang="zh-TW" sz="2000" kern="0" dirty="0">
                        <a:solidFill>
                          <a:schemeClr val="bg1"/>
                        </a:solidFill>
                        <a:effectLst/>
                        <a:latin typeface="Microsoft JhengHei" panose="020B0604030504040204" pitchFamily="34" charset="-120"/>
                        <a:ea typeface="Microsoft JhengHei" panose="020B0604030504040204" pitchFamily="34" charset="-120"/>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mn-cs"/>
                        </a:rPr>
                        <a:t>食品加工科</a:t>
                      </a:r>
                      <a:endParaRPr lang="en-US" altLang="zh-TW" sz="2000" kern="0" dirty="0">
                        <a:solidFill>
                          <a:schemeClr val="bg1"/>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chemeClr val="accent3"/>
                    </a:solidFill>
                  </a:tcPr>
                </a:tc>
                <a:tc>
                  <a:txBody>
                    <a:bodyPr/>
                    <a:lstStyle/>
                    <a:p>
                      <a:pPr marL="0" indent="0" algn="ctr">
                        <a:buNone/>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mn-cs"/>
                        </a:rPr>
                        <a:t>農園生產系</a:t>
                      </a:r>
                      <a:endParaRPr lang="en-US" altLang="zh-TW" sz="2000" kern="0" dirty="0">
                        <a:solidFill>
                          <a:schemeClr val="bg1"/>
                        </a:solidFill>
                        <a:effectLst/>
                        <a:latin typeface="Microsoft JhengHei" panose="020B0604030504040204" pitchFamily="34" charset="-120"/>
                        <a:ea typeface="Microsoft JhengHei" panose="020B0604030504040204" pitchFamily="34" charset="-120"/>
                        <a:cs typeface="+mn-cs"/>
                      </a:endParaRPr>
                    </a:p>
                    <a:p>
                      <a:pPr marL="0" indent="0" algn="ctr">
                        <a:buNone/>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mn-cs"/>
                        </a:rPr>
                        <a:t>食品科學系</a:t>
                      </a:r>
                    </a:p>
                  </a:txBody>
                  <a:tcPr marL="36191" marR="36191" marT="0" marB="0" anchor="ctr">
                    <a:solidFill>
                      <a:schemeClr val="accent3"/>
                    </a:solidFill>
                  </a:tcPr>
                </a:tc>
                <a:extLst>
                  <a:ext uri="{0D108BD9-81ED-4DB2-BD59-A6C34878D82A}">
                    <a16:rowId xmlns="" xmlns:a16="http://schemas.microsoft.com/office/drawing/2014/main" val="10001"/>
                  </a:ext>
                </a:extLst>
              </a:tr>
              <a:tr h="962479">
                <a:tc vMerge="1">
                  <a:txBody>
                    <a:bodyPr/>
                    <a:lstStyle/>
                    <a:p>
                      <a:endParaRPr lang="zh-TW" altLang="en-US"/>
                    </a:p>
                  </a:txBody>
                  <a:tcPr/>
                </a:tc>
                <a:tc gridSpan="2">
                  <a:txBody>
                    <a:bodyPr/>
                    <a:lstStyle/>
                    <a:p>
                      <a:pPr algn="ctr">
                        <a:spcAft>
                          <a:spcPts val="0"/>
                        </a:spcAft>
                      </a:pPr>
                      <a:r>
                        <a:rPr lang="zh-TW" altLang="en-US" sz="2000" kern="0" dirty="0">
                          <a:solidFill>
                            <a:srgbClr val="0000FF"/>
                          </a:solidFill>
                          <a:effectLst/>
                          <a:latin typeface="Microsoft JhengHei" panose="020B0604030504040204" pitchFamily="34" charset="-120"/>
                          <a:ea typeface="Microsoft JhengHei" panose="020B0604030504040204" pitchFamily="34" charset="-120"/>
                          <a:cs typeface="+mn-cs"/>
                        </a:rPr>
                        <a:t>食品營養</a:t>
                      </a:r>
                      <a:endParaRPr lang="zh-TW" sz="2000" kern="0" dirty="0">
                        <a:solidFill>
                          <a:srgbClr val="0000FF"/>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chemeClr val="accent2">
                        <a:lumMod val="20000"/>
                        <a:lumOff val="80000"/>
                      </a:schemeClr>
                    </a:solidFill>
                  </a:tcPr>
                </a:tc>
                <a:tc hMerge="1">
                  <a:txBody>
                    <a:bodyPr/>
                    <a:lstStyle/>
                    <a:p>
                      <a:endParaRPr lang="zh-TW" altLang="en-US"/>
                    </a:p>
                  </a:txBody>
                  <a:tcPr/>
                </a:tc>
                <a:tc>
                  <a:txBody>
                    <a:bodyPr/>
                    <a:lstStyle/>
                    <a:p>
                      <a:pPr algn="l">
                        <a:lnSpc>
                          <a:spcPct val="120000"/>
                        </a:lnSpc>
                        <a:spcBef>
                          <a:spcPts val="0"/>
                        </a:spcBef>
                        <a:spcAft>
                          <a:spcPts val="0"/>
                        </a:spcAft>
                      </a:pPr>
                      <a:r>
                        <a:rPr lang="zh-TW" altLang="en-US" sz="2000" kern="0" dirty="0">
                          <a:solidFill>
                            <a:srgbClr val="0000FF"/>
                          </a:solidFill>
                          <a:effectLst/>
                          <a:latin typeface="Microsoft JhengHei" panose="020B0604030504040204" pitchFamily="34" charset="-120"/>
                          <a:ea typeface="Microsoft JhengHei" panose="020B0604030504040204" pitchFamily="34" charset="-120"/>
                          <a:cs typeface="+mn-cs"/>
                        </a:rPr>
                        <a:t>餐飲管理科</a:t>
                      </a:r>
                      <a:endParaRPr lang="en-US" altLang="zh-TW" sz="2000" kern="0" dirty="0">
                        <a:solidFill>
                          <a:srgbClr val="0000FF"/>
                        </a:solidFill>
                        <a:effectLst/>
                        <a:latin typeface="Microsoft JhengHei" panose="020B0604030504040204" pitchFamily="34" charset="-120"/>
                        <a:ea typeface="Microsoft JhengHei" panose="020B0604030504040204" pitchFamily="34" charset="-120"/>
                        <a:cs typeface="+mn-cs"/>
                      </a:endParaRPr>
                    </a:p>
                    <a:p>
                      <a:pPr algn="l">
                        <a:lnSpc>
                          <a:spcPct val="120000"/>
                        </a:lnSpc>
                        <a:spcBef>
                          <a:spcPts val="0"/>
                        </a:spcBef>
                        <a:spcAft>
                          <a:spcPts val="0"/>
                        </a:spcAft>
                      </a:pPr>
                      <a:r>
                        <a:rPr lang="zh-TW" altLang="en-US" sz="2000" kern="0" dirty="0">
                          <a:solidFill>
                            <a:srgbClr val="0000FF"/>
                          </a:solidFill>
                          <a:effectLst/>
                          <a:latin typeface="Microsoft JhengHei" panose="020B0604030504040204" pitchFamily="34" charset="-120"/>
                          <a:ea typeface="Microsoft JhengHei" panose="020B0604030504040204" pitchFamily="34" charset="-120"/>
                          <a:cs typeface="+mn-cs"/>
                        </a:rPr>
                        <a:t>食品科</a:t>
                      </a:r>
                      <a:endParaRPr lang="en-US" altLang="zh-TW" sz="2000" kern="0" dirty="0">
                        <a:solidFill>
                          <a:srgbClr val="0000FF"/>
                        </a:solidFill>
                        <a:effectLst/>
                        <a:latin typeface="Microsoft JhengHei" panose="020B0604030504040204" pitchFamily="34" charset="-120"/>
                        <a:ea typeface="Microsoft JhengHei" panose="020B0604030504040204" pitchFamily="34" charset="-120"/>
                        <a:cs typeface="+mn-cs"/>
                      </a:endParaRPr>
                    </a:p>
                    <a:p>
                      <a:pPr marL="0" marR="0" indent="0" algn="l" defTabSz="914400" rtl="0" eaLnBrk="1" fontAlgn="auto" latinLnBrk="0" hangingPunct="1">
                        <a:lnSpc>
                          <a:spcPct val="120000"/>
                        </a:lnSpc>
                        <a:spcBef>
                          <a:spcPts val="0"/>
                        </a:spcBef>
                        <a:spcAft>
                          <a:spcPts val="0"/>
                        </a:spcAft>
                        <a:buClrTx/>
                        <a:buSzTx/>
                        <a:buFontTx/>
                        <a:buNone/>
                        <a:tabLst/>
                        <a:defRPr/>
                      </a:pPr>
                      <a:r>
                        <a:rPr lang="zh-TW" altLang="en-US" sz="2000" kern="0" dirty="0">
                          <a:solidFill>
                            <a:srgbClr val="0000FF"/>
                          </a:solidFill>
                          <a:effectLst/>
                          <a:latin typeface="Microsoft JhengHei" panose="020B0604030504040204" pitchFamily="34" charset="-120"/>
                          <a:ea typeface="Microsoft JhengHei" panose="020B0604030504040204" pitchFamily="34" charset="-120"/>
                          <a:cs typeface="+mn-cs"/>
                        </a:rPr>
                        <a:t>家政科</a:t>
                      </a:r>
                      <a:endParaRPr lang="zh-TW" sz="2000" kern="0" dirty="0">
                        <a:solidFill>
                          <a:srgbClr val="0000FF"/>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chemeClr val="accent2">
                        <a:lumMod val="20000"/>
                        <a:lumOff val="80000"/>
                      </a:schemeClr>
                    </a:solidFill>
                  </a:tcPr>
                </a:tc>
                <a:tc>
                  <a:txBody>
                    <a:bodyPr/>
                    <a:lstStyle/>
                    <a:p>
                      <a:pPr marL="0" indent="0" algn="ctr">
                        <a:buNone/>
                      </a:pPr>
                      <a:r>
                        <a:rPr lang="zh-TW" altLang="en-US" sz="2000" kern="0" dirty="0">
                          <a:solidFill>
                            <a:srgbClr val="0000FF"/>
                          </a:solidFill>
                          <a:effectLst/>
                          <a:latin typeface="Microsoft JhengHei" panose="020B0604030504040204" pitchFamily="34" charset="-120"/>
                          <a:ea typeface="Microsoft JhengHei" panose="020B0604030504040204" pitchFamily="34" charset="-120"/>
                          <a:cs typeface="+mn-cs"/>
                        </a:rPr>
                        <a:t>食品科學系 餐旅管理系</a:t>
                      </a:r>
                    </a:p>
                  </a:txBody>
                  <a:tcPr marL="36191" marR="36191" marT="0" marB="0" anchor="ctr">
                    <a:solidFill>
                      <a:schemeClr val="accent2">
                        <a:lumMod val="20000"/>
                        <a:lumOff val="80000"/>
                      </a:schemeClr>
                    </a:solidFill>
                  </a:tcPr>
                </a:tc>
                <a:extLst>
                  <a:ext uri="{0D108BD9-81ED-4DB2-BD59-A6C34878D82A}">
                    <a16:rowId xmlns="" xmlns:a16="http://schemas.microsoft.com/office/drawing/2014/main" val="10002"/>
                  </a:ext>
                </a:extLst>
              </a:tr>
              <a:tr h="962479">
                <a:tc vMerge="1">
                  <a:txBody>
                    <a:bodyPr/>
                    <a:lstStyle/>
                    <a:p>
                      <a:endParaRPr lang="zh-TW" altLang="en-US"/>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kern="0" dirty="0">
                          <a:solidFill>
                            <a:schemeClr val="dk1"/>
                          </a:solidFill>
                          <a:effectLst/>
                          <a:latin typeface="Microsoft JhengHei" panose="020B0604030504040204" pitchFamily="34" charset="-120"/>
                          <a:ea typeface="Microsoft JhengHei" panose="020B0604030504040204" pitchFamily="34" charset="-120"/>
                          <a:cs typeface="+mn-cs"/>
                        </a:rPr>
                        <a:t>食品加工</a:t>
                      </a:r>
                      <a:endParaRPr lang="zh-TW" altLang="zh-TW" sz="2000" kern="0" dirty="0">
                        <a:solidFill>
                          <a:schemeClr val="dk1"/>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rgbClr val="FFFF99"/>
                    </a:solidFill>
                  </a:tcPr>
                </a:tc>
                <a:tc hMerge="1">
                  <a:txBody>
                    <a:bodyPr/>
                    <a:lstStyle/>
                    <a:p>
                      <a:endParaRPr lang="zh-TW" alt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kern="0" dirty="0">
                          <a:solidFill>
                            <a:schemeClr val="dk1"/>
                          </a:solidFill>
                          <a:effectLst/>
                          <a:latin typeface="Microsoft JhengHei" panose="020B0604030504040204" pitchFamily="34" charset="-120"/>
                          <a:ea typeface="Microsoft JhengHei" panose="020B0604030504040204" pitchFamily="34" charset="-120"/>
                          <a:cs typeface="+mn-cs"/>
                        </a:rPr>
                        <a:t>食品加工科</a:t>
                      </a:r>
                      <a:endParaRPr lang="en-US" altLang="zh-TW" sz="2000" kern="0" dirty="0">
                        <a:solidFill>
                          <a:schemeClr val="dk1"/>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rgbClr val="FFFF99"/>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zh-TW" altLang="en-US" sz="2000" kern="0" dirty="0">
                          <a:solidFill>
                            <a:schemeClr val="dk1"/>
                          </a:solidFill>
                          <a:effectLst/>
                          <a:latin typeface="Microsoft JhengHei" panose="020B0604030504040204" pitchFamily="34" charset="-120"/>
                          <a:ea typeface="Microsoft JhengHei" panose="020B0604030504040204" pitchFamily="34" charset="-120"/>
                          <a:cs typeface="+mn-cs"/>
                        </a:rPr>
                        <a:t>食品科學系</a:t>
                      </a:r>
                      <a:endParaRPr lang="en-US" altLang="zh-TW" sz="2000" kern="0" dirty="0">
                        <a:solidFill>
                          <a:schemeClr val="dk1"/>
                        </a:solidFill>
                        <a:effectLst/>
                        <a:latin typeface="Microsoft JhengHei" panose="020B0604030504040204" pitchFamily="34" charset="-120"/>
                        <a:ea typeface="Microsoft JhengHei" panose="020B0604030504040204" pitchFamily="34" charset="-120"/>
                        <a:cs typeface="+mn-cs"/>
                      </a:endParaRPr>
                    </a:p>
                    <a:p>
                      <a:pPr marL="0" marR="0" indent="0" algn="ctr" defTabSz="914400" rtl="0" eaLnBrk="1" fontAlgn="auto" latinLnBrk="0" hangingPunct="1">
                        <a:lnSpc>
                          <a:spcPct val="120000"/>
                        </a:lnSpc>
                        <a:spcBef>
                          <a:spcPts val="0"/>
                        </a:spcBef>
                        <a:spcAft>
                          <a:spcPts val="0"/>
                        </a:spcAft>
                        <a:buClrTx/>
                        <a:buSzTx/>
                        <a:buFontTx/>
                        <a:buNone/>
                        <a:tabLst/>
                        <a:defRPr/>
                      </a:pPr>
                      <a:r>
                        <a:rPr lang="zh-TW" altLang="en-US" sz="2000" kern="0" dirty="0">
                          <a:solidFill>
                            <a:schemeClr val="dk1"/>
                          </a:solidFill>
                          <a:effectLst/>
                          <a:latin typeface="Microsoft JhengHei" panose="020B0604030504040204" pitchFamily="34" charset="-120"/>
                          <a:ea typeface="Microsoft JhengHei" panose="020B0604030504040204" pitchFamily="34" charset="-120"/>
                          <a:cs typeface="+mn-cs"/>
                        </a:rPr>
                        <a:t>農業管理系</a:t>
                      </a:r>
                      <a:r>
                        <a:rPr lang="zh-TW" sz="2000" kern="0" dirty="0">
                          <a:effectLst/>
                          <a:latin typeface="Microsoft JhengHei" panose="020B0604030504040204" pitchFamily="34" charset="-120"/>
                          <a:ea typeface="Microsoft JhengHei" panose="020B0604030504040204" pitchFamily="34" charset="-120"/>
                        </a:rPr>
                        <a:t> </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1" marR="36191" marT="0" marB="0" anchor="ctr">
                    <a:solidFill>
                      <a:srgbClr val="FFFF99"/>
                    </a:solidFill>
                  </a:tcPr>
                </a:tc>
                <a:extLst>
                  <a:ext uri="{0D108BD9-81ED-4DB2-BD59-A6C34878D82A}">
                    <a16:rowId xmlns="" xmlns:a16="http://schemas.microsoft.com/office/drawing/2014/main" val="10003"/>
                  </a:ext>
                </a:extLst>
              </a:tr>
            </a:tbl>
          </a:graphicData>
        </a:graphic>
      </p:graphicFrame>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3602365"/>
            <a:ext cx="1822538" cy="13681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圖片 5">
            <a:hlinkClick r:id="rId3" action="ppaction://hlinksldjump"/>
            <a:extLst>
              <a:ext uri="{FF2B5EF4-FFF2-40B4-BE49-F238E27FC236}">
                <a16:creationId xmlns="" xmlns:a16="http://schemas.microsoft.com/office/drawing/2014/main" id="{1A00BA58-BA02-4EB5-B591-142A49026737}"/>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855136099"/>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5" name="Picture 8" descr="大雅汽車原廠電腦檢測,大雅汽車免費冷氣健檢,大雅汽車保養廠推薦,雙B保&amp;#3 - 傑德瑞汽車| JERDARY汽車| 大雅汽車保養廠,汽車冷氣維修,汽車 底盤維修,汽車冷氣"/>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8751" y="1190023"/>
            <a:ext cx="2004021" cy="1389879"/>
          </a:xfrm>
          <a:prstGeom prst="rect">
            <a:avLst/>
          </a:prstGeom>
          <a:noFill/>
          <a:extLst>
            <a:ext uri="{909E8E84-426E-40DD-AFC4-6F175D3DCCD1}">
              <a14:hiddenFill xmlns:a14="http://schemas.microsoft.com/office/drawing/2010/main">
                <a:solidFill>
                  <a:srgbClr val="FFFFFF"/>
                </a:solidFill>
              </a14:hiddenFill>
            </a:ext>
          </a:extLst>
        </p:spPr>
      </p:pic>
      <p:pic>
        <p:nvPicPr>
          <p:cNvPr id="50178" name="Picture 2" descr="為啥特斯拉不用單體電池，用幾千節小電池- 每日頭條"/>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0688" y="4973089"/>
            <a:ext cx="2619375" cy="17430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http://www.mem.com.tw/news/images/N080411001320080411154251.jpg"/>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467544" y="1191514"/>
            <a:ext cx="1800200" cy="112126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矩形 3"/>
          <p:cNvSpPr/>
          <p:nvPr/>
        </p:nvSpPr>
        <p:spPr>
          <a:xfrm>
            <a:off x="461246" y="2325475"/>
            <a:ext cx="1813339" cy="707886"/>
          </a:xfrm>
          <a:prstGeom prst="rect">
            <a:avLst/>
          </a:prstGeom>
          <a:solidFill>
            <a:srgbClr val="0000FF"/>
          </a:solidFill>
        </p:spPr>
        <p:style>
          <a:lnRef idx="1">
            <a:schemeClr val="accent1"/>
          </a:lnRef>
          <a:fillRef idx="2">
            <a:schemeClr val="accent1"/>
          </a:fillRef>
          <a:effectRef idx="1">
            <a:schemeClr val="accent1"/>
          </a:effectRef>
          <a:fontRef idx="minor">
            <a:schemeClr val="dk1"/>
          </a:fontRef>
        </p:style>
        <p:txBody>
          <a:bodyPr wrap="square">
            <a:spAutoFit/>
          </a:bodyPr>
          <a:lstStyle/>
          <a:p>
            <a:r>
              <a:rPr lang="zh-TW" altLang="en-US" sz="2000" dirty="0">
                <a:solidFill>
                  <a:schemeClr val="bg1"/>
                </a:solidFill>
                <a:latin typeface="Microsoft JhengHei" panose="020B0604030504040204" pitchFamily="34" charset="-120"/>
                <a:ea typeface="Microsoft JhengHei" panose="020B0604030504040204" pitchFamily="34" charset="-120"/>
              </a:rPr>
              <a:t>機電系統設計與製造</a:t>
            </a:r>
          </a:p>
        </p:txBody>
      </p:sp>
      <p:sp>
        <p:nvSpPr>
          <p:cNvPr id="8" name="矩形 7"/>
          <p:cNvSpPr/>
          <p:nvPr/>
        </p:nvSpPr>
        <p:spPr>
          <a:xfrm>
            <a:off x="7091582" y="5445224"/>
            <a:ext cx="1930293" cy="400110"/>
          </a:xfrm>
          <a:prstGeom prst="rect">
            <a:avLst/>
          </a:prstGeom>
          <a:solidFill>
            <a:schemeClr val="tx2">
              <a:lumMod val="20000"/>
              <a:lumOff val="80000"/>
            </a:schemeClr>
          </a:solidFill>
          <a:ln>
            <a:noFill/>
          </a:ln>
        </p:spPr>
        <p:style>
          <a:lnRef idx="1">
            <a:schemeClr val="accent6"/>
          </a:lnRef>
          <a:fillRef idx="2">
            <a:schemeClr val="accent6"/>
          </a:fillRef>
          <a:effectRef idx="1">
            <a:schemeClr val="accent6"/>
          </a:effectRef>
          <a:fontRef idx="minor">
            <a:schemeClr val="dk1"/>
          </a:fontRef>
        </p:style>
        <p:txBody>
          <a:bodyPr wrap="square" rIns="36000">
            <a:spAutoFit/>
          </a:bodyPr>
          <a:lstStyle/>
          <a:p>
            <a:r>
              <a:rPr lang="zh-TW" altLang="en-US" sz="2000" b="1" dirty="0">
                <a:solidFill>
                  <a:srgbClr val="0000FF"/>
                </a:solidFill>
                <a:latin typeface="Microsoft JhengHei" panose="020B0604030504040204" pitchFamily="34" charset="-120"/>
                <a:ea typeface="Microsoft JhengHei" panose="020B0604030504040204" pitchFamily="34" charset="-120"/>
              </a:rPr>
              <a:t>化工科、電機科</a:t>
            </a:r>
          </a:p>
        </p:txBody>
      </p:sp>
      <p:sp>
        <p:nvSpPr>
          <p:cNvPr id="9" name="矩形 8"/>
          <p:cNvSpPr/>
          <p:nvPr/>
        </p:nvSpPr>
        <p:spPr>
          <a:xfrm>
            <a:off x="7005591" y="2365859"/>
            <a:ext cx="2016283" cy="400110"/>
          </a:xfrm>
          <a:prstGeom prst="rect">
            <a:avLst/>
          </a:prstGeom>
          <a:solidFill>
            <a:srgbClr val="0000FF"/>
          </a:solidFill>
          <a:ln>
            <a:noFill/>
          </a:ln>
        </p:spPr>
        <p:style>
          <a:lnRef idx="1">
            <a:schemeClr val="accent6"/>
          </a:lnRef>
          <a:fillRef idx="2">
            <a:schemeClr val="accent6"/>
          </a:fillRef>
          <a:effectRef idx="1">
            <a:schemeClr val="accent6"/>
          </a:effectRef>
          <a:fontRef idx="minor">
            <a:schemeClr val="dk1"/>
          </a:fontRef>
        </p:style>
        <p:txBody>
          <a:bodyPr wrap="square" rIns="36000">
            <a:spAutoFit/>
          </a:bodyPr>
          <a:lstStyle/>
          <a:p>
            <a:r>
              <a:rPr lang="zh-TW" altLang="en-US" sz="2000" b="1" dirty="0">
                <a:solidFill>
                  <a:schemeClr val="bg1"/>
                </a:solidFill>
                <a:latin typeface="Microsoft JhengHei" panose="020B0604030504040204" pitchFamily="34" charset="-120"/>
                <a:ea typeface="Microsoft JhengHei" panose="020B0604030504040204" pitchFamily="34" charset="-120"/>
              </a:rPr>
              <a:t>資訊科、電子科</a:t>
            </a:r>
          </a:p>
        </p:txBody>
      </p:sp>
      <p:sp>
        <p:nvSpPr>
          <p:cNvPr id="13" name="矩形 12"/>
          <p:cNvSpPr/>
          <p:nvPr/>
        </p:nvSpPr>
        <p:spPr>
          <a:xfrm>
            <a:off x="7099154" y="4325034"/>
            <a:ext cx="1930294" cy="400110"/>
          </a:xfrm>
          <a:prstGeom prst="rect">
            <a:avLst/>
          </a:prstGeom>
          <a:solidFill>
            <a:schemeClr val="tx2">
              <a:lumMod val="60000"/>
              <a:lumOff val="40000"/>
            </a:schemeClr>
          </a:solidFill>
          <a:ln>
            <a:noFill/>
          </a:ln>
        </p:spPr>
        <p:style>
          <a:lnRef idx="1">
            <a:schemeClr val="accent6"/>
          </a:lnRef>
          <a:fillRef idx="2">
            <a:schemeClr val="accent6"/>
          </a:fillRef>
          <a:effectRef idx="1">
            <a:schemeClr val="accent6"/>
          </a:effectRef>
          <a:fontRef idx="minor">
            <a:schemeClr val="dk1"/>
          </a:fontRef>
        </p:style>
        <p:txBody>
          <a:bodyPr wrap="square" rIns="36000">
            <a:spAutoFit/>
          </a:bodyPr>
          <a:lstStyle/>
          <a:p>
            <a:r>
              <a:rPr lang="zh-TW" altLang="en-US" sz="2000" b="1" dirty="0">
                <a:solidFill>
                  <a:schemeClr val="bg1"/>
                </a:solidFill>
                <a:latin typeface="Microsoft JhengHei" panose="020B0604030504040204" pitchFamily="34" charset="-120"/>
                <a:ea typeface="Microsoft JhengHei" panose="020B0604030504040204" pitchFamily="34" charset="-120"/>
              </a:rPr>
              <a:t>電機科、機電科 </a:t>
            </a:r>
          </a:p>
        </p:txBody>
      </p:sp>
      <p:pic>
        <p:nvPicPr>
          <p:cNvPr id="8200" name="Picture 8" descr="電機科工廠照片"/>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7099154" y="3029428"/>
            <a:ext cx="1903618" cy="1278144"/>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肘形接點 10"/>
          <p:cNvCxnSpPr>
            <a:stCxn id="50180" idx="3"/>
            <a:endCxn id="8200" idx="1"/>
          </p:cNvCxnSpPr>
          <p:nvPr/>
        </p:nvCxnSpPr>
        <p:spPr>
          <a:xfrm flipV="1">
            <a:off x="5685007" y="3668500"/>
            <a:ext cx="1414147" cy="126129"/>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肘形接點 14"/>
          <p:cNvCxnSpPr>
            <a:stCxn id="3" idx="3"/>
            <a:endCxn id="50180" idx="1"/>
          </p:cNvCxnSpPr>
          <p:nvPr/>
        </p:nvCxnSpPr>
        <p:spPr>
          <a:xfrm>
            <a:off x="2267744" y="1752148"/>
            <a:ext cx="717824" cy="2042481"/>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肘形接點 16"/>
          <p:cNvCxnSpPr>
            <a:stCxn id="3" idx="3"/>
            <a:endCxn id="50182" idx="1"/>
          </p:cNvCxnSpPr>
          <p:nvPr/>
        </p:nvCxnSpPr>
        <p:spPr>
          <a:xfrm>
            <a:off x="2267744" y="1752148"/>
            <a:ext cx="717824" cy="195209"/>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肘形接點 18"/>
          <p:cNvCxnSpPr>
            <a:stCxn id="3" idx="3"/>
            <a:endCxn id="50178" idx="1"/>
          </p:cNvCxnSpPr>
          <p:nvPr/>
        </p:nvCxnSpPr>
        <p:spPr>
          <a:xfrm>
            <a:off x="2267744" y="1752148"/>
            <a:ext cx="732944" cy="4092479"/>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肘形接點 21"/>
          <p:cNvCxnSpPr>
            <a:stCxn id="50178" idx="3"/>
            <a:endCxn id="8" idx="1"/>
          </p:cNvCxnSpPr>
          <p:nvPr/>
        </p:nvCxnSpPr>
        <p:spPr>
          <a:xfrm flipV="1">
            <a:off x="5620063" y="5645279"/>
            <a:ext cx="1471519" cy="199348"/>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肘形接點 23"/>
          <p:cNvCxnSpPr>
            <a:endCxn id="50185" idx="1"/>
          </p:cNvCxnSpPr>
          <p:nvPr/>
        </p:nvCxnSpPr>
        <p:spPr>
          <a:xfrm>
            <a:off x="5565333" y="1768147"/>
            <a:ext cx="1433418" cy="116816"/>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23" name="標題 1"/>
          <p:cNvSpPr>
            <a:spLocks noGrp="1"/>
          </p:cNvSpPr>
          <p:nvPr>
            <p:ph type="title"/>
          </p:nvPr>
        </p:nvSpPr>
        <p:spPr>
          <a:xfrm>
            <a:off x="457200" y="274638"/>
            <a:ext cx="8229600" cy="706090"/>
          </a:xfrm>
        </p:spPr>
        <p:txBody>
          <a:bodyPr>
            <a:normAutofit fontScale="90000"/>
          </a:bodyPr>
          <a:lstStyle/>
          <a:p>
            <a:r>
              <a:rPr lang="zh-TW" altLang="en-US" sz="4800" b="1" dirty="0">
                <a:latin typeface="Microsoft JhengHei" panose="020B0604030504040204" pitchFamily="34" charset="-120"/>
                <a:ea typeface="Microsoft JhengHei" panose="020B0604030504040204" pitchFamily="34" charset="-120"/>
              </a:rPr>
              <a:t>專業群科分析－</a:t>
            </a:r>
            <a:r>
              <a:rPr lang="zh-TW" altLang="en-US" dirty="0">
                <a:solidFill>
                  <a:srgbClr val="0000FF"/>
                </a:solidFill>
                <a:latin typeface="Microsoft JhengHei" panose="020B0604030504040204" pitchFamily="34" charset="-120"/>
                <a:ea typeface="Microsoft JhengHei" panose="020B0604030504040204" pitchFamily="34" charset="-120"/>
              </a:rPr>
              <a:t>以電動車為例</a:t>
            </a:r>
            <a:endParaRPr lang="zh-TW" altLang="en-US" dirty="0">
              <a:solidFill>
                <a:srgbClr val="0000FF"/>
              </a:solidFill>
              <a:latin typeface="Microsoft JhengHei" panose="020B0604030504040204" pitchFamily="34" charset="-120"/>
              <a:ea typeface="Microsoft JhengHei" panose="020B0604030504040204" pitchFamily="34" charset="-120"/>
              <a:cs typeface="Arial Unicode MS" panose="020B0604020202020204" pitchFamily="34" charset="-120"/>
            </a:endParaRPr>
          </a:p>
        </p:txBody>
      </p:sp>
      <p:sp>
        <p:nvSpPr>
          <p:cNvPr id="7" name="矩形 6"/>
          <p:cNvSpPr/>
          <p:nvPr/>
        </p:nvSpPr>
        <p:spPr>
          <a:xfrm>
            <a:off x="5220072" y="6304336"/>
            <a:ext cx="1300644" cy="411257"/>
          </a:xfrm>
          <a:prstGeom prst="rect">
            <a:avLst/>
          </a:prstGeom>
          <a:solidFill>
            <a:schemeClr val="tx2">
              <a:lumMod val="20000"/>
              <a:lumOff val="80000"/>
            </a:schemeClr>
          </a:solidFill>
        </p:spPr>
        <p:style>
          <a:lnRef idx="1">
            <a:schemeClr val="accent1"/>
          </a:lnRef>
          <a:fillRef idx="2">
            <a:schemeClr val="accent1"/>
          </a:fillRef>
          <a:effectRef idx="1">
            <a:schemeClr val="accent1"/>
          </a:effectRef>
          <a:fontRef idx="minor">
            <a:schemeClr val="dk1"/>
          </a:fontRef>
        </p:style>
        <p:txBody>
          <a:bodyPr wrap="square" lIns="72000" tIns="36000" rIns="0" bIns="36000">
            <a:spAutoFit/>
          </a:bodyPr>
          <a:lstStyle/>
          <a:p>
            <a:r>
              <a:rPr lang="zh-TW" altLang="en-US" sz="2200" dirty="0">
                <a:solidFill>
                  <a:srgbClr val="0000FF"/>
                </a:solidFill>
                <a:latin typeface="Microsoft JhengHei" panose="020B0604030504040204" pitchFamily="34" charset="-120"/>
                <a:ea typeface="Microsoft JhengHei" panose="020B0604030504040204" pitchFamily="34" charset="-120"/>
              </a:rPr>
              <a:t>電池系統</a:t>
            </a:r>
          </a:p>
        </p:txBody>
      </p:sp>
      <p:pic>
        <p:nvPicPr>
          <p:cNvPr id="50180" name="Picture 4" descr="明報車網"/>
          <p:cNvPicPr>
            <a:picLocks noChangeAspect="1" noChangeArrowheads="1"/>
          </p:cNvPicPr>
          <p:nvPr/>
        </p:nvPicPr>
        <p:blipFill rotWithShape="1">
          <a:blip r:embed="rId6">
            <a:extLst>
              <a:ext uri="{28A0092B-C50C-407E-A947-70E740481C1C}">
                <a14:useLocalDpi xmlns:a14="http://schemas.microsoft.com/office/drawing/2010/main" val="0"/>
              </a:ext>
            </a:extLst>
          </a:blip>
          <a:srcRect l="1680" t="7402" r="2562" b="7336"/>
          <a:stretch/>
        </p:blipFill>
        <p:spPr bwMode="auto">
          <a:xfrm>
            <a:off x="2985568" y="2995453"/>
            <a:ext cx="2699439" cy="1598352"/>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5220072" y="4163204"/>
            <a:ext cx="1313180" cy="430887"/>
          </a:xfrm>
          <a:prstGeom prst="rect">
            <a:avLst/>
          </a:prstGeom>
          <a:solidFill>
            <a:schemeClr val="tx2">
              <a:lumMod val="60000"/>
              <a:lumOff val="40000"/>
            </a:schemeClr>
          </a:solidFill>
        </p:spPr>
        <p:style>
          <a:lnRef idx="1">
            <a:schemeClr val="accent1"/>
          </a:lnRef>
          <a:fillRef idx="2">
            <a:schemeClr val="accent1"/>
          </a:fillRef>
          <a:effectRef idx="1">
            <a:schemeClr val="accent1"/>
          </a:effectRef>
          <a:fontRef idx="minor">
            <a:schemeClr val="dk1"/>
          </a:fontRef>
        </p:style>
        <p:txBody>
          <a:bodyPr wrap="none">
            <a:spAutoFit/>
          </a:bodyPr>
          <a:lstStyle/>
          <a:p>
            <a:r>
              <a:rPr lang="zh-TW" altLang="en-US" sz="2200" dirty="0">
                <a:solidFill>
                  <a:schemeClr val="bg1"/>
                </a:solidFill>
                <a:latin typeface="Microsoft JhengHei" panose="020B0604030504040204" pitchFamily="34" charset="-120"/>
                <a:ea typeface="Microsoft JhengHei" panose="020B0604030504040204" pitchFamily="34" charset="-120"/>
              </a:rPr>
              <a:t>電動馬達</a:t>
            </a:r>
          </a:p>
        </p:txBody>
      </p:sp>
      <p:pic>
        <p:nvPicPr>
          <p:cNvPr id="50182" name="Picture 6" descr="Elon Musk: Tesla raises cost of 'self-driving' cars - BBC New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85568" y="1191514"/>
            <a:ext cx="2699439" cy="1511686"/>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5"/>
          <p:cNvSpPr/>
          <p:nvPr/>
        </p:nvSpPr>
        <p:spPr>
          <a:xfrm>
            <a:off x="5220072" y="2278033"/>
            <a:ext cx="1313180" cy="430887"/>
          </a:xfrm>
          <a:prstGeom prst="rect">
            <a:avLst/>
          </a:prstGeom>
          <a:solidFill>
            <a:srgbClr val="0000FF"/>
          </a:solidFill>
        </p:spPr>
        <p:style>
          <a:lnRef idx="1">
            <a:schemeClr val="accent1"/>
          </a:lnRef>
          <a:fillRef idx="2">
            <a:schemeClr val="accent1"/>
          </a:fillRef>
          <a:effectRef idx="1">
            <a:schemeClr val="accent1"/>
          </a:effectRef>
          <a:fontRef idx="minor">
            <a:schemeClr val="dk1"/>
          </a:fontRef>
        </p:style>
        <p:txBody>
          <a:bodyPr wrap="none">
            <a:spAutoFit/>
          </a:bodyPr>
          <a:lstStyle/>
          <a:p>
            <a:r>
              <a:rPr lang="zh-TW" altLang="en-US" sz="2200" dirty="0">
                <a:solidFill>
                  <a:schemeClr val="bg1"/>
                </a:solidFill>
                <a:latin typeface="Microsoft JhengHei" panose="020B0604030504040204" pitchFamily="34" charset="-120"/>
                <a:ea typeface="Microsoft JhengHei" panose="020B0604030504040204" pitchFamily="34" charset="-120"/>
              </a:rPr>
              <a:t>車載系統</a:t>
            </a:r>
          </a:p>
        </p:txBody>
      </p:sp>
      <p:pic>
        <p:nvPicPr>
          <p:cNvPr id="25" name="圖片 24">
            <a:hlinkClick r:id="rId8" action="ppaction://hlinksldjump"/>
            <a:extLst>
              <a:ext uri="{FF2B5EF4-FFF2-40B4-BE49-F238E27FC236}">
                <a16:creationId xmlns="" xmlns:a16="http://schemas.microsoft.com/office/drawing/2014/main" id="{09FC21C1-158C-4FD8-8F93-BEFA1B0C96F9}"/>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4192710233"/>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sz="4800" b="1" dirty="0">
                <a:latin typeface="Microsoft JhengHei" panose="020B0604030504040204" pitchFamily="34" charset="-120"/>
                <a:ea typeface="Microsoft JhengHei" panose="020B0604030504040204" pitchFamily="34" charset="-120"/>
              </a:rPr>
              <a:t>專業群科分析－</a:t>
            </a:r>
            <a:r>
              <a:rPr lang="zh-TW" altLang="en-US" dirty="0">
                <a:solidFill>
                  <a:srgbClr val="0000FF"/>
                </a:solidFill>
                <a:latin typeface="Microsoft JhengHei" panose="020B0604030504040204" pitchFamily="34" charset="-120"/>
                <a:ea typeface="Microsoft JhengHei" panose="020B0604030504040204" pitchFamily="34" charset="-120"/>
              </a:rPr>
              <a:t>以電動車為例</a:t>
            </a:r>
          </a:p>
        </p:txBody>
      </p:sp>
      <p:sp>
        <p:nvSpPr>
          <p:cNvPr id="3" name="內容版面配置區 2"/>
          <p:cNvSpPr>
            <a:spLocks noGrp="1"/>
          </p:cNvSpPr>
          <p:nvPr>
            <p:ph sz="quarter" idx="1"/>
          </p:nvPr>
        </p:nvSpPr>
        <p:spPr>
          <a:xfrm>
            <a:off x="251520" y="1268760"/>
            <a:ext cx="8784975" cy="5256584"/>
          </a:xfrm>
        </p:spPr>
        <p:txBody>
          <a:bodyPr>
            <a:normAutofit lnSpcReduction="10000"/>
          </a:bodyPr>
          <a:lstStyle/>
          <a:p>
            <a:pPr marL="0" indent="0">
              <a:lnSpc>
                <a:spcPct val="150000"/>
              </a:lnSpc>
              <a:buNone/>
            </a:pPr>
            <a:r>
              <a:rPr lang="en-US" altLang="zh-TW" sz="2800" dirty="0">
                <a:solidFill>
                  <a:schemeClr val="accent2"/>
                </a:solidFill>
                <a:latin typeface="Microsoft JhengHei" panose="020B0604030504040204" pitchFamily="34" charset="-120"/>
                <a:ea typeface="Microsoft JhengHei" panose="020B0604030504040204" pitchFamily="34" charset="-120"/>
              </a:rPr>
              <a:t>◆</a:t>
            </a:r>
            <a:r>
              <a:rPr lang="zh-TW" altLang="en-US" sz="2800" dirty="0">
                <a:latin typeface="Microsoft JhengHei" panose="020B0604030504040204" pitchFamily="34" charset="-120"/>
                <a:ea typeface="Microsoft JhengHei" panose="020B0604030504040204" pitchFamily="34" charset="-120"/>
              </a:rPr>
              <a:t>傳統汽車：</a:t>
            </a:r>
            <a:r>
              <a:rPr lang="zh-TW" altLang="en-US" sz="2800" dirty="0">
                <a:solidFill>
                  <a:srgbClr val="000000"/>
                </a:solidFill>
                <a:latin typeface="Microsoft JhengHei" panose="020B0604030504040204" pitchFamily="34" charset="-120"/>
                <a:ea typeface="Microsoft JhengHei" panose="020B0604030504040204" pitchFamily="34" charset="-120"/>
              </a:rPr>
              <a:t>機械、汽車、電子</a:t>
            </a:r>
            <a:endParaRPr lang="en-US" altLang="zh-TW" sz="2800" dirty="0">
              <a:solidFill>
                <a:srgbClr val="000000"/>
              </a:solidFill>
              <a:latin typeface="Microsoft JhengHei" panose="020B0604030504040204" pitchFamily="34" charset="-120"/>
              <a:ea typeface="Microsoft JhengHei" panose="020B0604030504040204" pitchFamily="34" charset="-120"/>
            </a:endParaRPr>
          </a:p>
          <a:p>
            <a:pPr marL="0" indent="0">
              <a:spcBef>
                <a:spcPts val="600"/>
              </a:spcBef>
              <a:buNone/>
            </a:pPr>
            <a:r>
              <a:rPr lang="en-US" altLang="zh-TW" sz="2800" dirty="0">
                <a:solidFill>
                  <a:schemeClr val="accent2"/>
                </a:solidFill>
                <a:latin typeface="Microsoft JhengHei" panose="020B0604030504040204" pitchFamily="34" charset="-120"/>
                <a:ea typeface="Microsoft JhengHei" panose="020B0604030504040204" pitchFamily="34" charset="-120"/>
              </a:rPr>
              <a:t>◆</a:t>
            </a:r>
            <a:r>
              <a:rPr lang="zh-TW" altLang="en-US" sz="2800" dirty="0">
                <a:solidFill>
                  <a:srgbClr val="0000FF"/>
                </a:solidFill>
                <a:latin typeface="Microsoft JhengHei" panose="020B0604030504040204" pitchFamily="34" charset="-120"/>
                <a:ea typeface="Microsoft JhengHei" panose="020B0604030504040204" pitchFamily="34" charset="-120"/>
              </a:rPr>
              <a:t>電動車</a:t>
            </a:r>
            <a:endParaRPr lang="en-US" altLang="zh-TW" sz="2800" dirty="0">
              <a:solidFill>
                <a:srgbClr val="0000FF"/>
              </a:solidFill>
              <a:latin typeface="Microsoft JhengHei" panose="020B0604030504040204" pitchFamily="34" charset="-120"/>
              <a:ea typeface="Microsoft JhengHei" panose="020B0604030504040204" pitchFamily="34" charset="-120"/>
            </a:endParaRPr>
          </a:p>
          <a:p>
            <a:pPr marL="0" indent="355600">
              <a:spcBef>
                <a:spcPts val="0"/>
              </a:spcBef>
              <a:buNone/>
            </a:pPr>
            <a:r>
              <a:rPr lang="zh-TW" altLang="en-US" sz="2800" dirty="0">
                <a:latin typeface="Microsoft JhengHei" panose="020B0604030504040204" pitchFamily="34" charset="-120"/>
                <a:ea typeface="Microsoft JhengHei" panose="020B0604030504040204" pitchFamily="34" charset="-120"/>
              </a:rPr>
              <a:t>傳統汽車結構</a:t>
            </a:r>
            <a:r>
              <a:rPr lang="en-US" altLang="zh-TW" sz="2800" dirty="0">
                <a:latin typeface="Microsoft JhengHei" panose="020B0604030504040204" pitchFamily="34" charset="-120"/>
                <a:ea typeface="Microsoft JhengHei" panose="020B0604030504040204" pitchFamily="34" charset="-120"/>
              </a:rPr>
              <a:t>+</a:t>
            </a:r>
            <a:r>
              <a:rPr lang="zh-TW" altLang="en-US" sz="2800" dirty="0">
                <a:solidFill>
                  <a:srgbClr val="0000FF"/>
                </a:solidFill>
                <a:latin typeface="Microsoft JhengHei" panose="020B0604030504040204" pitchFamily="34" charset="-120"/>
                <a:ea typeface="Microsoft JhengHei" panose="020B0604030504040204" pitchFamily="34" charset="-120"/>
              </a:rPr>
              <a:t>機電系統設計與製造</a:t>
            </a:r>
          </a:p>
          <a:p>
            <a:pPr marL="358775" indent="-3175">
              <a:spcBef>
                <a:spcPts val="300"/>
              </a:spcBef>
              <a:buNone/>
            </a:pPr>
            <a:r>
              <a:rPr lang="en-US" altLang="zh-TW" sz="2600" dirty="0">
                <a:solidFill>
                  <a:srgbClr val="0000FF"/>
                </a:solidFill>
                <a:latin typeface="Microsoft JhengHei" panose="020B0604030504040204" pitchFamily="34" charset="-120"/>
                <a:ea typeface="Microsoft JhengHei" panose="020B0604030504040204" pitchFamily="34" charset="-120"/>
                <a:sym typeface="Wingdings"/>
              </a:rPr>
              <a:t></a:t>
            </a:r>
            <a:r>
              <a:rPr lang="zh-TW" altLang="en-US" sz="2600" dirty="0">
                <a:solidFill>
                  <a:srgbClr val="0000FF"/>
                </a:solidFill>
                <a:latin typeface="Microsoft JhengHei" panose="020B0604030504040204" pitchFamily="34" charset="-120"/>
                <a:ea typeface="Microsoft JhengHei" panose="020B0604030504040204" pitchFamily="34" charset="-120"/>
                <a:sym typeface="Wingdings"/>
              </a:rPr>
              <a:t>電池系統</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600" dirty="0">
                <a:solidFill>
                  <a:srgbClr val="0000FF"/>
                </a:solidFill>
                <a:latin typeface="Microsoft JhengHei" panose="020B0604030504040204" pitchFamily="34" charset="-120"/>
                <a:ea typeface="Microsoft JhengHei" panose="020B0604030504040204" pitchFamily="34" charset="-120"/>
              </a:rPr>
              <a:t>化工科、電機科</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600" dirty="0">
                <a:latin typeface="Microsoft JhengHei" panose="020B0604030504040204" pitchFamily="34" charset="-120"/>
                <a:ea typeface="Microsoft JhengHei" panose="020B0604030504040204" pitchFamily="34" charset="-120"/>
              </a:rPr>
              <a:t>化工系、材料系</a:t>
            </a:r>
            <a:endParaRPr lang="en-US" altLang="zh-TW" sz="2600" dirty="0">
              <a:latin typeface="Microsoft JhengHei" panose="020B0604030504040204" pitchFamily="34" charset="-120"/>
              <a:ea typeface="Microsoft JhengHei" panose="020B0604030504040204" pitchFamily="34" charset="-120"/>
            </a:endParaRPr>
          </a:p>
          <a:p>
            <a:pPr marL="627063" indent="-271463">
              <a:spcBef>
                <a:spcPts val="300"/>
              </a:spcBef>
              <a:buFont typeface="Wingdings" panose="05000000000000000000" pitchFamily="2" charset="2"/>
              <a:buChar char="Ø"/>
            </a:pPr>
            <a:r>
              <a:rPr lang="zh-TW" altLang="en-US" sz="2600" dirty="0">
                <a:solidFill>
                  <a:srgbClr val="0000FF"/>
                </a:solidFill>
                <a:latin typeface="Microsoft JhengHei" panose="020B0604030504040204" pitchFamily="34" charset="-120"/>
                <a:ea typeface="Microsoft JhengHei" panose="020B0604030504040204" pitchFamily="34" charset="-120"/>
              </a:rPr>
              <a:t>電動馬達</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600" dirty="0">
                <a:solidFill>
                  <a:srgbClr val="0000FF"/>
                </a:solidFill>
                <a:latin typeface="Microsoft JhengHei" panose="020B0604030504040204" pitchFamily="34" charset="-120"/>
                <a:ea typeface="Microsoft JhengHei" panose="020B0604030504040204" pitchFamily="34" charset="-120"/>
              </a:rPr>
              <a:t>電機科、機電科</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600" dirty="0">
                <a:latin typeface="Microsoft JhengHei" panose="020B0604030504040204" pitchFamily="34" charset="-120"/>
                <a:ea typeface="Microsoft JhengHei" panose="020B0604030504040204" pitchFamily="34" charset="-120"/>
              </a:rPr>
              <a:t>電機工程系、機械工程系</a:t>
            </a:r>
            <a:endParaRPr lang="en-US" altLang="zh-TW" sz="2600" dirty="0">
              <a:latin typeface="Microsoft JhengHei" panose="020B0604030504040204" pitchFamily="34" charset="-120"/>
              <a:ea typeface="Microsoft JhengHei" panose="020B0604030504040204" pitchFamily="34" charset="-120"/>
            </a:endParaRPr>
          </a:p>
          <a:p>
            <a:pPr marL="358775" indent="-3175">
              <a:spcBef>
                <a:spcPts val="300"/>
              </a:spcBef>
              <a:buFont typeface="Wingdings" panose="05000000000000000000" pitchFamily="2" charset="2"/>
              <a:buChar char="Ø"/>
            </a:pPr>
            <a:r>
              <a:rPr lang="zh-TW" altLang="en-US" sz="2600" dirty="0">
                <a:solidFill>
                  <a:srgbClr val="0000FF"/>
                </a:solidFill>
                <a:latin typeface="Microsoft JhengHei" panose="020B0604030504040204" pitchFamily="34" charset="-120"/>
                <a:ea typeface="Microsoft JhengHei" panose="020B0604030504040204" pitchFamily="34" charset="-120"/>
              </a:rPr>
              <a:t>車載系統</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600" dirty="0">
                <a:solidFill>
                  <a:srgbClr val="0000FF"/>
                </a:solidFill>
                <a:latin typeface="Microsoft JhengHei" panose="020B0604030504040204" pitchFamily="34" charset="-120"/>
                <a:ea typeface="Microsoft JhengHei" panose="020B0604030504040204" pitchFamily="34" charset="-120"/>
              </a:rPr>
              <a:t>資訊科、電子科</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600" dirty="0">
                <a:latin typeface="Microsoft JhengHei" panose="020B0604030504040204" pitchFamily="34" charset="-120"/>
                <a:ea typeface="Microsoft JhengHei" panose="020B0604030504040204" pitchFamily="34" charset="-120"/>
              </a:rPr>
              <a:t>資訊工程系、電子工程系</a:t>
            </a:r>
            <a:endParaRPr lang="en-US" altLang="zh-TW" sz="2600" dirty="0">
              <a:latin typeface="Microsoft JhengHei" panose="020B0604030504040204" pitchFamily="34" charset="-120"/>
              <a:ea typeface="Microsoft JhengHei" panose="020B0604030504040204" pitchFamily="34" charset="-120"/>
            </a:endParaRPr>
          </a:p>
          <a:p>
            <a:pPr marL="358775" indent="-3175">
              <a:spcBef>
                <a:spcPts val="300"/>
              </a:spcBef>
              <a:buFont typeface="Wingdings" panose="05000000000000000000" pitchFamily="2" charset="2"/>
              <a:buChar char="Ø"/>
            </a:pPr>
            <a:r>
              <a:rPr lang="zh-TW" altLang="en-US" sz="2600" dirty="0">
                <a:solidFill>
                  <a:srgbClr val="0000FF"/>
                </a:solidFill>
                <a:latin typeface="Microsoft JhengHei" panose="020B0604030504040204" pitchFamily="34" charset="-120"/>
                <a:ea typeface="Microsoft JhengHei" panose="020B0604030504040204" pitchFamily="34" charset="-120"/>
              </a:rPr>
              <a:t>機械結構</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600" dirty="0">
                <a:solidFill>
                  <a:srgbClr val="0000FF"/>
                </a:solidFill>
                <a:latin typeface="Microsoft JhengHei" panose="020B0604030504040204" pitchFamily="34" charset="-120"/>
                <a:ea typeface="Microsoft JhengHei" panose="020B0604030504040204" pitchFamily="34" charset="-120"/>
              </a:rPr>
              <a:t>機械科、</a:t>
            </a:r>
            <a:r>
              <a:rPr lang="zh-TW" altLang="en-US" sz="2400" dirty="0">
                <a:solidFill>
                  <a:srgbClr val="0000FF"/>
                </a:solidFill>
                <a:latin typeface="Microsoft JhengHei" panose="020B0604030504040204" pitchFamily="34" charset="-120"/>
                <a:ea typeface="Microsoft JhengHei" panose="020B0604030504040204" pitchFamily="34" charset="-120"/>
              </a:rPr>
              <a:t>動力機械科</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400" spc="-150" dirty="0">
                <a:latin typeface="Microsoft JhengHei" panose="020B0604030504040204" pitchFamily="34" charset="-120"/>
                <a:ea typeface="Microsoft JhengHei" panose="020B0604030504040204" pitchFamily="34" charset="-120"/>
              </a:rPr>
              <a:t>機械工程系、車輛工程系</a:t>
            </a:r>
            <a:endParaRPr lang="zh-TW" altLang="en-US" sz="2600" spc="-150" dirty="0">
              <a:latin typeface="Microsoft JhengHei" panose="020B0604030504040204" pitchFamily="34" charset="-120"/>
              <a:ea typeface="Microsoft JhengHei" panose="020B0604030504040204" pitchFamily="34" charset="-120"/>
            </a:endParaRPr>
          </a:p>
          <a:p>
            <a:pPr marL="3175" indent="-3175">
              <a:spcBef>
                <a:spcPts val="300"/>
              </a:spcBef>
              <a:buNone/>
            </a:pPr>
            <a:r>
              <a:rPr lang="en-US" altLang="zh-TW" sz="2800" dirty="0">
                <a:solidFill>
                  <a:schemeClr val="accent2"/>
                </a:solidFill>
                <a:latin typeface="Microsoft JhengHei" panose="020B0604030504040204" pitchFamily="34" charset="-120"/>
                <a:ea typeface="Microsoft JhengHei" panose="020B0604030504040204" pitchFamily="34" charset="-120"/>
              </a:rPr>
              <a:t>◆</a:t>
            </a:r>
            <a:r>
              <a:rPr lang="zh-TW" altLang="en-US" sz="2800" b="1" dirty="0">
                <a:solidFill>
                  <a:srgbClr val="FF0000"/>
                </a:solidFill>
                <a:latin typeface="Microsoft JhengHei" panose="020B0604030504040204" pitchFamily="34" charset="-120"/>
                <a:ea typeface="Microsoft JhengHei" panose="020B0604030504040204" pitchFamily="34" charset="-120"/>
              </a:rPr>
              <a:t>自動駕駛汽車</a:t>
            </a:r>
            <a:endParaRPr lang="en-US" altLang="zh-TW" sz="2800" b="1" dirty="0">
              <a:solidFill>
                <a:srgbClr val="FF0000"/>
              </a:solidFill>
              <a:latin typeface="Microsoft JhengHei" panose="020B0604030504040204" pitchFamily="34" charset="-120"/>
              <a:ea typeface="Microsoft JhengHei" panose="020B0604030504040204" pitchFamily="34" charset="-120"/>
            </a:endParaRPr>
          </a:p>
          <a:p>
            <a:pPr marL="0" indent="355600">
              <a:lnSpc>
                <a:spcPct val="110000"/>
              </a:lnSpc>
              <a:spcBef>
                <a:spcPts val="0"/>
              </a:spcBef>
              <a:buNone/>
            </a:pPr>
            <a:r>
              <a:rPr lang="zh-TW" altLang="en-US" sz="2800" dirty="0">
                <a:solidFill>
                  <a:srgbClr val="FF0000"/>
                </a:solidFill>
                <a:latin typeface="Microsoft JhengHei" panose="020B0604030504040204" pitchFamily="34" charset="-120"/>
                <a:ea typeface="Microsoft JhengHei" panose="020B0604030504040204" pitchFamily="34" charset="-120"/>
              </a:rPr>
              <a:t>   加上車載電子、</a:t>
            </a:r>
            <a:r>
              <a:rPr lang="zh-TW" altLang="en-US" sz="2800" b="1" dirty="0">
                <a:solidFill>
                  <a:srgbClr val="FF0000"/>
                </a:solidFill>
                <a:latin typeface="Microsoft JhengHei" panose="020B0604030504040204" pitchFamily="34" charset="-120"/>
                <a:ea typeface="Microsoft JhengHei" panose="020B0604030504040204" pitchFamily="34" charset="-120"/>
              </a:rPr>
              <a:t>光學辨識</a:t>
            </a:r>
            <a:r>
              <a:rPr lang="zh-TW" altLang="en-US" sz="2800" dirty="0">
                <a:solidFill>
                  <a:srgbClr val="FF0000"/>
                </a:solidFill>
                <a:latin typeface="Microsoft JhengHei" panose="020B0604030504040204" pitchFamily="34" charset="-120"/>
                <a:ea typeface="Microsoft JhengHei" panose="020B0604030504040204" pitchFamily="34" charset="-120"/>
              </a:rPr>
              <a:t>、衛星導航、行動運算、</a:t>
            </a:r>
            <a:endParaRPr lang="en-US" altLang="zh-TW" sz="2800" dirty="0">
              <a:solidFill>
                <a:srgbClr val="FF0000"/>
              </a:solidFill>
              <a:latin typeface="Microsoft JhengHei" panose="020B0604030504040204" pitchFamily="34" charset="-120"/>
              <a:ea typeface="Microsoft JhengHei" panose="020B0604030504040204" pitchFamily="34" charset="-120"/>
            </a:endParaRPr>
          </a:p>
          <a:p>
            <a:pPr marL="0" indent="627063">
              <a:lnSpc>
                <a:spcPct val="110000"/>
              </a:lnSpc>
              <a:spcBef>
                <a:spcPts val="0"/>
              </a:spcBef>
              <a:buNone/>
            </a:pPr>
            <a:r>
              <a:rPr lang="en-US" altLang="zh-TW" sz="2800" b="1" dirty="0">
                <a:solidFill>
                  <a:srgbClr val="FF0000"/>
                </a:solidFill>
                <a:latin typeface="Microsoft JhengHei" panose="020B0604030504040204" pitchFamily="34" charset="-120"/>
                <a:ea typeface="Microsoft JhengHei" panose="020B0604030504040204" pitchFamily="34" charset="-120"/>
              </a:rPr>
              <a:t>5G</a:t>
            </a:r>
            <a:r>
              <a:rPr lang="zh-TW" altLang="en-US" sz="2800" b="1" dirty="0">
                <a:solidFill>
                  <a:srgbClr val="FF0000"/>
                </a:solidFill>
                <a:latin typeface="Microsoft JhengHei" panose="020B0604030504040204" pitchFamily="34" charset="-120"/>
                <a:ea typeface="Microsoft JhengHei" panose="020B0604030504040204" pitchFamily="34" charset="-120"/>
              </a:rPr>
              <a:t>網路</a:t>
            </a:r>
            <a:r>
              <a:rPr lang="zh-TW" altLang="en-US" sz="2800" dirty="0">
                <a:solidFill>
                  <a:srgbClr val="FF0000"/>
                </a:solidFill>
                <a:latin typeface="Microsoft JhengHei" panose="020B0604030504040204" pitchFamily="34" charset="-120"/>
                <a:ea typeface="Microsoft JhengHei" panose="020B0604030504040204" pitchFamily="34" charset="-120"/>
              </a:rPr>
              <a:t>、人機界面與城市規劃</a:t>
            </a:r>
            <a:r>
              <a:rPr lang="en-US" altLang="zh-TW" sz="2800" dirty="0">
                <a:solidFill>
                  <a:srgbClr val="FF0000"/>
                </a:solidFill>
                <a:latin typeface="Microsoft JhengHei" panose="020B0604030504040204" pitchFamily="34" charset="-120"/>
                <a:ea typeface="Microsoft JhengHei" panose="020B0604030504040204" pitchFamily="34" charset="-120"/>
              </a:rPr>
              <a:t>……</a:t>
            </a:r>
          </a:p>
        </p:txBody>
      </p:sp>
      <p:pic>
        <p:nvPicPr>
          <p:cNvPr id="4" name="圖片 3">
            <a:hlinkClick r:id="rId2" action="ppaction://hlinksldjump"/>
            <a:extLst>
              <a:ext uri="{FF2B5EF4-FFF2-40B4-BE49-F238E27FC236}">
                <a16:creationId xmlns="" xmlns:a16="http://schemas.microsoft.com/office/drawing/2014/main" id="{7BE42606-0E58-420D-A55B-7FD446D8BA78}"/>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313180692"/>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0"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4025057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55091120"/>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1314"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26432377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2338"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35248712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文字方塊 14"/>
          <p:cNvSpPr txBox="1">
            <a:spLocks noChangeArrowheads="1"/>
          </p:cNvSpPr>
          <p:nvPr/>
        </p:nvSpPr>
        <p:spPr bwMode="auto">
          <a:xfrm>
            <a:off x="1514475" y="692150"/>
            <a:ext cx="784225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333399"/>
                </a:solidFill>
                <a:latin typeface="微軟正黑體" pitchFamily="34" charset="-120"/>
                <a:ea typeface="微軟正黑體" pitchFamily="34" charset="-120"/>
              </a:rPr>
              <a:t>前言</a:t>
            </a:r>
          </a:p>
        </p:txBody>
      </p:sp>
      <p:pic>
        <p:nvPicPr>
          <p:cNvPr id="2" name="圖片 1">
            <a:extLst>
              <a:ext uri="{FF2B5EF4-FFF2-40B4-BE49-F238E27FC236}">
                <a16:creationId xmlns="" xmlns:a16="http://schemas.microsoft.com/office/drawing/2014/main" id="{0DAE0B9D-B5C3-4865-A165-439ACBFFEF6B}"/>
              </a:ext>
            </a:extLst>
          </p:cNvPr>
          <p:cNvPicPr>
            <a:picLocks noChangeAspect="1"/>
          </p:cNvPicPr>
          <p:nvPr/>
        </p:nvPicPr>
        <p:blipFill rotWithShape="1">
          <a:blip r:embed="rId3"/>
          <a:srcRect l="21651" t="24788" r="23225" b="16384"/>
          <a:stretch/>
        </p:blipFill>
        <p:spPr>
          <a:xfrm>
            <a:off x="17624" y="1412775"/>
            <a:ext cx="9126375" cy="5475825"/>
          </a:xfrm>
          <a:prstGeom prst="rect">
            <a:avLst/>
          </a:prstGeom>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62"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3361594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4386"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15706033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5410"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21515613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6434"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36461123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7458"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41668807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8482"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33115928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9506"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7" name="內容版面配置區 4"/>
          <p:cNvGraphicFramePr>
            <a:graphicFrameLocks/>
          </p:cNvGraphicFramePr>
          <p:nvPr>
            <p:extLst>
              <p:ext uri="{D42A27DB-BD31-4B8C-83A1-F6EECF244321}">
                <p14:modId xmlns:p14="http://schemas.microsoft.com/office/powerpoint/2010/main" val="19006809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0530" name="文字方塊 4"/>
          <p:cNvSpPr txBox="1">
            <a:spLocks noChangeArrowheads="1"/>
          </p:cNvSpPr>
          <p:nvPr/>
        </p:nvSpPr>
        <p:spPr bwMode="auto">
          <a:xfrm>
            <a:off x="1187450" y="692150"/>
            <a:ext cx="85693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3252087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1554"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51696666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2578"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8" name="內容版面配置區 4"/>
          <p:cNvGraphicFramePr>
            <a:graphicFrameLocks/>
          </p:cNvGraphicFramePr>
          <p:nvPr>
            <p:extLst>
              <p:ext uri="{D42A27DB-BD31-4B8C-83A1-F6EECF244321}">
                <p14:modId xmlns:p14="http://schemas.microsoft.com/office/powerpoint/2010/main" val="34114940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矩形 1"/>
          <p:cNvSpPr>
            <a:spLocks noChangeArrowheads="1"/>
          </p:cNvSpPr>
          <p:nvPr/>
        </p:nvSpPr>
        <p:spPr bwMode="auto">
          <a:xfrm>
            <a:off x="251520" y="463256"/>
            <a:ext cx="712807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eaLnBrk="1" hangingPunct="1"/>
            <a:r>
              <a:rPr kumimoji="1" lang="zh-TW" altLang="en-US" sz="3200" dirty="0">
                <a:solidFill>
                  <a:srgbClr val="FF0000"/>
                </a:solidFill>
                <a:latin typeface="微軟正黑體" pitchFamily="34" charset="-120"/>
                <a:ea typeface="微軟正黑體" pitchFamily="34" charset="-120"/>
              </a:rPr>
              <a:t>國中畢業生適性入學宣導</a:t>
            </a:r>
            <a:r>
              <a:rPr kumimoji="1" lang="zh-TW" altLang="en-US" sz="3200" dirty="0" smtClean="0">
                <a:solidFill>
                  <a:srgbClr val="FF0000"/>
                </a:solidFill>
                <a:latin typeface="微軟正黑體" pitchFamily="34" charset="-120"/>
                <a:ea typeface="微軟正黑體" pitchFamily="34" charset="-120"/>
              </a:rPr>
              <a:t>網</a:t>
            </a:r>
            <a:endParaRPr kumimoji="1" lang="zh-TW" altLang="en-US" sz="3200" dirty="0">
              <a:solidFill>
                <a:srgbClr val="FF0000"/>
              </a:solidFill>
              <a:latin typeface="微軟正黑體" pitchFamily="34" charset="-120"/>
              <a:ea typeface="微軟正黑體" pitchFamily="34" charset="-120"/>
            </a:endParaRPr>
          </a:p>
        </p:txBody>
      </p:sp>
      <p:sp>
        <p:nvSpPr>
          <p:cNvPr id="46084" name="副標題 4"/>
          <p:cNvSpPr txBox="1">
            <a:spLocks/>
          </p:cNvSpPr>
          <p:nvPr/>
        </p:nvSpPr>
        <p:spPr bwMode="auto">
          <a:xfrm>
            <a:off x="422344" y="968161"/>
            <a:ext cx="7448550"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spcBef>
                <a:spcPct val="20000"/>
              </a:spcBef>
              <a:buFont typeface="Arial" pitchFamily="34" charset="0"/>
              <a:buNone/>
            </a:pPr>
            <a:r>
              <a:rPr lang="en-US" altLang="zh-TW" sz="3200" dirty="0">
                <a:latin typeface="Cambria Math" panose="02040503050406030204" pitchFamily="18" charset="0"/>
                <a:ea typeface="Cambria Math" panose="02040503050406030204" pitchFamily="18" charset="0"/>
                <a:hlinkClick r:id="rId3"/>
              </a:rPr>
              <a:t>https://</a:t>
            </a:r>
            <a:r>
              <a:rPr lang="en-US" altLang="zh-TW" sz="3200" dirty="0" smtClean="0">
                <a:latin typeface="Cambria Math" panose="02040503050406030204" pitchFamily="18" charset="0"/>
                <a:ea typeface="Cambria Math" panose="02040503050406030204" pitchFamily="18" charset="0"/>
                <a:hlinkClick r:id="rId3"/>
              </a:rPr>
              <a:t>adapt-k12ea.pro.k12ea.gov.tw</a:t>
            </a:r>
            <a:endParaRPr lang="zh-TW" altLang="en-US" sz="3200" dirty="0">
              <a:solidFill>
                <a:srgbClr val="FF0000"/>
              </a:solidFill>
              <a:latin typeface="Cambria Math" panose="02040503050406030204" pitchFamily="18" charset="0"/>
              <a:ea typeface="微軟正黑體" pitchFamily="34" charset="-120"/>
            </a:endParaRPr>
          </a:p>
        </p:txBody>
      </p:sp>
      <p:pic>
        <p:nvPicPr>
          <p:cNvPr id="7" name="圖片 6"/>
          <p:cNvPicPr/>
          <p:nvPr/>
        </p:nvPicPr>
        <p:blipFill>
          <a:blip r:embed="rId4">
            <a:extLst>
              <a:ext uri="{28A0092B-C50C-407E-A947-70E740481C1C}">
                <a14:useLocalDpi xmlns:a14="http://schemas.microsoft.com/office/drawing/2010/main" val="0"/>
              </a:ext>
            </a:extLst>
          </a:blip>
          <a:stretch>
            <a:fillRect/>
          </a:stretch>
        </p:blipFill>
        <p:spPr>
          <a:xfrm>
            <a:off x="7294830" y="244600"/>
            <a:ext cx="1152128" cy="1073218"/>
          </a:xfrm>
          <a:prstGeom prst="rect">
            <a:avLst/>
          </a:prstGeom>
        </p:spPr>
      </p:pic>
      <p:pic>
        <p:nvPicPr>
          <p:cNvPr id="3" name="圖片 2"/>
          <p:cNvPicPr>
            <a:picLocks noChangeAspect="1"/>
          </p:cNvPicPr>
          <p:nvPr/>
        </p:nvPicPr>
        <p:blipFill rotWithShape="1">
          <a:blip r:embed="rId5"/>
          <a:srcRect l="387" t="15001" r="5901" b="9400"/>
          <a:stretch/>
        </p:blipFill>
        <p:spPr>
          <a:xfrm>
            <a:off x="107504" y="1771592"/>
            <a:ext cx="8856984" cy="4825760"/>
          </a:xfrm>
          <a:prstGeom prst="rect">
            <a:avLst/>
          </a:prstGeom>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02"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31204575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5630792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63200479"/>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3" name="標題 4"/>
          <p:cNvSpPr>
            <a:spLocks noGrp="1"/>
          </p:cNvSpPr>
          <p:nvPr>
            <p:ph type="title"/>
          </p:nvPr>
        </p:nvSpPr>
        <p:spPr>
          <a:xfrm>
            <a:off x="2339752" y="692696"/>
            <a:ext cx="4352645" cy="536248"/>
          </a:xfrm>
        </p:spPr>
        <p:style>
          <a:lnRef idx="1">
            <a:schemeClr val="accent2"/>
          </a:lnRef>
          <a:fillRef idx="2">
            <a:schemeClr val="accent2"/>
          </a:fillRef>
          <a:effectRef idx="1">
            <a:schemeClr val="accent2"/>
          </a:effectRef>
          <a:fontRef idx="minor">
            <a:schemeClr val="dk1"/>
          </a:fontRef>
        </p:style>
        <p:txBody>
          <a:bodyPr>
            <a:normAutofit/>
          </a:bodyPr>
          <a:lstStyle/>
          <a:p>
            <a:pPr eaLnBrk="1" hangingPunct="1">
              <a:defRPr/>
            </a:pPr>
            <a:r>
              <a:rPr lang="zh-TW" altLang="en-US" b="1" dirty="0">
                <a:solidFill>
                  <a:srgbClr val="FF0000"/>
                </a:solidFill>
                <a:latin typeface="微軟正黑體" pitchFamily="34" charset="-120"/>
                <a:ea typeface="微軟正黑體" pitchFamily="34" charset="-120"/>
              </a:rPr>
              <a:t>適性入學輔導核心理念</a:t>
            </a:r>
            <a:endParaRPr lang="zh-TW" altLang="en-US" b="1" dirty="0">
              <a:solidFill>
                <a:srgbClr val="FF0000"/>
              </a:solidFill>
              <a:ea typeface="新細明體" pitchFamily="18" charset="-120"/>
            </a:endParaRPr>
          </a:p>
        </p:txBody>
      </p:sp>
      <p:sp>
        <p:nvSpPr>
          <p:cNvPr id="6" name="內容版面配置區 2"/>
          <p:cNvSpPr txBox="1">
            <a:spLocks/>
          </p:cNvSpPr>
          <p:nvPr/>
        </p:nvSpPr>
        <p:spPr bwMode="auto">
          <a:xfrm>
            <a:off x="971600" y="1575402"/>
            <a:ext cx="7329510" cy="478539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Blip>
                <a:blip r:embed="rId3"/>
              </a:buBlip>
              <a:defRPr sz="3200" b="1" kern="1200">
                <a:solidFill>
                  <a:srgbClr val="006600"/>
                </a:solidFill>
                <a:latin typeface="微軟正黑體" pitchFamily="34" charset="-120"/>
                <a:ea typeface="微軟正黑體" pitchFamily="34" charset="-120"/>
                <a:cs typeface="+mn-cs"/>
              </a:defRPr>
            </a:lvl1pPr>
            <a:lvl2pPr marL="742950" indent="-285750" algn="l" rtl="0" fontAlgn="base">
              <a:spcBef>
                <a:spcPct val="20000"/>
              </a:spcBef>
              <a:spcAft>
                <a:spcPct val="0"/>
              </a:spcAft>
              <a:buFont typeface="Arial" pitchFamily="34" charset="0"/>
              <a:buChar char="–"/>
              <a:defRPr sz="2800" b="1" kern="1200">
                <a:solidFill>
                  <a:srgbClr val="660033"/>
                </a:solidFill>
                <a:latin typeface="微軟正黑體" pitchFamily="34" charset="-120"/>
                <a:ea typeface="微軟正黑體" pitchFamily="34" charset="-120"/>
                <a:cs typeface="+mn-cs"/>
              </a:defRPr>
            </a:lvl2pPr>
            <a:lvl3pPr marL="1143000" indent="-228600" algn="l" rtl="0" fontAlgn="base">
              <a:spcBef>
                <a:spcPct val="20000"/>
              </a:spcBef>
              <a:spcAft>
                <a:spcPct val="0"/>
              </a:spcAft>
              <a:buFont typeface="Arial" pitchFamily="34" charset="0"/>
              <a:buChar char="•"/>
              <a:defRPr sz="2400" b="1" kern="1200">
                <a:solidFill>
                  <a:srgbClr val="660033"/>
                </a:solidFill>
                <a:latin typeface="微軟正黑體" pitchFamily="34" charset="-120"/>
                <a:ea typeface="微軟正黑體" pitchFamily="34" charset="-120"/>
                <a:cs typeface="+mn-cs"/>
              </a:defRPr>
            </a:lvl3pPr>
            <a:lvl4pPr marL="1600200" indent="-228600" algn="l" rtl="0" fontAlgn="base">
              <a:spcBef>
                <a:spcPct val="20000"/>
              </a:spcBef>
              <a:spcAft>
                <a:spcPct val="0"/>
              </a:spcAft>
              <a:buFont typeface="Arial" pitchFamily="34" charset="0"/>
              <a:buChar char="–"/>
              <a:defRPr sz="2000" b="1" kern="1200">
                <a:solidFill>
                  <a:srgbClr val="660033"/>
                </a:solidFill>
                <a:latin typeface="微軟正黑體" pitchFamily="34" charset="-120"/>
                <a:ea typeface="微軟正黑體" pitchFamily="34" charset="-120"/>
                <a:cs typeface="+mn-cs"/>
              </a:defRPr>
            </a:lvl4pPr>
            <a:lvl5pPr marL="2057400" indent="-228600" algn="l" rtl="0" fontAlgn="base">
              <a:spcBef>
                <a:spcPct val="20000"/>
              </a:spcBef>
              <a:spcAft>
                <a:spcPct val="0"/>
              </a:spcAft>
              <a:buFont typeface="Arial" pitchFamily="34" charset="0"/>
              <a:buChar char="»"/>
              <a:defRPr sz="2000" b="1" kern="1200">
                <a:solidFill>
                  <a:srgbClr val="660033"/>
                </a:solidFill>
                <a:latin typeface="微軟正黑體" pitchFamily="34" charset="-120"/>
                <a:ea typeface="微軟正黑體"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Tx/>
              <a:buBlip>
                <a:blip r:embed="rId3"/>
              </a:buBlip>
              <a:tabLst/>
              <a:defRPr/>
            </a:pPr>
            <a:r>
              <a:rPr kumimoji="0" lang="zh-TW" altLang="en-US"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t>適性入學輔導是</a:t>
            </a:r>
            <a:r>
              <a:rPr kumimoji="0" lang="en-US" altLang="zh-TW"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t>”</a:t>
            </a:r>
            <a:r>
              <a:rPr kumimoji="0" lang="zh-TW" altLang="en-US" sz="3200" b="1" i="0" u="sng"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安身立命</a:t>
            </a:r>
            <a:r>
              <a:rPr kumimoji="0" lang="en-US" altLang="zh-TW"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t>”</a:t>
            </a:r>
            <a:r>
              <a:rPr kumimoji="0" lang="zh-TW" altLang="en-US"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t>的過程</a:t>
            </a:r>
            <a:endParaRPr kumimoji="0" lang="en-US" altLang="zh-TW"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endParaRPr>
          </a:p>
          <a:p>
            <a:pPr marL="342900" marR="0" lvl="0" indent="-342900" algn="l" defTabSz="914400" rtl="0" eaLnBrk="1" fontAlgn="base" latinLnBrk="0" hangingPunct="1">
              <a:lnSpc>
                <a:spcPct val="100000"/>
              </a:lnSpc>
              <a:spcBef>
                <a:spcPct val="20000"/>
              </a:spcBef>
              <a:spcAft>
                <a:spcPct val="0"/>
              </a:spcAft>
              <a:buClrTx/>
              <a:buSzTx/>
              <a:buFontTx/>
              <a:buBlip>
                <a:blip r:embed="rId3"/>
              </a:buBlip>
              <a:tabLst/>
              <a:defRPr/>
            </a:pPr>
            <a:r>
              <a:rPr kumimoji="0" lang="zh-TW" altLang="en-US"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t>選你所適，愛你所選</a:t>
            </a:r>
            <a:endParaRPr kumimoji="0" lang="en-US" altLang="zh-TW"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endParaRPr>
          </a:p>
          <a:p>
            <a:pPr marL="342900" marR="0" lvl="0" indent="-342900" algn="l" defTabSz="914400" rtl="0" eaLnBrk="1" fontAlgn="base" latinLnBrk="0" hangingPunct="1">
              <a:lnSpc>
                <a:spcPct val="100000"/>
              </a:lnSpc>
              <a:spcBef>
                <a:spcPct val="20000"/>
              </a:spcBef>
              <a:spcAft>
                <a:spcPct val="0"/>
              </a:spcAft>
              <a:buClrTx/>
              <a:buSzTx/>
              <a:buFontTx/>
              <a:buBlip>
                <a:blip r:embed="rId3"/>
              </a:buBlip>
              <a:tabLst/>
              <a:defRPr/>
            </a:pPr>
            <a:r>
              <a:rPr kumimoji="0" lang="zh-TW" altLang="en-US"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t>總的來說，志願選填參考因素：</a:t>
            </a:r>
            <a:r>
              <a:rPr kumimoji="0" lang="en-US" altLang="zh-TW"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t/>
            </a:r>
            <a:br>
              <a:rPr kumimoji="0" lang="en-US" altLang="zh-TW"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br>
            <a: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sym typeface="Webdings"/>
              </a:rPr>
              <a:t></a:t>
            </a:r>
            <a:r>
              <a:rPr kumimoji="0" lang="zh-TW" altLang="en-US"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性向所趨、</a:t>
            </a:r>
            <a: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
            </a:r>
            <a:b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br>
            <a: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sym typeface="Webdings"/>
              </a:rPr>
              <a:t></a:t>
            </a:r>
            <a:r>
              <a:rPr kumimoji="0" lang="zh-TW" altLang="en-US"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興趣所在、</a:t>
            </a:r>
            <a: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
            </a:r>
            <a:b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br>
            <a: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sym typeface="Webdings"/>
              </a:rPr>
              <a:t></a:t>
            </a:r>
            <a:r>
              <a:rPr kumimoji="0" lang="zh-TW" altLang="en-US"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能力所及、</a:t>
            </a:r>
            <a: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
            </a:r>
            <a:b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br>
            <a: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sym typeface="Webdings"/>
              </a:rPr>
              <a:t></a:t>
            </a:r>
            <a:r>
              <a:rPr kumimoji="0" lang="zh-TW" altLang="en-US"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就近考量</a:t>
            </a:r>
            <a:r>
              <a:rPr kumimoji="0" lang="zh-TW" altLang="en-US"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sym typeface="Webdings"/>
              </a:rPr>
              <a:t>。</a:t>
            </a:r>
            <a:endPar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endParaRPr>
          </a:p>
        </p:txBody>
      </p:sp>
      <p:pic>
        <p:nvPicPr>
          <p:cNvPr id="7" name="Picture 2" descr="http://img01.tooopen.com/Downs/images/2011/1/15/sy_20110115001422288738.jpg"/>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4139952" y="3968100"/>
            <a:ext cx="5042427" cy="3012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821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05556E-6 -3.7037E-7 L 0.36632 0.00394 " pathEditMode="relative" rAng="0" ptsTypes="AA">
                                      <p:cBhvr>
                                        <p:cTn id="6" dur="2000" fill="hold"/>
                                        <p:tgtEl>
                                          <p:spTgt spid="7"/>
                                        </p:tgtEl>
                                        <p:attrNameLst>
                                          <p:attrName>ppt_x</p:attrName>
                                          <p:attrName>ppt_y</p:attrName>
                                        </p:attrNameLst>
                                      </p:cBhvr>
                                      <p:rCtr x="18316" y="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6E3B0A5C-7F0F-40D0-8EDC-88C982D578F3}"/>
              </a:ext>
            </a:extLst>
          </p:cNvPr>
          <p:cNvSpPr>
            <a:spLocks noGrp="1"/>
          </p:cNvSpPr>
          <p:nvPr>
            <p:ph type="title"/>
          </p:nvPr>
        </p:nvSpPr>
        <p:spPr>
          <a:xfrm>
            <a:off x="1358336" y="1087625"/>
            <a:ext cx="6571343" cy="1049235"/>
          </a:xfrm>
        </p:spPr>
        <p:txBody>
          <a:bodyPr/>
          <a:lstStyle/>
          <a:p>
            <a:pPr algn="l"/>
            <a:r>
              <a:rPr lang="zh-TW" altLang="en-US" b="1" dirty="0">
                <a:latin typeface="微軟正黑體" panose="020B0604030504040204" pitchFamily="34" charset="-120"/>
                <a:ea typeface="微軟正黑體" panose="020B0604030504040204" pitchFamily="34" charset="-120"/>
              </a:rPr>
              <a:t>學術傾向資賦優異學生</a:t>
            </a:r>
          </a:p>
        </p:txBody>
      </p:sp>
      <p:sp>
        <p:nvSpPr>
          <p:cNvPr id="8" name="流程圖: 文件 7">
            <a:extLst>
              <a:ext uri="{FF2B5EF4-FFF2-40B4-BE49-F238E27FC236}">
                <a16:creationId xmlns="" xmlns:a16="http://schemas.microsoft.com/office/drawing/2014/main" id="{04A6712C-211D-4FD7-8BB6-43DE33A52388}"/>
              </a:ext>
            </a:extLst>
          </p:cNvPr>
          <p:cNvSpPr/>
          <p:nvPr/>
        </p:nvSpPr>
        <p:spPr>
          <a:xfrm>
            <a:off x="4639243" y="2004138"/>
            <a:ext cx="2664296" cy="936104"/>
          </a:xfrm>
          <a:prstGeom prst="flowChartDocumen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sz="2400" b="1" dirty="0">
                <a:latin typeface="微軟正黑體" panose="020B0604030504040204" pitchFamily="34" charset="-120"/>
                <a:ea typeface="微軟正黑體" panose="020B0604030504040204" pitchFamily="34" charset="-120"/>
              </a:rPr>
              <a:t>科學班甄選入學</a:t>
            </a:r>
          </a:p>
        </p:txBody>
      </p:sp>
      <p:sp>
        <p:nvSpPr>
          <p:cNvPr id="10" name="流程圖: 文件 9">
            <a:extLst>
              <a:ext uri="{FF2B5EF4-FFF2-40B4-BE49-F238E27FC236}">
                <a16:creationId xmlns="" xmlns:a16="http://schemas.microsoft.com/office/drawing/2014/main" id="{66891839-1941-4D70-A826-73BB76D62CD1}"/>
              </a:ext>
            </a:extLst>
          </p:cNvPr>
          <p:cNvSpPr/>
          <p:nvPr/>
        </p:nvSpPr>
        <p:spPr>
          <a:xfrm>
            <a:off x="4639243" y="3316695"/>
            <a:ext cx="2664296" cy="1080120"/>
          </a:xfrm>
          <a:prstGeom prst="flowChartDocumen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sz="2400" dirty="0">
                <a:solidFill>
                  <a:srgbClr val="FF0000"/>
                </a:solidFill>
                <a:latin typeface="微軟正黑體" panose="020B0604030504040204" pitchFamily="34" charset="-120"/>
                <a:ea typeface="微軟正黑體" panose="020B0604030504040204" pitchFamily="34" charset="-120"/>
              </a:rPr>
              <a:t>屏東</a:t>
            </a:r>
            <a:r>
              <a:rPr lang="zh-TW" altLang="en-US" sz="2400" b="1" dirty="0">
                <a:solidFill>
                  <a:srgbClr val="FF0000"/>
                </a:solidFill>
                <a:latin typeface="微軟正黑體" panose="020B0604030504040204" pitchFamily="34" charset="-120"/>
                <a:ea typeface="微軟正黑體" panose="020B0604030504040204" pitchFamily="34" charset="-120"/>
              </a:rPr>
              <a:t>區免試入學</a:t>
            </a:r>
            <a:endParaRPr lang="en-US" altLang="zh-TW" sz="2400" b="1" dirty="0">
              <a:solidFill>
                <a:srgbClr val="FF0000"/>
              </a:solidFill>
              <a:latin typeface="微軟正黑體" panose="020B0604030504040204" pitchFamily="34" charset="-120"/>
              <a:ea typeface="微軟正黑體" panose="020B0604030504040204" pitchFamily="34" charset="-120"/>
            </a:endParaRPr>
          </a:p>
          <a:p>
            <a:pPr algn="ctr"/>
            <a:r>
              <a:rPr lang="zh-TW" altLang="en-US" sz="2400" b="1" dirty="0">
                <a:solidFill>
                  <a:srgbClr val="FF0000"/>
                </a:solidFill>
                <a:latin typeface="微軟正黑體" panose="020B0604030504040204" pitchFamily="34" charset="-120"/>
                <a:ea typeface="微軟正黑體" panose="020B0604030504040204" pitchFamily="34" charset="-120"/>
              </a:rPr>
              <a:t>資優班鑑定</a:t>
            </a:r>
          </a:p>
        </p:txBody>
      </p:sp>
      <p:sp>
        <p:nvSpPr>
          <p:cNvPr id="11" name="流程圖: 文件 10">
            <a:extLst>
              <a:ext uri="{FF2B5EF4-FFF2-40B4-BE49-F238E27FC236}">
                <a16:creationId xmlns="" xmlns:a16="http://schemas.microsoft.com/office/drawing/2014/main" id="{7459E34B-6A79-4B9A-91E1-20585353B4B8}"/>
              </a:ext>
            </a:extLst>
          </p:cNvPr>
          <p:cNvSpPr/>
          <p:nvPr/>
        </p:nvSpPr>
        <p:spPr>
          <a:xfrm>
            <a:off x="4644008" y="4725144"/>
            <a:ext cx="2664296" cy="1080120"/>
          </a:xfrm>
          <a:prstGeom prst="flowChartDocumen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sz="2400" b="1" dirty="0">
                <a:latin typeface="微軟正黑體" panose="020B0604030504040204" pitchFamily="34" charset="-120"/>
                <a:ea typeface="微軟正黑體" panose="020B0604030504040204" pitchFamily="34" charset="-120"/>
              </a:rPr>
              <a:t>特色招生考試分發</a:t>
            </a:r>
          </a:p>
        </p:txBody>
      </p:sp>
      <p:sp>
        <p:nvSpPr>
          <p:cNvPr id="9" name="箭號: 向右 8">
            <a:extLst>
              <a:ext uri="{FF2B5EF4-FFF2-40B4-BE49-F238E27FC236}">
                <a16:creationId xmlns="" xmlns:a16="http://schemas.microsoft.com/office/drawing/2014/main" id="{DFD20B73-8B40-404B-827B-AFE068CE2FA8}"/>
              </a:ext>
            </a:extLst>
          </p:cNvPr>
          <p:cNvSpPr/>
          <p:nvPr/>
        </p:nvSpPr>
        <p:spPr>
          <a:xfrm>
            <a:off x="3158344" y="3356992"/>
            <a:ext cx="909599" cy="576064"/>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pic>
        <p:nvPicPr>
          <p:cNvPr id="12" name="圖片 11"/>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40038" y="2459208"/>
            <a:ext cx="2258752" cy="2575465"/>
          </a:xfrm>
          <a:prstGeom prst="rect">
            <a:avLst/>
          </a:prstGeom>
        </p:spPr>
      </p:pic>
      <p:sp>
        <p:nvSpPr>
          <p:cNvPr id="13" name="矩形 12"/>
          <p:cNvSpPr/>
          <p:nvPr/>
        </p:nvSpPr>
        <p:spPr>
          <a:xfrm>
            <a:off x="190478" y="6237312"/>
            <a:ext cx="2808312" cy="338554"/>
          </a:xfrm>
          <a:prstGeom prst="rect">
            <a:avLst/>
          </a:prstGeom>
        </p:spPr>
        <p:txBody>
          <a:bodyPr wrap="square">
            <a:spAutoFit/>
          </a:bodyPr>
          <a:lstStyle/>
          <a:p>
            <a:pPr lvl="0">
              <a:defRPr/>
            </a:pPr>
            <a:r>
              <a:rPr lang="zh-TW" altLang="en-US" sz="800" dirty="0"/>
              <a:t>圖示取自 </a:t>
            </a:r>
            <a:r>
              <a:rPr lang="en-US" altLang="zh-TW" sz="800" dirty="0" err="1"/>
              <a:t>Brgfx</a:t>
            </a:r>
            <a:r>
              <a:rPr lang="en-US" altLang="zh-TW" sz="800" dirty="0"/>
              <a:t> / </a:t>
            </a:r>
            <a:r>
              <a:rPr lang="en-US" altLang="zh-TW" sz="800" dirty="0" err="1"/>
              <a:t>Freepik</a:t>
            </a:r>
            <a:r>
              <a:rPr lang="zh-TW" altLang="en-US" sz="800" dirty="0"/>
              <a:t>，依其授權規定標註出處。</a:t>
            </a:r>
            <a:r>
              <a:rPr lang="en-US" altLang="zh-TW" sz="800" dirty="0"/>
              <a:t>http://www.freepik.com</a:t>
            </a:r>
            <a:endParaRPr lang="zh-CN" altLang="en-US" sz="800" dirty="0"/>
          </a:p>
        </p:txBody>
      </p:sp>
    </p:spTree>
    <p:extLst>
      <p:ext uri="{BB962C8B-B14F-4D97-AF65-F5344CB8AC3E}">
        <p14:creationId xmlns:p14="http://schemas.microsoft.com/office/powerpoint/2010/main" val="1933591426"/>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7291A722-066A-442E-A247-99296DD62CAB}"/>
              </a:ext>
            </a:extLst>
          </p:cNvPr>
          <p:cNvSpPr>
            <a:spLocks noGrp="1"/>
          </p:cNvSpPr>
          <p:nvPr>
            <p:ph type="title"/>
          </p:nvPr>
        </p:nvSpPr>
        <p:spPr/>
        <p:txBody>
          <a:bodyPr/>
          <a:lstStyle/>
          <a:p>
            <a:pPr algn="l"/>
            <a:r>
              <a:rPr lang="zh-TW" altLang="en-US" b="1" dirty="0">
                <a:latin typeface="微軟正黑體" panose="020B0604030504040204" pitchFamily="34" charset="-120"/>
                <a:ea typeface="微軟正黑體" panose="020B0604030504040204" pitchFamily="34" charset="-120"/>
              </a:rPr>
              <a:t>技藝技術傾向學生</a:t>
            </a:r>
          </a:p>
        </p:txBody>
      </p:sp>
      <p:pic>
        <p:nvPicPr>
          <p:cNvPr id="4" name="圖片 3">
            <a:extLst>
              <a:ext uri="{FF2B5EF4-FFF2-40B4-BE49-F238E27FC236}">
                <a16:creationId xmlns="" xmlns:a16="http://schemas.microsoft.com/office/drawing/2014/main" id="{0BB9B7AF-7098-4953-A55C-44ADD236836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842648" y="2494430"/>
            <a:ext cx="939119" cy="2320498"/>
          </a:xfrm>
          <a:prstGeom prst="rect">
            <a:avLst/>
          </a:prstGeom>
        </p:spPr>
      </p:pic>
      <p:pic>
        <p:nvPicPr>
          <p:cNvPr id="5" name="圖片 4">
            <a:extLst>
              <a:ext uri="{FF2B5EF4-FFF2-40B4-BE49-F238E27FC236}">
                <a16:creationId xmlns="" xmlns:a16="http://schemas.microsoft.com/office/drawing/2014/main" id="{EDB36CEF-4708-46FC-A92D-F8AB7E63EBF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643803" y="2811300"/>
            <a:ext cx="1093654" cy="2327521"/>
          </a:xfrm>
          <a:prstGeom prst="rect">
            <a:avLst/>
          </a:prstGeom>
        </p:spPr>
      </p:pic>
      <p:sp>
        <p:nvSpPr>
          <p:cNvPr id="6" name="矩形: 摺角紙張 5">
            <a:extLst>
              <a:ext uri="{FF2B5EF4-FFF2-40B4-BE49-F238E27FC236}">
                <a16:creationId xmlns="" xmlns:a16="http://schemas.microsoft.com/office/drawing/2014/main" id="{8BC7B7BC-8909-448C-A48E-B516B5261E28}"/>
              </a:ext>
            </a:extLst>
          </p:cNvPr>
          <p:cNvSpPr/>
          <p:nvPr/>
        </p:nvSpPr>
        <p:spPr>
          <a:xfrm>
            <a:off x="393954" y="2621947"/>
            <a:ext cx="2592288" cy="792088"/>
          </a:xfrm>
          <a:prstGeom prst="foldedCorner">
            <a:avLst>
              <a:gd name="adj" fmla="val 2670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技藝技能優良甄審入學</a:t>
            </a:r>
          </a:p>
        </p:txBody>
      </p:sp>
      <p:sp>
        <p:nvSpPr>
          <p:cNvPr id="9" name="矩形: 摺角紙張 8">
            <a:extLst>
              <a:ext uri="{FF2B5EF4-FFF2-40B4-BE49-F238E27FC236}">
                <a16:creationId xmlns="" xmlns:a16="http://schemas.microsoft.com/office/drawing/2014/main" id="{BDBB1069-436F-4E01-9383-785CCF2920CD}"/>
              </a:ext>
            </a:extLst>
          </p:cNvPr>
          <p:cNvSpPr/>
          <p:nvPr/>
        </p:nvSpPr>
        <p:spPr>
          <a:xfrm>
            <a:off x="2051720" y="1402459"/>
            <a:ext cx="2664296" cy="792088"/>
          </a:xfrm>
          <a:prstGeom prst="foldedCorner">
            <a:avLst>
              <a:gd name="adj" fmla="val 2670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專業群科甄選入學</a:t>
            </a:r>
          </a:p>
        </p:txBody>
      </p:sp>
      <p:sp>
        <p:nvSpPr>
          <p:cNvPr id="10" name="矩形: 摺角紙張 9">
            <a:extLst>
              <a:ext uri="{FF2B5EF4-FFF2-40B4-BE49-F238E27FC236}">
                <a16:creationId xmlns="" xmlns:a16="http://schemas.microsoft.com/office/drawing/2014/main" id="{86FEF119-2874-4728-B4D1-BFCB392E9009}"/>
              </a:ext>
            </a:extLst>
          </p:cNvPr>
          <p:cNvSpPr/>
          <p:nvPr/>
        </p:nvSpPr>
        <p:spPr>
          <a:xfrm>
            <a:off x="5292080" y="1552657"/>
            <a:ext cx="2592288" cy="883634"/>
          </a:xfrm>
          <a:prstGeom prst="foldedCorner">
            <a:avLst>
              <a:gd name="adj" fmla="val 2252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五專優先免試入學</a:t>
            </a:r>
            <a:endParaRPr lang="en-US" altLang="zh-TW" dirty="0">
              <a:solidFill>
                <a:srgbClr val="FF0000"/>
              </a:solidFill>
              <a:latin typeface="微軟正黑體" panose="020B0604030504040204" pitchFamily="34" charset="-120"/>
              <a:ea typeface="微軟正黑體" panose="020B0604030504040204" pitchFamily="34" charset="-120"/>
            </a:endParaRPr>
          </a:p>
          <a:p>
            <a:pPr algn="ctr"/>
            <a:r>
              <a:rPr lang="zh-TW" altLang="en-US" dirty="0">
                <a:solidFill>
                  <a:srgbClr val="FF0000"/>
                </a:solidFill>
                <a:latin typeface="微軟正黑體" panose="020B0604030504040204" pitchFamily="34" charset="-120"/>
                <a:ea typeface="微軟正黑體" panose="020B0604030504040204" pitchFamily="34" charset="-120"/>
              </a:rPr>
              <a:t>五專聯合免試入學</a:t>
            </a:r>
            <a:endParaRPr lang="en-US" altLang="zh-TW" dirty="0">
              <a:solidFill>
                <a:srgbClr val="FF0000"/>
              </a:solidFill>
              <a:latin typeface="微軟正黑體" panose="020B0604030504040204" pitchFamily="34" charset="-120"/>
              <a:ea typeface="微軟正黑體" panose="020B0604030504040204" pitchFamily="34" charset="-120"/>
            </a:endParaRPr>
          </a:p>
        </p:txBody>
      </p:sp>
      <p:sp>
        <p:nvSpPr>
          <p:cNvPr id="11" name="矩形: 摺角紙張 10">
            <a:extLst>
              <a:ext uri="{FF2B5EF4-FFF2-40B4-BE49-F238E27FC236}">
                <a16:creationId xmlns="" xmlns:a16="http://schemas.microsoft.com/office/drawing/2014/main" id="{F186E820-E31A-40E7-B4A2-BE33DFA0FA65}"/>
              </a:ext>
            </a:extLst>
          </p:cNvPr>
          <p:cNvSpPr/>
          <p:nvPr/>
        </p:nvSpPr>
        <p:spPr>
          <a:xfrm>
            <a:off x="457200" y="3835700"/>
            <a:ext cx="2592288" cy="792088"/>
          </a:xfrm>
          <a:prstGeom prst="foldedCorner">
            <a:avLst>
              <a:gd name="adj" fmla="val 2670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實用技能學程</a:t>
            </a:r>
            <a:endParaRPr lang="en-US" altLang="zh-TW" dirty="0">
              <a:solidFill>
                <a:srgbClr val="FF0000"/>
              </a:solidFill>
              <a:latin typeface="微軟正黑體" panose="020B0604030504040204" pitchFamily="34" charset="-120"/>
              <a:ea typeface="微軟正黑體" panose="020B0604030504040204" pitchFamily="34" charset="-120"/>
            </a:endParaRPr>
          </a:p>
        </p:txBody>
      </p:sp>
      <p:sp>
        <p:nvSpPr>
          <p:cNvPr id="12" name="矩形: 摺角紙張 11">
            <a:extLst>
              <a:ext uri="{FF2B5EF4-FFF2-40B4-BE49-F238E27FC236}">
                <a16:creationId xmlns="" xmlns:a16="http://schemas.microsoft.com/office/drawing/2014/main" id="{799CE670-6199-42C4-9FD9-A1E912A44ACE}"/>
              </a:ext>
            </a:extLst>
          </p:cNvPr>
          <p:cNvSpPr/>
          <p:nvPr/>
        </p:nvSpPr>
        <p:spPr>
          <a:xfrm>
            <a:off x="6228184" y="4089206"/>
            <a:ext cx="2592288" cy="883634"/>
          </a:xfrm>
          <a:prstGeom prst="foldedCorner">
            <a:avLst>
              <a:gd name="adj" fmla="val 2252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屏東區免試入學</a:t>
            </a:r>
            <a:endParaRPr lang="en-US" altLang="zh-TW" dirty="0">
              <a:solidFill>
                <a:srgbClr val="FF0000"/>
              </a:solidFill>
              <a:latin typeface="微軟正黑體" panose="020B0604030504040204" pitchFamily="34" charset="-120"/>
              <a:ea typeface="微軟正黑體" panose="020B0604030504040204" pitchFamily="34" charset="-120"/>
            </a:endParaRPr>
          </a:p>
          <a:p>
            <a:pPr algn="ctr"/>
            <a:r>
              <a:rPr lang="zh-TW" altLang="en-US" dirty="0">
                <a:solidFill>
                  <a:srgbClr val="FF0000"/>
                </a:solidFill>
                <a:latin typeface="微軟正黑體" panose="020B0604030504040204" pitchFamily="34" charset="-120"/>
                <a:ea typeface="微軟正黑體" panose="020B0604030504040204" pitchFamily="34" charset="-120"/>
              </a:rPr>
              <a:t>選填專業群科</a:t>
            </a:r>
            <a:endParaRPr lang="en-US" altLang="zh-TW" dirty="0">
              <a:solidFill>
                <a:srgbClr val="FF0000"/>
              </a:solidFill>
              <a:latin typeface="微軟正黑體" panose="020B0604030504040204" pitchFamily="34" charset="-120"/>
              <a:ea typeface="微軟正黑體" panose="020B0604030504040204" pitchFamily="34" charset="-120"/>
            </a:endParaRPr>
          </a:p>
        </p:txBody>
      </p:sp>
      <p:sp>
        <p:nvSpPr>
          <p:cNvPr id="13" name="矩形: 摺角紙張 12">
            <a:extLst>
              <a:ext uri="{FF2B5EF4-FFF2-40B4-BE49-F238E27FC236}">
                <a16:creationId xmlns="" xmlns:a16="http://schemas.microsoft.com/office/drawing/2014/main" id="{B25055E7-9C98-46FB-9B62-C7999EEBC1BB}"/>
              </a:ext>
            </a:extLst>
          </p:cNvPr>
          <p:cNvSpPr/>
          <p:nvPr/>
        </p:nvSpPr>
        <p:spPr>
          <a:xfrm>
            <a:off x="1547664" y="5161269"/>
            <a:ext cx="2592288" cy="883634"/>
          </a:xfrm>
          <a:prstGeom prst="foldedCorner">
            <a:avLst>
              <a:gd name="adj" fmla="val 2252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建教合作班</a:t>
            </a:r>
            <a:endParaRPr lang="en-US" altLang="zh-TW" dirty="0">
              <a:latin typeface="微軟正黑體" panose="020B0604030504040204" pitchFamily="34" charset="-120"/>
              <a:ea typeface="微軟正黑體" panose="020B0604030504040204" pitchFamily="34" charset="-120"/>
            </a:endParaRPr>
          </a:p>
        </p:txBody>
      </p:sp>
      <p:sp>
        <p:nvSpPr>
          <p:cNvPr id="14" name="矩形: 摺角紙張 13">
            <a:extLst>
              <a:ext uri="{FF2B5EF4-FFF2-40B4-BE49-F238E27FC236}">
                <a16:creationId xmlns="" xmlns:a16="http://schemas.microsoft.com/office/drawing/2014/main" id="{27BE9DB0-FF76-45A1-8D10-723ED29551F8}"/>
              </a:ext>
            </a:extLst>
          </p:cNvPr>
          <p:cNvSpPr/>
          <p:nvPr/>
        </p:nvSpPr>
        <p:spPr>
          <a:xfrm>
            <a:off x="4499992" y="5445642"/>
            <a:ext cx="2592288" cy="883634"/>
          </a:xfrm>
          <a:prstGeom prst="foldedCorner">
            <a:avLst>
              <a:gd name="adj" fmla="val 2252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試辦學習區完全免試入學選填專業群科</a:t>
            </a:r>
            <a:endParaRPr lang="en-US" altLang="zh-TW" dirty="0">
              <a:solidFill>
                <a:srgbClr val="FF0000"/>
              </a:solidFill>
              <a:latin typeface="微軟正黑體" panose="020B0604030504040204" pitchFamily="34" charset="-120"/>
              <a:ea typeface="微軟正黑體" panose="020B0604030504040204" pitchFamily="34" charset="-120"/>
            </a:endParaRPr>
          </a:p>
        </p:txBody>
      </p:sp>
      <p:sp>
        <p:nvSpPr>
          <p:cNvPr id="15" name="矩形: 摺角紙張 14">
            <a:extLst>
              <a:ext uri="{FF2B5EF4-FFF2-40B4-BE49-F238E27FC236}">
                <a16:creationId xmlns="" xmlns:a16="http://schemas.microsoft.com/office/drawing/2014/main" id="{5CECD511-F87C-43D2-BD52-F2065FF3D56E}"/>
              </a:ext>
            </a:extLst>
          </p:cNvPr>
          <p:cNvSpPr/>
          <p:nvPr/>
        </p:nvSpPr>
        <p:spPr>
          <a:xfrm>
            <a:off x="6121855" y="2795660"/>
            <a:ext cx="2592288" cy="792088"/>
          </a:xfrm>
          <a:prstGeom prst="foldedCorner">
            <a:avLst>
              <a:gd name="adj" fmla="val 2670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技術型及單科型學校免試獨招</a:t>
            </a:r>
          </a:p>
        </p:txBody>
      </p:sp>
    </p:spTree>
    <p:extLst>
      <p:ext uri="{BB962C8B-B14F-4D97-AF65-F5344CB8AC3E}">
        <p14:creationId xmlns:p14="http://schemas.microsoft.com/office/powerpoint/2010/main" val="3907752365"/>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DBE588E9-1013-4716-AD85-F7FC7F513F08}"/>
              </a:ext>
            </a:extLst>
          </p:cNvPr>
          <p:cNvSpPr>
            <a:spLocks noGrp="1"/>
          </p:cNvSpPr>
          <p:nvPr>
            <p:ph type="title"/>
          </p:nvPr>
        </p:nvSpPr>
        <p:spPr/>
        <p:txBody>
          <a:bodyPr/>
          <a:lstStyle/>
          <a:p>
            <a:pPr algn="l"/>
            <a:r>
              <a:rPr lang="zh-TW" altLang="en-US" b="1" dirty="0">
                <a:latin typeface="微軟正黑體" panose="020B0604030504040204" pitchFamily="34" charset="-120"/>
                <a:ea typeface="微軟正黑體" panose="020B0604030504040204" pitchFamily="34" charset="-120"/>
              </a:rPr>
              <a:t>藝才出眾的學生</a:t>
            </a:r>
          </a:p>
        </p:txBody>
      </p:sp>
      <p:pic>
        <p:nvPicPr>
          <p:cNvPr id="4098" name="Picture 2" descr="å¡éå¿ç«¥å­¦çè®¾è®¡">
            <a:extLst>
              <a:ext uri="{FF2B5EF4-FFF2-40B4-BE49-F238E27FC236}">
                <a16:creationId xmlns="" xmlns:a16="http://schemas.microsoft.com/office/drawing/2014/main" id="{373D0F6C-E908-4EF1-B99A-7DC02B1AB56C}"/>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95836" y="1484784"/>
            <a:ext cx="2952328" cy="2018450"/>
          </a:xfrm>
          <a:prstGeom prst="rect">
            <a:avLst/>
          </a:prstGeom>
          <a:noFill/>
          <a:extLst>
            <a:ext uri="{909E8E84-426E-40DD-AFC4-6F175D3DCCD1}">
              <a14:hiddenFill xmlns:a14="http://schemas.microsoft.com/office/drawing/2010/main">
                <a:solidFill>
                  <a:srgbClr val="FFFFFF"/>
                </a:solidFill>
              </a14:hiddenFill>
            </a:ext>
          </a:extLst>
        </p:spPr>
      </p:pic>
      <p:sp>
        <p:nvSpPr>
          <p:cNvPr id="5" name="流程圖: 換頁接點 4">
            <a:extLst>
              <a:ext uri="{FF2B5EF4-FFF2-40B4-BE49-F238E27FC236}">
                <a16:creationId xmlns="" xmlns:a16="http://schemas.microsoft.com/office/drawing/2014/main" id="{908A2BCE-0016-4DA2-9C7C-C5DB06114D2A}"/>
              </a:ext>
            </a:extLst>
          </p:cNvPr>
          <p:cNvSpPr/>
          <p:nvPr/>
        </p:nvSpPr>
        <p:spPr>
          <a:xfrm>
            <a:off x="1079612" y="4042221"/>
            <a:ext cx="2088232" cy="1656184"/>
          </a:xfrm>
          <a:prstGeom prst="flowChartOffpage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b="1" dirty="0">
                <a:solidFill>
                  <a:srgbClr val="FF0000"/>
                </a:solidFill>
                <a:latin typeface="微軟正黑體" panose="020B0604030504040204" pitchFamily="34" charset="-120"/>
                <a:ea typeface="微軟正黑體" panose="020B0604030504040204" pitchFamily="34" charset="-120"/>
              </a:rPr>
              <a:t>特色招生</a:t>
            </a:r>
            <a:endParaRPr lang="en-US" altLang="zh-TW" b="1" dirty="0">
              <a:solidFill>
                <a:srgbClr val="FF0000"/>
              </a:solidFill>
              <a:latin typeface="微軟正黑體" panose="020B0604030504040204" pitchFamily="34" charset="-120"/>
              <a:ea typeface="微軟正黑體" panose="020B0604030504040204" pitchFamily="34" charset="-120"/>
            </a:endParaRPr>
          </a:p>
          <a:p>
            <a:pPr algn="ctr"/>
            <a:r>
              <a:rPr lang="zh-TW" altLang="en-US" b="1" dirty="0">
                <a:solidFill>
                  <a:srgbClr val="FF0000"/>
                </a:solidFill>
                <a:latin typeface="微軟正黑體" panose="020B0604030504040204" pitchFamily="34" charset="-120"/>
                <a:ea typeface="微軟正黑體" panose="020B0604030504040204" pitchFamily="34" charset="-120"/>
              </a:rPr>
              <a:t>藝才班甄選入學</a:t>
            </a:r>
          </a:p>
        </p:txBody>
      </p:sp>
      <p:sp>
        <p:nvSpPr>
          <p:cNvPr id="7" name="流程圖: 換頁接點 6">
            <a:extLst>
              <a:ext uri="{FF2B5EF4-FFF2-40B4-BE49-F238E27FC236}">
                <a16:creationId xmlns="" xmlns:a16="http://schemas.microsoft.com/office/drawing/2014/main" id="{9C778316-F099-4BA4-AF39-E6605729A26B}"/>
              </a:ext>
            </a:extLst>
          </p:cNvPr>
          <p:cNvSpPr/>
          <p:nvPr/>
        </p:nvSpPr>
        <p:spPr>
          <a:xfrm>
            <a:off x="3455876" y="4042221"/>
            <a:ext cx="1440160" cy="1656184"/>
          </a:xfrm>
          <a:prstGeom prst="flowChartOffpage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b="1" dirty="0">
                <a:latin typeface="微軟正黑體" panose="020B0604030504040204" pitchFamily="34" charset="-120"/>
                <a:ea typeface="微軟正黑體" panose="020B0604030504040204" pitchFamily="34" charset="-120"/>
              </a:rPr>
              <a:t>特色招生</a:t>
            </a:r>
            <a:endParaRPr lang="en-US" altLang="zh-TW" b="1" dirty="0">
              <a:latin typeface="微軟正黑體" panose="020B0604030504040204" pitchFamily="34" charset="-120"/>
              <a:ea typeface="微軟正黑體" panose="020B0604030504040204" pitchFamily="34" charset="-120"/>
            </a:endParaRPr>
          </a:p>
          <a:p>
            <a:pPr algn="ctr"/>
            <a:r>
              <a:rPr lang="zh-TW" altLang="en-US" b="1" dirty="0">
                <a:latin typeface="微軟正黑體" panose="020B0604030504040204" pitchFamily="34" charset="-120"/>
                <a:ea typeface="微軟正黑體" panose="020B0604030504040204" pitchFamily="34" charset="-120"/>
              </a:rPr>
              <a:t>專業群科甄選入學</a:t>
            </a:r>
          </a:p>
        </p:txBody>
      </p:sp>
      <p:sp>
        <p:nvSpPr>
          <p:cNvPr id="6" name="文字方塊 5">
            <a:extLst>
              <a:ext uri="{FF2B5EF4-FFF2-40B4-BE49-F238E27FC236}">
                <a16:creationId xmlns="" xmlns:a16="http://schemas.microsoft.com/office/drawing/2014/main" id="{DBF9F2A5-8B9D-4B54-83BE-D33AB712AC29}"/>
              </a:ext>
            </a:extLst>
          </p:cNvPr>
          <p:cNvSpPr txBox="1"/>
          <p:nvPr/>
        </p:nvSpPr>
        <p:spPr>
          <a:xfrm>
            <a:off x="1187624" y="2169449"/>
            <a:ext cx="1723549" cy="830997"/>
          </a:xfrm>
          <a:prstGeom prst="rect">
            <a:avLst/>
          </a:prstGeom>
          <a:noFill/>
        </p:spPr>
        <p:txBody>
          <a:bodyPr wrap="none" rtlCol="0">
            <a:spAutoFit/>
          </a:bodyPr>
          <a:lstStyle/>
          <a:p>
            <a:r>
              <a:rPr lang="zh-TW" altLang="en-US" sz="2400" dirty="0">
                <a:latin typeface="微軟正黑體" panose="020B0604030504040204" pitchFamily="34" charset="-120"/>
                <a:ea typeface="微軟正黑體" panose="020B0604030504040204" pitchFamily="34" charset="-120"/>
              </a:rPr>
              <a:t>音樂、美術</a:t>
            </a:r>
            <a:endParaRPr lang="en-US" altLang="zh-TW" sz="2400" dirty="0">
              <a:latin typeface="微軟正黑體" panose="020B0604030504040204" pitchFamily="34" charset="-120"/>
              <a:ea typeface="微軟正黑體" panose="020B0604030504040204" pitchFamily="34" charset="-120"/>
            </a:endParaRPr>
          </a:p>
          <a:p>
            <a:r>
              <a:rPr lang="zh-TW" altLang="en-US" sz="2400" dirty="0">
                <a:latin typeface="微軟正黑體" panose="020B0604030504040204" pitchFamily="34" charset="-120"/>
                <a:ea typeface="微軟正黑體" panose="020B0604030504040204" pitchFamily="34" charset="-120"/>
              </a:rPr>
              <a:t>舞蹈、戲劇</a:t>
            </a:r>
          </a:p>
        </p:txBody>
      </p:sp>
      <p:sp>
        <p:nvSpPr>
          <p:cNvPr id="9" name="流程圖: 換頁接點 8">
            <a:extLst>
              <a:ext uri="{FF2B5EF4-FFF2-40B4-BE49-F238E27FC236}">
                <a16:creationId xmlns="" xmlns:a16="http://schemas.microsoft.com/office/drawing/2014/main" id="{F2DADA17-E45F-4824-86FB-8A04BEA98AF4}"/>
              </a:ext>
            </a:extLst>
          </p:cNvPr>
          <p:cNvSpPr/>
          <p:nvPr/>
        </p:nvSpPr>
        <p:spPr>
          <a:xfrm>
            <a:off x="5076056" y="4042221"/>
            <a:ext cx="1440160" cy="1656184"/>
          </a:xfrm>
          <a:prstGeom prst="flowChartOffpage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b="1" dirty="0">
                <a:solidFill>
                  <a:srgbClr val="FF0000"/>
                </a:solidFill>
                <a:latin typeface="微軟正黑體" panose="020B0604030504040204" pitchFamily="34" charset="-120"/>
                <a:ea typeface="微軟正黑體" panose="020B0604030504040204" pitchFamily="34" charset="-120"/>
              </a:rPr>
              <a:t>技藝技能優良甄審入學</a:t>
            </a:r>
          </a:p>
        </p:txBody>
      </p:sp>
      <p:sp>
        <p:nvSpPr>
          <p:cNvPr id="10" name="流程圖: 換頁接點 9">
            <a:extLst>
              <a:ext uri="{FF2B5EF4-FFF2-40B4-BE49-F238E27FC236}">
                <a16:creationId xmlns="" xmlns:a16="http://schemas.microsoft.com/office/drawing/2014/main" id="{65C6EE89-76AB-4BBE-8A52-E49A78FD64B8}"/>
              </a:ext>
            </a:extLst>
          </p:cNvPr>
          <p:cNvSpPr/>
          <p:nvPr/>
        </p:nvSpPr>
        <p:spPr>
          <a:xfrm>
            <a:off x="6696236" y="4042221"/>
            <a:ext cx="1440160" cy="1656184"/>
          </a:xfrm>
          <a:prstGeom prst="flowChartOffpage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b="1" dirty="0">
                <a:latin typeface="微軟正黑體" panose="020B0604030504040204" pitchFamily="34" charset="-120"/>
                <a:ea typeface="微軟正黑體" panose="020B0604030504040204" pitchFamily="34" charset="-120"/>
              </a:rPr>
              <a:t>五專七年一貫制</a:t>
            </a:r>
          </a:p>
        </p:txBody>
      </p:sp>
    </p:spTree>
    <p:extLst>
      <p:ext uri="{BB962C8B-B14F-4D97-AF65-F5344CB8AC3E}">
        <p14:creationId xmlns:p14="http://schemas.microsoft.com/office/powerpoint/2010/main" val="3719739703"/>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2771BD6F-A13E-45AB-A2C4-E160068057B0}"/>
              </a:ext>
            </a:extLst>
          </p:cNvPr>
          <p:cNvSpPr>
            <a:spLocks noGrp="1"/>
          </p:cNvSpPr>
          <p:nvPr>
            <p:ph type="title"/>
          </p:nvPr>
        </p:nvSpPr>
        <p:spPr>
          <a:xfrm>
            <a:off x="1463876" y="882762"/>
            <a:ext cx="8229600" cy="1143000"/>
          </a:xfrm>
        </p:spPr>
        <p:txBody>
          <a:bodyPr/>
          <a:lstStyle/>
          <a:p>
            <a:pPr algn="l"/>
            <a:r>
              <a:rPr lang="zh-TW" altLang="en-US" b="1" dirty="0">
                <a:latin typeface="微軟正黑體" panose="020B0604030504040204" pitchFamily="34" charset="-120"/>
                <a:ea typeface="微軟正黑體" panose="020B0604030504040204" pitchFamily="34" charset="-120"/>
              </a:rPr>
              <a:t>體育表現出眾的學生</a:t>
            </a:r>
          </a:p>
        </p:txBody>
      </p:sp>
      <p:sp>
        <p:nvSpPr>
          <p:cNvPr id="5" name="橢圓 4">
            <a:extLst>
              <a:ext uri="{FF2B5EF4-FFF2-40B4-BE49-F238E27FC236}">
                <a16:creationId xmlns="" xmlns:a16="http://schemas.microsoft.com/office/drawing/2014/main" id="{A71888DD-0C80-40A6-9A1A-CC667EC2F65D}"/>
              </a:ext>
            </a:extLst>
          </p:cNvPr>
          <p:cNvSpPr/>
          <p:nvPr/>
        </p:nvSpPr>
        <p:spPr>
          <a:xfrm>
            <a:off x="3207517" y="2025762"/>
            <a:ext cx="2371159" cy="1368152"/>
          </a:xfrm>
          <a:prstGeom prst="ellipse">
            <a:avLst/>
          </a:prstGeom>
          <a:solidFill>
            <a:schemeClr val="accent3">
              <a:lumMod val="40000"/>
              <a:lumOff val="60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特色招生體育班甄選入學</a:t>
            </a:r>
          </a:p>
        </p:txBody>
      </p:sp>
      <p:sp>
        <p:nvSpPr>
          <p:cNvPr id="6" name="橢圓 5">
            <a:extLst>
              <a:ext uri="{FF2B5EF4-FFF2-40B4-BE49-F238E27FC236}">
                <a16:creationId xmlns="" xmlns:a16="http://schemas.microsoft.com/office/drawing/2014/main" id="{F3EAFDCD-C38B-4142-B720-4E6F1BB4A964}"/>
              </a:ext>
            </a:extLst>
          </p:cNvPr>
          <p:cNvSpPr/>
          <p:nvPr/>
        </p:nvSpPr>
        <p:spPr>
          <a:xfrm>
            <a:off x="5868144" y="2644175"/>
            <a:ext cx="2371159" cy="1368152"/>
          </a:xfrm>
          <a:prstGeom prst="ellipse">
            <a:avLst/>
          </a:prstGeom>
          <a:solidFill>
            <a:srgbClr val="FFCC99"/>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運動績優獨招</a:t>
            </a:r>
          </a:p>
        </p:txBody>
      </p:sp>
      <p:sp>
        <p:nvSpPr>
          <p:cNvPr id="7" name="橢圓 6">
            <a:extLst>
              <a:ext uri="{FF2B5EF4-FFF2-40B4-BE49-F238E27FC236}">
                <a16:creationId xmlns="" xmlns:a16="http://schemas.microsoft.com/office/drawing/2014/main" id="{7F23785F-F53E-44BD-BCC8-95F16434AA0A}"/>
              </a:ext>
            </a:extLst>
          </p:cNvPr>
          <p:cNvSpPr/>
          <p:nvPr/>
        </p:nvSpPr>
        <p:spPr>
          <a:xfrm>
            <a:off x="3207517" y="3737096"/>
            <a:ext cx="2371159" cy="1368152"/>
          </a:xfrm>
          <a:prstGeom prst="ellipse">
            <a:avLst/>
          </a:prstGeom>
          <a:solidFill>
            <a:schemeClr val="accent5">
              <a:lumMod val="60000"/>
              <a:lumOff val="40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zh-TW" altLang="en-US" dirty="0">
                <a:solidFill>
                  <a:schemeClr val="bg1"/>
                </a:solidFill>
                <a:latin typeface="微軟正黑體" panose="020B0604030504040204" pitchFamily="34" charset="-120"/>
                <a:ea typeface="微軟正黑體" panose="020B0604030504040204" pitchFamily="34" charset="-120"/>
              </a:rPr>
              <a:t>運動績優甄審</a:t>
            </a:r>
          </a:p>
        </p:txBody>
      </p:sp>
      <p:sp>
        <p:nvSpPr>
          <p:cNvPr id="8" name="橢圓 7">
            <a:extLst>
              <a:ext uri="{FF2B5EF4-FFF2-40B4-BE49-F238E27FC236}">
                <a16:creationId xmlns="" xmlns:a16="http://schemas.microsoft.com/office/drawing/2014/main" id="{DAC51A64-ECF8-4E82-BBEE-A1B0C38E101F}"/>
              </a:ext>
            </a:extLst>
          </p:cNvPr>
          <p:cNvSpPr/>
          <p:nvPr/>
        </p:nvSpPr>
        <p:spPr>
          <a:xfrm>
            <a:off x="6012160" y="4329587"/>
            <a:ext cx="2371159" cy="1368152"/>
          </a:xfrm>
          <a:prstGeom prst="ellipse">
            <a:avLst/>
          </a:prstGeom>
          <a:solidFill>
            <a:srgbClr val="00B050"/>
          </a:solidFill>
        </p:spPr>
        <p:style>
          <a:lnRef idx="3">
            <a:schemeClr val="lt1"/>
          </a:lnRef>
          <a:fillRef idx="1">
            <a:schemeClr val="dk1"/>
          </a:fillRef>
          <a:effectRef idx="1">
            <a:schemeClr val="dk1"/>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運動績優甄試</a:t>
            </a:r>
          </a:p>
        </p:txBody>
      </p:sp>
      <p:pic>
        <p:nvPicPr>
          <p:cNvPr id="10" name="圖片 9"/>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71591" y="1994759"/>
            <a:ext cx="2129404" cy="3484674"/>
          </a:xfrm>
          <a:prstGeom prst="rect">
            <a:avLst/>
          </a:prstGeom>
        </p:spPr>
      </p:pic>
      <p:sp>
        <p:nvSpPr>
          <p:cNvPr id="11" name="矩形 10"/>
          <p:cNvSpPr/>
          <p:nvPr/>
        </p:nvSpPr>
        <p:spPr>
          <a:xfrm>
            <a:off x="179512" y="6432613"/>
            <a:ext cx="2808312" cy="338554"/>
          </a:xfrm>
          <a:prstGeom prst="rect">
            <a:avLst/>
          </a:prstGeom>
        </p:spPr>
        <p:txBody>
          <a:bodyPr wrap="square">
            <a:spAutoFit/>
          </a:bodyPr>
          <a:lstStyle/>
          <a:p>
            <a:pPr lvl="0">
              <a:defRPr/>
            </a:pPr>
            <a:r>
              <a:rPr lang="zh-TW" altLang="en-US" sz="800" dirty="0"/>
              <a:t>圖示取自 </a:t>
            </a:r>
            <a:r>
              <a:rPr lang="en-US" altLang="zh-TW" sz="800" dirty="0" err="1"/>
              <a:t>Brgfx</a:t>
            </a:r>
            <a:r>
              <a:rPr lang="en-US" altLang="zh-TW" sz="800" dirty="0"/>
              <a:t> / </a:t>
            </a:r>
            <a:r>
              <a:rPr lang="en-US" altLang="zh-TW" sz="800" dirty="0" err="1"/>
              <a:t>Freepik</a:t>
            </a:r>
            <a:r>
              <a:rPr lang="zh-TW" altLang="en-US" sz="800" dirty="0"/>
              <a:t>，依其授權規定標註出處。</a:t>
            </a:r>
            <a:r>
              <a:rPr lang="en-US" altLang="zh-TW" sz="800" dirty="0"/>
              <a:t>http://www.freepik.com</a:t>
            </a:r>
            <a:endParaRPr lang="zh-CN" altLang="en-US" sz="800" dirty="0"/>
          </a:p>
        </p:txBody>
      </p:sp>
    </p:spTree>
    <p:extLst>
      <p:ext uri="{BB962C8B-B14F-4D97-AF65-F5344CB8AC3E}">
        <p14:creationId xmlns:p14="http://schemas.microsoft.com/office/powerpoint/2010/main" val="3276937539"/>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527F1C92-6382-4633-A6F5-02CECF7BC8D6}"/>
              </a:ext>
            </a:extLst>
          </p:cNvPr>
          <p:cNvSpPr>
            <a:spLocks noGrp="1"/>
          </p:cNvSpPr>
          <p:nvPr>
            <p:ph type="title"/>
          </p:nvPr>
        </p:nvSpPr>
        <p:spPr>
          <a:xfrm>
            <a:off x="1475656" y="1179857"/>
            <a:ext cx="6571343" cy="1049235"/>
          </a:xfrm>
        </p:spPr>
        <p:txBody>
          <a:bodyPr/>
          <a:lstStyle/>
          <a:p>
            <a:pPr algn="l"/>
            <a:r>
              <a:rPr lang="zh-TW" altLang="en-US" b="1" dirty="0">
                <a:latin typeface="微軟正黑體" panose="020B0604030504040204" pitchFamily="34" charset="-120"/>
                <a:ea typeface="微軟正黑體" panose="020B0604030504040204" pitchFamily="34" charset="-120"/>
              </a:rPr>
              <a:t>身心障礙學生</a:t>
            </a:r>
          </a:p>
        </p:txBody>
      </p:sp>
      <p:sp>
        <p:nvSpPr>
          <p:cNvPr id="5" name="心形 4">
            <a:extLst>
              <a:ext uri="{FF2B5EF4-FFF2-40B4-BE49-F238E27FC236}">
                <a16:creationId xmlns="" xmlns:a16="http://schemas.microsoft.com/office/drawing/2014/main" id="{BA265EF2-D95A-46A7-9EDA-3AA360D7D24A}"/>
              </a:ext>
            </a:extLst>
          </p:cNvPr>
          <p:cNvSpPr/>
          <p:nvPr/>
        </p:nvSpPr>
        <p:spPr>
          <a:xfrm>
            <a:off x="1691680" y="1962795"/>
            <a:ext cx="2160240" cy="1894115"/>
          </a:xfrm>
          <a:prstGeom prst="hear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身心障礙學生適性輔導安置</a:t>
            </a:r>
          </a:p>
        </p:txBody>
      </p:sp>
      <p:sp>
        <p:nvSpPr>
          <p:cNvPr id="6" name="心形 5">
            <a:extLst>
              <a:ext uri="{FF2B5EF4-FFF2-40B4-BE49-F238E27FC236}">
                <a16:creationId xmlns="" xmlns:a16="http://schemas.microsoft.com/office/drawing/2014/main" id="{C2B06334-8ADE-4E25-AA61-7B8631FA7372}"/>
              </a:ext>
            </a:extLst>
          </p:cNvPr>
          <p:cNvSpPr/>
          <p:nvPr/>
        </p:nvSpPr>
        <p:spPr>
          <a:xfrm>
            <a:off x="2898406" y="4472747"/>
            <a:ext cx="2160240" cy="1938131"/>
          </a:xfrm>
          <a:prstGeom prst="hear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各入學管道均提供</a:t>
            </a:r>
            <a:r>
              <a:rPr lang="en-US" altLang="zh-TW" dirty="0">
                <a:solidFill>
                  <a:srgbClr val="FF0000"/>
                </a:solidFill>
                <a:latin typeface="微軟正黑體" panose="020B0604030504040204" pitchFamily="34" charset="-120"/>
                <a:ea typeface="微軟正黑體" panose="020B0604030504040204" pitchFamily="34" charset="-120"/>
              </a:rPr>
              <a:t>2%</a:t>
            </a:r>
            <a:r>
              <a:rPr lang="zh-TW" altLang="en-US" dirty="0">
                <a:solidFill>
                  <a:srgbClr val="FF0000"/>
                </a:solidFill>
                <a:latin typeface="微軟正黑體" panose="020B0604030504040204" pitchFamily="34" charset="-120"/>
                <a:ea typeface="微軟正黑體" panose="020B0604030504040204" pitchFamily="34" charset="-120"/>
              </a:rPr>
              <a:t>外加名額</a:t>
            </a:r>
          </a:p>
        </p:txBody>
      </p:sp>
      <p:sp>
        <p:nvSpPr>
          <p:cNvPr id="7" name="箭號: 向左 6">
            <a:extLst>
              <a:ext uri="{FF2B5EF4-FFF2-40B4-BE49-F238E27FC236}">
                <a16:creationId xmlns="" xmlns:a16="http://schemas.microsoft.com/office/drawing/2014/main" id="{D277CAB3-1BC8-471F-B0EC-E5BC32E82705}"/>
              </a:ext>
            </a:extLst>
          </p:cNvPr>
          <p:cNvSpPr/>
          <p:nvPr/>
        </p:nvSpPr>
        <p:spPr>
          <a:xfrm>
            <a:off x="4167786" y="2390569"/>
            <a:ext cx="648072" cy="432048"/>
          </a:xfrm>
          <a:prstGeom prst="lef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zh-TW" altLang="en-US"/>
          </a:p>
        </p:txBody>
      </p:sp>
      <p:sp>
        <p:nvSpPr>
          <p:cNvPr id="8" name="箭號: 向左 7">
            <a:extLst>
              <a:ext uri="{FF2B5EF4-FFF2-40B4-BE49-F238E27FC236}">
                <a16:creationId xmlns="" xmlns:a16="http://schemas.microsoft.com/office/drawing/2014/main" id="{7694C1F6-DFA8-4963-8C8E-40A1984FC2ED}"/>
              </a:ext>
            </a:extLst>
          </p:cNvPr>
          <p:cNvSpPr/>
          <p:nvPr/>
        </p:nvSpPr>
        <p:spPr>
          <a:xfrm rot="18064641">
            <a:off x="4888280" y="3858535"/>
            <a:ext cx="648072" cy="432048"/>
          </a:xfrm>
          <a:prstGeom prst="lef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zh-TW" altLang="en-US"/>
          </a:p>
        </p:txBody>
      </p:sp>
      <p:pic>
        <p:nvPicPr>
          <p:cNvPr id="9" name="圖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2229" y="1725279"/>
            <a:ext cx="1743298" cy="1823265"/>
          </a:xfrm>
          <a:prstGeom prst="rect">
            <a:avLst/>
          </a:prstGeom>
        </p:spPr>
      </p:pic>
      <p:sp>
        <p:nvSpPr>
          <p:cNvPr id="10" name="矩形 9"/>
          <p:cNvSpPr/>
          <p:nvPr/>
        </p:nvSpPr>
        <p:spPr>
          <a:xfrm>
            <a:off x="179512" y="6387570"/>
            <a:ext cx="2808312" cy="338554"/>
          </a:xfrm>
          <a:prstGeom prst="rect">
            <a:avLst/>
          </a:prstGeom>
        </p:spPr>
        <p:txBody>
          <a:bodyPr wrap="square">
            <a:spAutoFit/>
          </a:bodyPr>
          <a:lstStyle/>
          <a:p>
            <a:pPr lvl="0">
              <a:defRPr/>
            </a:pPr>
            <a:r>
              <a:rPr lang="zh-TW" altLang="en-US" sz="800" dirty="0"/>
              <a:t>圖示取自 </a:t>
            </a:r>
            <a:r>
              <a:rPr lang="en-US" altLang="zh-TW" sz="800" dirty="0" err="1"/>
              <a:t>Brgfx</a:t>
            </a:r>
            <a:r>
              <a:rPr lang="en-US" altLang="zh-TW" sz="800" dirty="0"/>
              <a:t> / </a:t>
            </a:r>
            <a:r>
              <a:rPr lang="en-US" altLang="zh-TW" sz="800" dirty="0" err="1"/>
              <a:t>Freepik</a:t>
            </a:r>
            <a:r>
              <a:rPr lang="zh-TW" altLang="en-US" sz="800" dirty="0"/>
              <a:t>，依其授權規定標註出處。</a:t>
            </a:r>
            <a:r>
              <a:rPr lang="en-US" altLang="zh-TW" sz="800" dirty="0"/>
              <a:t>http://www.freepik.com</a:t>
            </a:r>
            <a:endParaRPr lang="zh-CN" altLang="en-US" sz="800" dirty="0"/>
          </a:p>
        </p:txBody>
      </p:sp>
    </p:spTree>
    <p:extLst>
      <p:ext uri="{BB962C8B-B14F-4D97-AF65-F5344CB8AC3E}">
        <p14:creationId xmlns:p14="http://schemas.microsoft.com/office/powerpoint/2010/main" val="2879398146"/>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0832F578-F53B-4D16-AEFA-7642363B62A8}"/>
              </a:ext>
            </a:extLst>
          </p:cNvPr>
          <p:cNvSpPr>
            <a:spLocks noGrp="1"/>
          </p:cNvSpPr>
          <p:nvPr>
            <p:ph type="title"/>
          </p:nvPr>
        </p:nvSpPr>
        <p:spPr>
          <a:xfrm>
            <a:off x="1403648" y="990661"/>
            <a:ext cx="8229600" cy="1143000"/>
          </a:xfrm>
        </p:spPr>
        <p:txBody>
          <a:bodyPr/>
          <a:lstStyle/>
          <a:p>
            <a:pPr algn="l"/>
            <a:r>
              <a:rPr lang="zh-TW" altLang="en-US" b="1" dirty="0">
                <a:latin typeface="微軟正黑體" panose="020B0604030504040204" pitchFamily="34" charset="-120"/>
                <a:ea typeface="微軟正黑體" panose="020B0604030504040204" pitchFamily="34" charset="-120"/>
              </a:rPr>
              <a:t>一般學生</a:t>
            </a:r>
          </a:p>
        </p:txBody>
      </p:sp>
      <p:pic>
        <p:nvPicPr>
          <p:cNvPr id="4" name="圖片 3">
            <a:extLst>
              <a:ext uri="{FF2B5EF4-FFF2-40B4-BE49-F238E27FC236}">
                <a16:creationId xmlns="" xmlns:a16="http://schemas.microsoft.com/office/drawing/2014/main" id="{E65768B1-C5D9-464A-B034-1E369A5B7B9F}"/>
              </a:ext>
            </a:extLst>
          </p:cNvPr>
          <p:cNvPicPr>
            <a:picLocks noChangeAspect="1"/>
          </p:cNvPicPr>
          <p:nvPr/>
        </p:nvPicPr>
        <p:blipFill rotWithShape="1">
          <a:blip r:embed="rId2">
            <a:clrChange>
              <a:clrFrom>
                <a:srgbClr val="FFFFFF"/>
              </a:clrFrom>
              <a:clrTo>
                <a:srgbClr val="FFFFFF">
                  <a:alpha val="0"/>
                </a:srgbClr>
              </a:clrTo>
            </a:clrChange>
          </a:blip>
          <a:srcRect l="4995" t="4368" r="3433" b="3247"/>
          <a:stretch/>
        </p:blipFill>
        <p:spPr>
          <a:xfrm>
            <a:off x="971600" y="2221838"/>
            <a:ext cx="2304256" cy="2765108"/>
          </a:xfrm>
          <a:prstGeom prst="rect">
            <a:avLst/>
          </a:prstGeom>
        </p:spPr>
      </p:pic>
      <p:sp>
        <p:nvSpPr>
          <p:cNvPr id="5" name="平行四邊形 4">
            <a:extLst>
              <a:ext uri="{FF2B5EF4-FFF2-40B4-BE49-F238E27FC236}">
                <a16:creationId xmlns="" xmlns:a16="http://schemas.microsoft.com/office/drawing/2014/main" id="{6A84B941-4189-4E8D-AFF4-EE2A72869947}"/>
              </a:ext>
            </a:extLst>
          </p:cNvPr>
          <p:cNvSpPr/>
          <p:nvPr/>
        </p:nvSpPr>
        <p:spPr>
          <a:xfrm>
            <a:off x="4572000" y="911822"/>
            <a:ext cx="3600400" cy="518931"/>
          </a:xfrm>
          <a:prstGeom prst="parallelogram">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優先免試入學</a:t>
            </a:r>
          </a:p>
        </p:txBody>
      </p:sp>
      <p:sp>
        <p:nvSpPr>
          <p:cNvPr id="6" name="平行四邊形 5">
            <a:extLst>
              <a:ext uri="{FF2B5EF4-FFF2-40B4-BE49-F238E27FC236}">
                <a16:creationId xmlns="" xmlns:a16="http://schemas.microsoft.com/office/drawing/2014/main" id="{718DB7BF-79BA-4F3A-9484-0C9A2A8A7AF7}"/>
              </a:ext>
            </a:extLst>
          </p:cNvPr>
          <p:cNvSpPr/>
          <p:nvPr/>
        </p:nvSpPr>
        <p:spPr>
          <a:xfrm>
            <a:off x="4355976" y="1655301"/>
            <a:ext cx="3658918" cy="518931"/>
          </a:xfrm>
          <a:prstGeom prst="parallelogram">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直升入學</a:t>
            </a:r>
          </a:p>
        </p:txBody>
      </p:sp>
      <p:sp>
        <p:nvSpPr>
          <p:cNvPr id="7" name="平行四邊形 6">
            <a:extLst>
              <a:ext uri="{FF2B5EF4-FFF2-40B4-BE49-F238E27FC236}">
                <a16:creationId xmlns="" xmlns:a16="http://schemas.microsoft.com/office/drawing/2014/main" id="{E092A844-CF06-4476-9978-6B028AAFB1F5}"/>
              </a:ext>
            </a:extLst>
          </p:cNvPr>
          <p:cNvSpPr/>
          <p:nvPr/>
        </p:nvSpPr>
        <p:spPr>
          <a:xfrm>
            <a:off x="4139952" y="2458298"/>
            <a:ext cx="3744416" cy="518931"/>
          </a:xfrm>
          <a:prstGeom prst="parallelogram">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試辦學習區完全免試入學</a:t>
            </a:r>
          </a:p>
        </p:txBody>
      </p:sp>
      <p:sp>
        <p:nvSpPr>
          <p:cNvPr id="8" name="平行四邊形 7">
            <a:extLst>
              <a:ext uri="{FF2B5EF4-FFF2-40B4-BE49-F238E27FC236}">
                <a16:creationId xmlns="" xmlns:a16="http://schemas.microsoft.com/office/drawing/2014/main" id="{79BB8CF0-8B1A-484E-9F5F-DFAFB867ED5E}"/>
              </a:ext>
            </a:extLst>
          </p:cNvPr>
          <p:cNvSpPr/>
          <p:nvPr/>
        </p:nvSpPr>
        <p:spPr>
          <a:xfrm>
            <a:off x="3707904" y="4094045"/>
            <a:ext cx="3816424" cy="518931"/>
          </a:xfrm>
          <a:prstGeom prst="parallelogram">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五專優先及聯合免試入學</a:t>
            </a:r>
          </a:p>
        </p:txBody>
      </p:sp>
      <p:sp>
        <p:nvSpPr>
          <p:cNvPr id="9" name="平行四邊形 8">
            <a:extLst>
              <a:ext uri="{FF2B5EF4-FFF2-40B4-BE49-F238E27FC236}">
                <a16:creationId xmlns="" xmlns:a16="http://schemas.microsoft.com/office/drawing/2014/main" id="{D7126A95-886C-4B7C-AD05-8B3AF2CF3B51}"/>
              </a:ext>
            </a:extLst>
          </p:cNvPr>
          <p:cNvSpPr/>
          <p:nvPr/>
        </p:nvSpPr>
        <p:spPr>
          <a:xfrm>
            <a:off x="3419872" y="4925995"/>
            <a:ext cx="5266928" cy="1143000"/>
          </a:xfrm>
          <a:prstGeom prst="parallelogram">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其他，例如：</a:t>
            </a:r>
            <a:endParaRPr lang="en-US" altLang="zh-TW" dirty="0">
              <a:latin typeface="微軟正黑體" panose="020B0604030504040204" pitchFamily="34" charset="-120"/>
              <a:ea typeface="微軟正黑體" panose="020B0604030504040204" pitchFamily="34" charset="-120"/>
            </a:endParaRPr>
          </a:p>
          <a:p>
            <a:pPr algn="ctr"/>
            <a:r>
              <a:rPr lang="zh-TW" altLang="en-US" dirty="0">
                <a:latin typeface="微軟正黑體" panose="020B0604030504040204" pitchFamily="34" charset="-120"/>
                <a:ea typeface="微軟正黑體" panose="020B0604030504040204" pitchFamily="34" charset="-120"/>
              </a:rPr>
              <a:t>進修部非應屆獨招</a:t>
            </a:r>
            <a:endParaRPr lang="en-US" altLang="zh-TW" dirty="0">
              <a:latin typeface="微軟正黑體" panose="020B0604030504040204" pitchFamily="34" charset="-120"/>
              <a:ea typeface="微軟正黑體" panose="020B0604030504040204" pitchFamily="34" charset="-120"/>
            </a:endParaRPr>
          </a:p>
          <a:p>
            <a:pPr algn="ctr"/>
            <a:r>
              <a:rPr lang="zh-TW" altLang="en-US" dirty="0">
                <a:latin typeface="微軟正黑體" panose="020B0604030504040204" pitchFamily="34" charset="-120"/>
                <a:ea typeface="微軟正黑體" panose="020B0604030504040204" pitchFamily="34" charset="-120"/>
              </a:rPr>
              <a:t>技術型及單科型學校免試獨招</a:t>
            </a:r>
            <a:r>
              <a:rPr lang="en-US" altLang="zh-TW" dirty="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p:txBody>
      </p:sp>
      <p:sp>
        <p:nvSpPr>
          <p:cNvPr id="10" name="平行四邊形 9">
            <a:extLst>
              <a:ext uri="{FF2B5EF4-FFF2-40B4-BE49-F238E27FC236}">
                <a16:creationId xmlns="" xmlns:a16="http://schemas.microsoft.com/office/drawing/2014/main" id="{E092A844-CF06-4476-9978-6B028AAFB1F5}"/>
              </a:ext>
            </a:extLst>
          </p:cNvPr>
          <p:cNvSpPr/>
          <p:nvPr/>
        </p:nvSpPr>
        <p:spPr>
          <a:xfrm>
            <a:off x="3959932" y="3261295"/>
            <a:ext cx="3744416" cy="518931"/>
          </a:xfrm>
          <a:prstGeom prst="parallelogram">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屏東區免試入學</a:t>
            </a:r>
          </a:p>
        </p:txBody>
      </p:sp>
      <p:sp>
        <p:nvSpPr>
          <p:cNvPr id="11" name="矩形 10"/>
          <p:cNvSpPr/>
          <p:nvPr/>
        </p:nvSpPr>
        <p:spPr>
          <a:xfrm>
            <a:off x="179512" y="6387570"/>
            <a:ext cx="2808312" cy="338554"/>
          </a:xfrm>
          <a:prstGeom prst="rect">
            <a:avLst/>
          </a:prstGeom>
        </p:spPr>
        <p:txBody>
          <a:bodyPr wrap="square">
            <a:spAutoFit/>
          </a:bodyPr>
          <a:lstStyle/>
          <a:p>
            <a:pPr lvl="0">
              <a:defRPr/>
            </a:pPr>
            <a:r>
              <a:rPr lang="zh-TW" altLang="en-US" sz="800" dirty="0"/>
              <a:t>圖示取自 </a:t>
            </a:r>
            <a:r>
              <a:rPr lang="en-US" altLang="zh-TW" sz="800" dirty="0" err="1"/>
              <a:t>Brgfx</a:t>
            </a:r>
            <a:r>
              <a:rPr lang="en-US" altLang="zh-TW" sz="800" dirty="0"/>
              <a:t> / </a:t>
            </a:r>
            <a:r>
              <a:rPr lang="en-US" altLang="zh-TW" sz="800" dirty="0" err="1"/>
              <a:t>Freepik</a:t>
            </a:r>
            <a:r>
              <a:rPr lang="zh-TW" altLang="en-US" sz="800" dirty="0"/>
              <a:t>，依其授權規定標註出處。</a:t>
            </a:r>
            <a:r>
              <a:rPr lang="en-US" altLang="zh-TW" sz="800" dirty="0"/>
              <a:t>http://www.freepik.com</a:t>
            </a:r>
            <a:endParaRPr lang="zh-CN" altLang="en-US" sz="800" dirty="0"/>
          </a:p>
        </p:txBody>
      </p:sp>
      <p:pic>
        <p:nvPicPr>
          <p:cNvPr id="12" name="圖片 11">
            <a:hlinkClick r:id="rId3" action="ppaction://hlinksldjump"/>
            <a:extLst>
              <a:ext uri="{FF2B5EF4-FFF2-40B4-BE49-F238E27FC236}">
                <a16:creationId xmlns="" xmlns:a16="http://schemas.microsoft.com/office/drawing/2014/main" id="{91B2335C-E489-4416-8923-5E8586E82153}"/>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2981771164"/>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3" name="標題 4"/>
          <p:cNvSpPr>
            <a:spLocks noGrp="1"/>
          </p:cNvSpPr>
          <p:nvPr>
            <p:ph type="title"/>
          </p:nvPr>
        </p:nvSpPr>
        <p:spPr>
          <a:xfrm>
            <a:off x="1619272" y="980728"/>
            <a:ext cx="6571343" cy="1049235"/>
          </a:xfrm>
        </p:spPr>
        <p:txBody>
          <a:bodyPr>
            <a:normAutofit fontScale="90000"/>
          </a:bodyPr>
          <a:lstStyle/>
          <a:p>
            <a:pPr eaLnBrk="1" hangingPunct="1">
              <a:defRPr/>
            </a:pPr>
            <a:r>
              <a:rPr lang="zh-TW" altLang="en-US" sz="3600" b="1" dirty="0">
                <a:solidFill>
                  <a:srgbClr val="FF0000"/>
                </a:solidFill>
                <a:latin typeface="微軟正黑體" pitchFamily="34" charset="-120"/>
                <a:ea typeface="微軟正黑體" pitchFamily="34" charset="-120"/>
              </a:rPr>
              <a:t>屏東區志願選填統計與輔導策略</a:t>
            </a:r>
            <a:endParaRPr lang="zh-TW" altLang="en-US" sz="3600" b="1" dirty="0">
              <a:solidFill>
                <a:srgbClr val="FF0000"/>
              </a:solidFill>
              <a:ea typeface="新細明體" pitchFamily="18" charset="-120"/>
            </a:endParaRPr>
          </a:p>
        </p:txBody>
      </p:sp>
      <p:graphicFrame>
        <p:nvGraphicFramePr>
          <p:cNvPr id="5" name="資料庫圖表 4"/>
          <p:cNvGraphicFramePr/>
          <p:nvPr/>
        </p:nvGraphicFramePr>
        <p:xfrm>
          <a:off x="1619272" y="171448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70104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41495" y="692696"/>
            <a:ext cx="8712968" cy="769441"/>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pPr>
            <a:r>
              <a:rPr lang="zh-TW" altLang="en-US" sz="44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hlinkClick r:id="rId2"/>
              </a:rPr>
              <a:t>全國高級中等學校</a:t>
            </a:r>
            <a:r>
              <a:rPr lang="zh-TW" altLang="en-US" sz="4400"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hlinkClick r:id="rId2"/>
              </a:rPr>
              <a:t>及五專</a:t>
            </a:r>
            <a:r>
              <a:rPr lang="zh-TW" altLang="en-US" sz="44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hlinkClick r:id="rId2"/>
              </a:rPr>
              <a:t>定位</a:t>
            </a:r>
            <a:r>
              <a:rPr lang="zh-TW" altLang="en-US" sz="4400"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hlinkClick r:id="rId2"/>
              </a:rPr>
              <a:t>查詢</a:t>
            </a:r>
            <a:endParaRPr lang="en-US" altLang="zh-TW" sz="44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pic>
        <p:nvPicPr>
          <p:cNvPr id="3" name="圖片 2"/>
          <p:cNvPicPr>
            <a:picLocks noChangeAspect="1"/>
          </p:cNvPicPr>
          <p:nvPr/>
        </p:nvPicPr>
        <p:blipFill rotWithShape="1">
          <a:blip r:embed="rId3"/>
          <a:srcRect l="1176" t="15000" r="5900" b="15000"/>
          <a:stretch/>
        </p:blipFill>
        <p:spPr>
          <a:xfrm>
            <a:off x="249507" y="1462137"/>
            <a:ext cx="8496944" cy="3600400"/>
          </a:xfrm>
          <a:prstGeom prst="rect">
            <a:avLst/>
          </a:prstGeom>
        </p:spPr>
      </p:pic>
      <p:pic>
        <p:nvPicPr>
          <p:cNvPr id="5" name="圖片 4"/>
          <p:cNvPicPr>
            <a:picLocks noChangeAspect="1"/>
          </p:cNvPicPr>
          <p:nvPr/>
        </p:nvPicPr>
        <p:blipFill rotWithShape="1">
          <a:blip r:embed="rId3"/>
          <a:srcRect l="1176" t="53675" r="5900" b="15000"/>
          <a:stretch/>
        </p:blipFill>
        <p:spPr>
          <a:xfrm>
            <a:off x="249507" y="1908133"/>
            <a:ext cx="8496944" cy="4165293"/>
          </a:xfrm>
          <a:prstGeom prst="rect">
            <a:avLst/>
          </a:prstGeom>
        </p:spPr>
      </p:pic>
      <p:sp>
        <p:nvSpPr>
          <p:cNvPr id="6" name="橢圓 5"/>
          <p:cNvSpPr/>
          <p:nvPr/>
        </p:nvSpPr>
        <p:spPr>
          <a:xfrm>
            <a:off x="7164288" y="1268760"/>
            <a:ext cx="1008112" cy="67071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圖片 6"/>
          <p:cNvPicPr>
            <a:picLocks noChangeAspect="1"/>
          </p:cNvPicPr>
          <p:nvPr/>
        </p:nvPicPr>
        <p:blipFill rotWithShape="1">
          <a:blip r:embed="rId4"/>
          <a:srcRect l="7476" t="23401" r="13776" b="8000"/>
          <a:stretch/>
        </p:blipFill>
        <p:spPr>
          <a:xfrm>
            <a:off x="149670" y="1881113"/>
            <a:ext cx="8501804" cy="4711234"/>
          </a:xfrm>
          <a:prstGeom prst="rect">
            <a:avLst/>
          </a:prstGeom>
        </p:spPr>
      </p:pic>
      <p:sp>
        <p:nvSpPr>
          <p:cNvPr id="8" name="矩形 7"/>
          <p:cNvSpPr/>
          <p:nvPr/>
        </p:nvSpPr>
        <p:spPr>
          <a:xfrm>
            <a:off x="467544" y="4077072"/>
            <a:ext cx="4824536" cy="117884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884385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3" name="標題 4"/>
          <p:cNvSpPr>
            <a:spLocks noGrp="1"/>
          </p:cNvSpPr>
          <p:nvPr>
            <p:ph type="title"/>
          </p:nvPr>
        </p:nvSpPr>
        <p:spPr/>
        <p:txBody>
          <a:bodyPr/>
          <a:lstStyle/>
          <a:p>
            <a:pPr eaLnBrk="1" hangingPunct="1">
              <a:defRPr/>
            </a:pPr>
            <a:r>
              <a:rPr lang="zh-TW" altLang="en-US" b="1" dirty="0">
                <a:solidFill>
                  <a:srgbClr val="FF0000"/>
                </a:solidFill>
                <a:latin typeface="微軟正黑體" pitchFamily="34" charset="-120"/>
                <a:ea typeface="微軟正黑體" pitchFamily="34" charset="-120"/>
              </a:rPr>
              <a:t>屏東區志願選填統計與輔導策略</a:t>
            </a:r>
            <a:endParaRPr lang="zh-TW" altLang="en-US" b="1" dirty="0">
              <a:solidFill>
                <a:srgbClr val="FF0000"/>
              </a:solidFill>
              <a:ea typeface="新細明體" pitchFamily="18" charset="-120"/>
            </a:endParaRPr>
          </a:p>
        </p:txBody>
      </p:sp>
      <p:graphicFrame>
        <p:nvGraphicFramePr>
          <p:cNvPr id="4" name="內容版面配置區 5"/>
          <p:cNvGraphicFramePr>
            <a:graphicFrameLocks/>
          </p:cNvGraphicFramePr>
          <p:nvPr>
            <p:extLst>
              <p:ext uri="{D42A27DB-BD31-4B8C-83A1-F6EECF244321}">
                <p14:modId xmlns:p14="http://schemas.microsoft.com/office/powerpoint/2010/main" val="2942575700"/>
              </p:ext>
            </p:extLst>
          </p:nvPr>
        </p:nvGraphicFramePr>
        <p:xfrm>
          <a:off x="500034" y="1484784"/>
          <a:ext cx="8003232" cy="464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94095582"/>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內容版面配置區 3"/>
          <p:cNvGraphicFramePr>
            <a:graphicFrameLocks/>
          </p:cNvGraphicFramePr>
          <p:nvPr>
            <p:extLst>
              <p:ext uri="{D42A27DB-BD31-4B8C-83A1-F6EECF244321}">
                <p14:modId xmlns:p14="http://schemas.microsoft.com/office/powerpoint/2010/main" val="894538637"/>
              </p:ext>
            </p:extLst>
          </p:nvPr>
        </p:nvGraphicFramePr>
        <p:xfrm>
          <a:off x="251519" y="1628800"/>
          <a:ext cx="8712968" cy="2271015"/>
        </p:xfrm>
        <a:graphic>
          <a:graphicData uri="http://schemas.openxmlformats.org/drawingml/2006/table">
            <a:tbl>
              <a:tblPr firstRow="1" bandRow="1"/>
              <a:tblGrid>
                <a:gridCol w="3888433">
                  <a:extLst>
                    <a:ext uri="{9D8B030D-6E8A-4147-A177-3AD203B41FA5}">
                      <a16:colId xmlns="" xmlns:a16="http://schemas.microsoft.com/office/drawing/2014/main" val="20000"/>
                    </a:ext>
                  </a:extLst>
                </a:gridCol>
                <a:gridCol w="4824535">
                  <a:extLst>
                    <a:ext uri="{9D8B030D-6E8A-4147-A177-3AD203B41FA5}">
                      <a16:colId xmlns="" xmlns:a16="http://schemas.microsoft.com/office/drawing/2014/main" val="20001"/>
                    </a:ext>
                  </a:extLst>
                </a:gridCol>
              </a:tblGrid>
              <a:tr h="493699">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a:solidFill>
                            <a:schemeClr val="bg1"/>
                          </a:solidFill>
                          <a:latin typeface="微軟正黑體" pitchFamily="34" charset="-120"/>
                          <a:ea typeface="微軟正黑體" pitchFamily="34" charset="-120"/>
                        </a:rPr>
                        <a:t>次數</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a:solidFill>
                            <a:schemeClr val="bg1"/>
                          </a:solidFill>
                          <a:latin typeface="微軟正黑體" pitchFamily="34" charset="-120"/>
                          <a:ea typeface="微軟正黑體" pitchFamily="34" charset="-120"/>
                        </a:rPr>
                        <a:t>時間</a:t>
                      </a: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extLst>
                  <a:ext uri="{0D108BD9-81ED-4DB2-BD59-A6C34878D82A}">
                    <a16:rowId xmlns="" xmlns:a16="http://schemas.microsoft.com/office/drawing/2014/main" val="10000"/>
                  </a:ext>
                </a:extLst>
              </a:tr>
              <a:tr h="8886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chemeClr val="tx1"/>
                          </a:solidFill>
                          <a:latin typeface="微軟正黑體" pitchFamily="34" charset="-120"/>
                          <a:ea typeface="微軟正黑體" pitchFamily="34" charset="-120"/>
                        </a:rPr>
                        <a:t>國中學生</a:t>
                      </a:r>
                      <a:endParaRPr lang="en-US" altLang="zh-TW" sz="2400" b="1" dirty="0">
                        <a:solidFill>
                          <a:schemeClr val="tx1"/>
                        </a:solidFill>
                        <a:latin typeface="微軟正黑體" pitchFamily="34" charset="-120"/>
                        <a:ea typeface="微軟正黑體" pitchFamily="34" charset="-120"/>
                      </a:endParaRPr>
                    </a:p>
                    <a:p>
                      <a:pPr algn="ctr"/>
                      <a:r>
                        <a:rPr lang="zh-TW" altLang="en-US" sz="2400" b="1" dirty="0">
                          <a:solidFill>
                            <a:schemeClr val="tx1"/>
                          </a:solidFill>
                          <a:latin typeface="微軟正黑體" pitchFamily="34" charset="-120"/>
                          <a:ea typeface="微軟正黑體" pitchFamily="34" charset="-120"/>
                        </a:rPr>
                        <a:t>第一次模擬志願選填</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dirty="0" smtClean="0">
                          <a:solidFill>
                            <a:schemeClr val="tx1"/>
                          </a:solidFill>
                          <a:latin typeface="微軟正黑體" pitchFamily="34" charset="-120"/>
                          <a:ea typeface="微軟正黑體" pitchFamily="34" charset="-120"/>
                        </a:rPr>
                        <a:t>111</a:t>
                      </a:r>
                      <a:r>
                        <a:rPr lang="zh-TW" altLang="en-US" sz="2400" b="1" dirty="0" smtClean="0">
                          <a:solidFill>
                            <a:schemeClr val="tx1"/>
                          </a:solidFill>
                          <a:latin typeface="微軟正黑體" pitchFamily="34" charset="-120"/>
                          <a:ea typeface="微軟正黑體" pitchFamily="34" charset="-120"/>
                        </a:rPr>
                        <a:t>年</a:t>
                      </a:r>
                      <a:r>
                        <a:rPr lang="en-US" altLang="zh-TW" sz="2400" b="1" dirty="0" smtClean="0">
                          <a:solidFill>
                            <a:schemeClr val="tx1"/>
                          </a:solidFill>
                          <a:latin typeface="微軟正黑體" pitchFamily="34" charset="-120"/>
                          <a:ea typeface="微軟正黑體" pitchFamily="34" charset="-120"/>
                        </a:rPr>
                        <a:t>12</a:t>
                      </a:r>
                      <a:r>
                        <a:rPr lang="zh-TW" altLang="en-US" sz="2400" b="1" dirty="0" smtClean="0">
                          <a:solidFill>
                            <a:schemeClr val="tx1"/>
                          </a:solidFill>
                          <a:latin typeface="微軟正黑體" pitchFamily="34" charset="-120"/>
                          <a:ea typeface="微軟正黑體" pitchFamily="34" charset="-120"/>
                        </a:rPr>
                        <a:t>月</a:t>
                      </a:r>
                      <a:r>
                        <a:rPr lang="en-US" altLang="zh-TW" sz="2400" b="1" dirty="0" smtClean="0">
                          <a:solidFill>
                            <a:schemeClr val="tx1"/>
                          </a:solidFill>
                          <a:latin typeface="微軟正黑體" pitchFamily="34" charset="-120"/>
                          <a:ea typeface="微軟正黑體" pitchFamily="34" charset="-120"/>
                        </a:rPr>
                        <a:t>26</a:t>
                      </a:r>
                      <a:r>
                        <a:rPr lang="zh-TW" altLang="en-US" sz="2400" b="1" dirty="0" smtClean="0">
                          <a:solidFill>
                            <a:schemeClr val="tx1"/>
                          </a:solidFill>
                          <a:latin typeface="微軟正黑體" pitchFamily="34" charset="-120"/>
                          <a:ea typeface="微軟正黑體" pitchFamily="34" charset="-120"/>
                        </a:rPr>
                        <a:t>日上午</a:t>
                      </a:r>
                      <a:r>
                        <a:rPr lang="en-US" altLang="zh-TW" sz="2400" b="1" dirty="0" smtClean="0">
                          <a:solidFill>
                            <a:schemeClr val="tx1"/>
                          </a:solidFill>
                          <a:latin typeface="微軟正黑體" pitchFamily="34" charset="-120"/>
                          <a:ea typeface="微軟正黑體" pitchFamily="34" charset="-120"/>
                        </a:rPr>
                        <a:t>8</a:t>
                      </a:r>
                      <a:r>
                        <a:rPr lang="zh-TW" altLang="en-US" sz="2400" b="1" dirty="0" smtClean="0">
                          <a:solidFill>
                            <a:schemeClr val="tx1"/>
                          </a:solidFill>
                          <a:latin typeface="微軟正黑體" pitchFamily="34" charset="-120"/>
                          <a:ea typeface="微軟正黑體" pitchFamily="34" charset="-120"/>
                        </a:rPr>
                        <a:t>時</a:t>
                      </a:r>
                      <a:endParaRPr lang="en-US" altLang="zh-TW" sz="2400" b="1" dirty="0" smtClean="0">
                        <a:solidFill>
                          <a:schemeClr val="tx1"/>
                        </a:solidFill>
                        <a:latin typeface="微軟正黑體" pitchFamily="34" charset="-120"/>
                        <a:ea typeface="微軟正黑體" pitchFamily="34" charset="-120"/>
                      </a:endParaRPr>
                    </a:p>
                    <a:p>
                      <a:pPr algn="ctr"/>
                      <a:r>
                        <a:rPr lang="zh-TW" altLang="en-US" sz="2400" b="1" dirty="0" smtClean="0">
                          <a:solidFill>
                            <a:schemeClr val="tx1"/>
                          </a:solidFill>
                          <a:latin typeface="微軟正黑體" pitchFamily="34" charset="-120"/>
                          <a:ea typeface="微軟正黑體" pitchFamily="34" charset="-120"/>
                        </a:rPr>
                        <a:t>至</a:t>
                      </a:r>
                      <a:r>
                        <a:rPr lang="en-US" altLang="zh-TW" sz="2400" b="1" dirty="0" smtClean="0">
                          <a:solidFill>
                            <a:schemeClr val="tx1"/>
                          </a:solidFill>
                          <a:latin typeface="微軟正黑體" pitchFamily="34" charset="-120"/>
                          <a:ea typeface="微軟正黑體" pitchFamily="34" charset="-120"/>
                        </a:rPr>
                        <a:t>112</a:t>
                      </a:r>
                      <a:r>
                        <a:rPr lang="zh-TW" altLang="en-US" sz="2400" b="1" dirty="0" smtClean="0">
                          <a:solidFill>
                            <a:schemeClr val="tx1"/>
                          </a:solidFill>
                          <a:latin typeface="微軟正黑體" pitchFamily="34" charset="-120"/>
                          <a:ea typeface="微軟正黑體" pitchFamily="34" charset="-120"/>
                        </a:rPr>
                        <a:t>年</a:t>
                      </a:r>
                      <a:r>
                        <a:rPr lang="en-US" altLang="zh-TW" sz="2400" b="1" dirty="0">
                          <a:solidFill>
                            <a:schemeClr val="tx1"/>
                          </a:solidFill>
                          <a:latin typeface="微軟正黑體" pitchFamily="34" charset="-120"/>
                          <a:ea typeface="微軟正黑體" pitchFamily="34" charset="-120"/>
                        </a:rPr>
                        <a:t>1</a:t>
                      </a:r>
                      <a:r>
                        <a:rPr lang="zh-TW" altLang="en-US" sz="2400" b="1" dirty="0" smtClean="0">
                          <a:solidFill>
                            <a:schemeClr val="tx1"/>
                          </a:solidFill>
                          <a:latin typeface="微軟正黑體" pitchFamily="34" charset="-120"/>
                          <a:ea typeface="微軟正黑體" pitchFamily="34" charset="-120"/>
                        </a:rPr>
                        <a:t>月</a:t>
                      </a:r>
                      <a:r>
                        <a:rPr lang="en-US" altLang="zh-TW" sz="2400" b="1" dirty="0" smtClean="0">
                          <a:solidFill>
                            <a:schemeClr val="tx1"/>
                          </a:solidFill>
                          <a:latin typeface="微軟正黑體" pitchFamily="34" charset="-120"/>
                          <a:ea typeface="微軟正黑體" pitchFamily="34" charset="-120"/>
                        </a:rPr>
                        <a:t>13</a:t>
                      </a:r>
                      <a:r>
                        <a:rPr lang="zh-TW" altLang="en-US" sz="2400" b="1" dirty="0" smtClean="0">
                          <a:solidFill>
                            <a:schemeClr val="tx1"/>
                          </a:solidFill>
                          <a:latin typeface="微軟正黑體" pitchFamily="34" charset="-120"/>
                          <a:ea typeface="微軟正黑體" pitchFamily="34" charset="-120"/>
                        </a:rPr>
                        <a:t>日下午</a:t>
                      </a:r>
                      <a:r>
                        <a:rPr lang="en-US" altLang="zh-TW" sz="2400" b="1" dirty="0" smtClean="0">
                          <a:solidFill>
                            <a:schemeClr val="tx1"/>
                          </a:solidFill>
                          <a:latin typeface="微軟正黑體" pitchFamily="34" charset="-120"/>
                          <a:ea typeface="微軟正黑體" pitchFamily="34" charset="-120"/>
                        </a:rPr>
                        <a:t>4</a:t>
                      </a:r>
                      <a:r>
                        <a:rPr lang="zh-TW" altLang="en-US" sz="2400" b="1" dirty="0" smtClean="0">
                          <a:solidFill>
                            <a:schemeClr val="tx1"/>
                          </a:solidFill>
                          <a:latin typeface="微軟正黑體" pitchFamily="34" charset="-120"/>
                          <a:ea typeface="微軟正黑體" pitchFamily="34" charset="-120"/>
                        </a:rPr>
                        <a:t>時</a:t>
                      </a:r>
                      <a:endParaRPr lang="en-US" altLang="zh-TW" sz="2400" b="1" dirty="0">
                        <a:solidFill>
                          <a:schemeClr val="tx1"/>
                        </a:solidFill>
                        <a:latin typeface="微軟正黑體" pitchFamily="34" charset="-120"/>
                        <a:ea typeface="微軟正黑體" pitchFamily="34" charset="-120"/>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 xmlns:a16="http://schemas.microsoft.com/office/drawing/2014/main" val="10001"/>
                  </a:ext>
                </a:extLst>
              </a:tr>
              <a:tr h="8886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chemeClr val="tx1"/>
                          </a:solidFill>
                          <a:latin typeface="微軟正黑體" pitchFamily="34" charset="-120"/>
                          <a:ea typeface="微軟正黑體" pitchFamily="34" charset="-120"/>
                        </a:rPr>
                        <a:t>國中學生</a:t>
                      </a:r>
                      <a:endParaRPr lang="en-US" altLang="zh-TW" sz="2400" b="1" dirty="0">
                        <a:solidFill>
                          <a:schemeClr val="tx1"/>
                        </a:solidFill>
                        <a:latin typeface="微軟正黑體" pitchFamily="34" charset="-120"/>
                        <a:ea typeface="微軟正黑體" pitchFamily="34" charset="-120"/>
                      </a:endParaRPr>
                    </a:p>
                    <a:p>
                      <a:pPr algn="ctr"/>
                      <a:r>
                        <a:rPr lang="zh-TW" altLang="en-US" sz="2400" b="1" dirty="0">
                          <a:solidFill>
                            <a:schemeClr val="tx1"/>
                          </a:solidFill>
                          <a:latin typeface="微軟正黑體" pitchFamily="34" charset="-120"/>
                          <a:ea typeface="微軟正黑體" pitchFamily="34" charset="-120"/>
                        </a:rPr>
                        <a:t>第二次模擬志願選填</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dirty="0" smtClean="0">
                          <a:solidFill>
                            <a:schemeClr val="tx1"/>
                          </a:solidFill>
                          <a:latin typeface="微軟正黑體" pitchFamily="34" charset="-120"/>
                          <a:ea typeface="微軟正黑體" pitchFamily="34" charset="-120"/>
                        </a:rPr>
                        <a:t>112</a:t>
                      </a:r>
                      <a:r>
                        <a:rPr lang="zh-TW" altLang="en-US" sz="2400" b="1" dirty="0" smtClean="0">
                          <a:solidFill>
                            <a:schemeClr val="tx1"/>
                          </a:solidFill>
                          <a:latin typeface="微軟正黑體" pitchFamily="34" charset="-120"/>
                          <a:ea typeface="微軟正黑體" pitchFamily="34" charset="-120"/>
                        </a:rPr>
                        <a:t>年</a:t>
                      </a:r>
                      <a:r>
                        <a:rPr lang="en-US" altLang="zh-TW" sz="2400" b="1" dirty="0">
                          <a:solidFill>
                            <a:schemeClr val="tx1"/>
                          </a:solidFill>
                          <a:latin typeface="微軟正黑體" pitchFamily="34" charset="-120"/>
                          <a:ea typeface="微軟正黑體" pitchFamily="34" charset="-120"/>
                        </a:rPr>
                        <a:t>3</a:t>
                      </a:r>
                      <a:r>
                        <a:rPr lang="zh-TW" altLang="en-US" sz="2400" b="1" dirty="0" smtClean="0">
                          <a:solidFill>
                            <a:schemeClr val="tx1"/>
                          </a:solidFill>
                          <a:latin typeface="微軟正黑體" pitchFamily="34" charset="-120"/>
                          <a:ea typeface="微軟正黑體" pitchFamily="34" charset="-120"/>
                        </a:rPr>
                        <a:t>月</a:t>
                      </a:r>
                      <a:r>
                        <a:rPr lang="en-US" altLang="zh-TW" sz="2400" b="1" dirty="0" smtClean="0">
                          <a:solidFill>
                            <a:schemeClr val="tx1"/>
                          </a:solidFill>
                          <a:latin typeface="微軟正黑體" pitchFamily="34" charset="-120"/>
                          <a:ea typeface="微軟正黑體" pitchFamily="34" charset="-120"/>
                        </a:rPr>
                        <a:t>28</a:t>
                      </a:r>
                      <a:r>
                        <a:rPr lang="zh-TW" altLang="en-US" sz="2400" b="1" dirty="0" smtClean="0">
                          <a:solidFill>
                            <a:schemeClr val="tx1"/>
                          </a:solidFill>
                          <a:latin typeface="微軟正黑體" pitchFamily="34" charset="-120"/>
                          <a:ea typeface="微軟正黑體" pitchFamily="34" charset="-120"/>
                        </a:rPr>
                        <a:t>日上午</a:t>
                      </a:r>
                      <a:r>
                        <a:rPr lang="en-US" altLang="zh-TW" sz="2400" b="1" dirty="0" smtClean="0">
                          <a:solidFill>
                            <a:schemeClr val="tx1"/>
                          </a:solidFill>
                          <a:latin typeface="微軟正黑體" pitchFamily="34" charset="-120"/>
                          <a:ea typeface="微軟正黑體" pitchFamily="34" charset="-120"/>
                        </a:rPr>
                        <a:t>8</a:t>
                      </a:r>
                      <a:r>
                        <a:rPr lang="zh-TW" altLang="en-US" sz="2400" b="1" dirty="0" smtClean="0">
                          <a:solidFill>
                            <a:schemeClr val="tx1"/>
                          </a:solidFill>
                          <a:latin typeface="微軟正黑體" pitchFamily="34" charset="-120"/>
                          <a:ea typeface="微軟正黑體" pitchFamily="34" charset="-120"/>
                        </a:rPr>
                        <a:t>時</a:t>
                      </a:r>
                      <a:endParaRPr lang="en-US" altLang="zh-TW" sz="2400" b="1" dirty="0" smtClean="0">
                        <a:solidFill>
                          <a:schemeClr val="tx1"/>
                        </a:solidFill>
                        <a:latin typeface="微軟正黑體" pitchFamily="34" charset="-120"/>
                        <a:ea typeface="微軟正黑體" pitchFamily="34" charset="-120"/>
                      </a:endParaRPr>
                    </a:p>
                    <a:p>
                      <a:pPr algn="ctr"/>
                      <a:r>
                        <a:rPr lang="zh-TW" altLang="en-US" sz="2400" b="1" dirty="0" smtClean="0">
                          <a:solidFill>
                            <a:schemeClr val="tx1"/>
                          </a:solidFill>
                          <a:latin typeface="微軟正黑體" pitchFamily="34" charset="-120"/>
                          <a:ea typeface="微軟正黑體" pitchFamily="34" charset="-120"/>
                        </a:rPr>
                        <a:t>至</a:t>
                      </a:r>
                      <a:r>
                        <a:rPr lang="en-US" altLang="zh-TW" sz="2400" b="1" dirty="0" smtClean="0">
                          <a:solidFill>
                            <a:schemeClr val="tx1"/>
                          </a:solidFill>
                          <a:latin typeface="微軟正黑體" pitchFamily="34" charset="-120"/>
                          <a:ea typeface="微軟正黑體" pitchFamily="34" charset="-120"/>
                        </a:rPr>
                        <a:t>4</a:t>
                      </a:r>
                      <a:r>
                        <a:rPr lang="zh-TW" altLang="en-US" sz="2400" b="1" dirty="0" smtClean="0">
                          <a:solidFill>
                            <a:schemeClr val="tx1"/>
                          </a:solidFill>
                          <a:latin typeface="微軟正黑體" pitchFamily="34" charset="-120"/>
                          <a:ea typeface="微軟正黑體" pitchFamily="34" charset="-120"/>
                        </a:rPr>
                        <a:t>月</a:t>
                      </a:r>
                      <a:r>
                        <a:rPr lang="en-US" altLang="zh-TW" sz="2400" b="1" dirty="0" smtClean="0">
                          <a:solidFill>
                            <a:schemeClr val="tx1"/>
                          </a:solidFill>
                          <a:latin typeface="微軟正黑體" pitchFamily="34" charset="-120"/>
                          <a:ea typeface="微軟正黑體" pitchFamily="34" charset="-120"/>
                        </a:rPr>
                        <a:t>12</a:t>
                      </a:r>
                      <a:r>
                        <a:rPr lang="zh-TW" altLang="en-US" sz="2400" b="1" dirty="0" smtClean="0">
                          <a:solidFill>
                            <a:schemeClr val="tx1"/>
                          </a:solidFill>
                          <a:latin typeface="微軟正黑體" pitchFamily="34" charset="-120"/>
                          <a:ea typeface="微軟正黑體" pitchFamily="34" charset="-120"/>
                        </a:rPr>
                        <a:t>日下午</a:t>
                      </a:r>
                      <a:r>
                        <a:rPr lang="en-US" altLang="zh-TW" sz="2400" b="1" dirty="0" smtClean="0">
                          <a:solidFill>
                            <a:schemeClr val="tx1"/>
                          </a:solidFill>
                          <a:latin typeface="微軟正黑體" pitchFamily="34" charset="-120"/>
                          <a:ea typeface="微軟正黑體" pitchFamily="34" charset="-120"/>
                        </a:rPr>
                        <a:t>4</a:t>
                      </a:r>
                      <a:r>
                        <a:rPr lang="zh-TW" altLang="en-US" sz="2400" b="1" dirty="0" smtClean="0">
                          <a:solidFill>
                            <a:schemeClr val="tx1"/>
                          </a:solidFill>
                          <a:latin typeface="微軟正黑體" pitchFamily="34" charset="-120"/>
                          <a:ea typeface="微軟正黑體" pitchFamily="34" charset="-120"/>
                        </a:rPr>
                        <a:t>時</a:t>
                      </a:r>
                      <a:endParaRPr lang="zh-TW" altLang="en-US" sz="2400" b="1" dirty="0">
                        <a:solidFill>
                          <a:schemeClr val="tx1"/>
                        </a:solidFill>
                        <a:latin typeface="微軟正黑體" pitchFamily="34" charset="-120"/>
                        <a:ea typeface="微軟正黑體" pitchFamily="34" charset="-12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 xmlns:a16="http://schemas.microsoft.com/office/drawing/2014/main" val="10003"/>
                  </a:ext>
                </a:extLst>
              </a:tr>
            </a:tbl>
          </a:graphicData>
        </a:graphic>
      </p:graphicFrame>
      <p:sp>
        <p:nvSpPr>
          <p:cNvPr id="4" name="矩形 3"/>
          <p:cNvSpPr/>
          <p:nvPr/>
        </p:nvSpPr>
        <p:spPr>
          <a:xfrm>
            <a:off x="2669011" y="764704"/>
            <a:ext cx="3877985" cy="584775"/>
          </a:xfrm>
          <a:prstGeom prst="rect">
            <a:avLst/>
          </a:prstGeom>
        </p:spPr>
        <p:txBody>
          <a:bodyPr wrap="none">
            <a:spAutoFit/>
          </a:bodyPr>
          <a:lstStyle/>
          <a:p>
            <a:r>
              <a:rPr kumimoji="1" lang="zh-TW" altLang="en-US" sz="3200" dirty="0">
                <a:solidFill>
                  <a:srgbClr val="006600"/>
                </a:solidFill>
                <a:latin typeface="微軟正黑體" pitchFamily="34" charset="-120"/>
                <a:ea typeface="微軟正黑體" pitchFamily="34" charset="-120"/>
              </a:rPr>
              <a:t>屏東區適性輔導時程</a:t>
            </a:r>
          </a:p>
        </p:txBody>
      </p:sp>
      <p:sp>
        <p:nvSpPr>
          <p:cNvPr id="2" name="矩形 1"/>
          <p:cNvSpPr/>
          <p:nvPr/>
        </p:nvSpPr>
        <p:spPr>
          <a:xfrm>
            <a:off x="-5862" y="4941168"/>
            <a:ext cx="9144000" cy="707886"/>
          </a:xfrm>
          <a:prstGeom prst="rect">
            <a:avLst/>
          </a:prstGeom>
          <a:solidFill>
            <a:schemeClr val="accent5">
              <a:lumMod val="40000"/>
              <a:lumOff val="60000"/>
            </a:schemeClr>
          </a:solidFill>
        </p:spPr>
        <p:txBody>
          <a:bodyPr wrap="square">
            <a:spAutoFit/>
          </a:bodyPr>
          <a:lstStyle/>
          <a:p>
            <a:pPr algn="ctr"/>
            <a:r>
              <a:rPr lang="zh-TW" altLang="en-US" sz="2000" dirty="0">
                <a:solidFill>
                  <a:srgbClr val="FF0000"/>
                </a:solidFill>
                <a:latin typeface="微軟正黑體" panose="020B0604030504040204" pitchFamily="34" charset="-120"/>
                <a:ea typeface="微軟正黑體" panose="020B0604030504040204" pitchFamily="34" charset="-120"/>
              </a:rPr>
              <a:t>屏東區免試入學正式志願選填</a:t>
            </a:r>
            <a:r>
              <a:rPr lang="en-US" altLang="zh-TW" sz="2000" dirty="0">
                <a:solidFill>
                  <a:srgbClr val="FF0000"/>
                </a:solidFill>
                <a:latin typeface="微軟正黑體" panose="020B0604030504040204" pitchFamily="34" charset="-120"/>
                <a:ea typeface="微軟正黑體" panose="020B0604030504040204" pitchFamily="34" charset="-120"/>
              </a:rPr>
              <a:t>:</a:t>
            </a:r>
          </a:p>
          <a:p>
            <a:pPr algn="ctr"/>
            <a:r>
              <a:rPr lang="en-US" altLang="zh-TW" sz="2000" dirty="0" smtClean="0">
                <a:solidFill>
                  <a:srgbClr val="333399"/>
                </a:solidFill>
                <a:latin typeface="微軟正黑體" panose="020B0604030504040204" pitchFamily="34" charset="-120"/>
                <a:ea typeface="微軟正黑體" panose="020B0604030504040204" pitchFamily="34" charset="-120"/>
              </a:rPr>
              <a:t>112</a:t>
            </a:r>
            <a:r>
              <a:rPr lang="zh-TW" altLang="en-US" sz="2000" dirty="0" smtClean="0">
                <a:solidFill>
                  <a:srgbClr val="333399"/>
                </a:solidFill>
                <a:latin typeface="微軟正黑體" panose="020B0604030504040204" pitchFamily="34" charset="-120"/>
                <a:ea typeface="微軟正黑體" panose="020B0604030504040204" pitchFamily="34" charset="-120"/>
              </a:rPr>
              <a:t>年</a:t>
            </a:r>
            <a:r>
              <a:rPr lang="en-US" altLang="zh-TW" sz="2000" dirty="0" smtClean="0">
                <a:solidFill>
                  <a:srgbClr val="333399"/>
                </a:solidFill>
                <a:latin typeface="微軟正黑體" panose="020B0604030504040204" pitchFamily="34" charset="-120"/>
                <a:ea typeface="微軟正黑體" panose="020B0604030504040204" pitchFamily="34" charset="-120"/>
              </a:rPr>
              <a:t>6</a:t>
            </a:r>
            <a:r>
              <a:rPr lang="zh-TW" altLang="en-US" sz="2000" dirty="0" smtClean="0">
                <a:solidFill>
                  <a:srgbClr val="333399"/>
                </a:solidFill>
                <a:latin typeface="微軟正黑體" panose="020B0604030504040204" pitchFamily="34" charset="-120"/>
                <a:ea typeface="微軟正黑體" panose="020B0604030504040204" pitchFamily="34" charset="-120"/>
              </a:rPr>
              <a:t>月</a:t>
            </a:r>
            <a:r>
              <a:rPr lang="en-US" altLang="zh-TW" sz="2000" dirty="0" smtClean="0">
                <a:solidFill>
                  <a:srgbClr val="333399"/>
                </a:solidFill>
                <a:latin typeface="微軟正黑體" panose="020B0604030504040204" pitchFamily="34" charset="-120"/>
                <a:ea typeface="微軟正黑體" panose="020B0604030504040204" pitchFamily="34" charset="-120"/>
              </a:rPr>
              <a:t>21</a:t>
            </a:r>
            <a:r>
              <a:rPr lang="zh-TW" altLang="en-US" sz="2000" dirty="0" smtClean="0">
                <a:solidFill>
                  <a:srgbClr val="333399"/>
                </a:solidFill>
                <a:latin typeface="微軟正黑體" panose="020B0604030504040204" pitchFamily="34" charset="-120"/>
                <a:ea typeface="微軟正黑體" panose="020B0604030504040204" pitchFamily="34" charset="-120"/>
              </a:rPr>
              <a:t>日</a:t>
            </a:r>
            <a:r>
              <a:rPr lang="en-US" altLang="zh-TW" sz="2000" dirty="0">
                <a:solidFill>
                  <a:srgbClr val="333399"/>
                </a:solidFill>
                <a:latin typeface="微軟正黑體" panose="020B0604030504040204" pitchFamily="34" charset="-120"/>
                <a:ea typeface="微軟正黑體" panose="020B0604030504040204" pitchFamily="34" charset="-120"/>
              </a:rPr>
              <a:t>(</a:t>
            </a:r>
            <a:r>
              <a:rPr lang="zh-TW" altLang="en-US" sz="2000" dirty="0" smtClean="0">
                <a:solidFill>
                  <a:srgbClr val="333399"/>
                </a:solidFill>
                <a:latin typeface="微軟正黑體" panose="020B0604030504040204" pitchFamily="34" charset="-120"/>
                <a:ea typeface="微軟正黑體" panose="020B0604030504040204" pitchFamily="34" charset="-120"/>
              </a:rPr>
              <a:t>星期三</a:t>
            </a:r>
            <a:r>
              <a:rPr lang="en-US" altLang="zh-TW" sz="2000" dirty="0" smtClean="0">
                <a:solidFill>
                  <a:srgbClr val="333399"/>
                </a:solidFill>
                <a:latin typeface="微軟正黑體" panose="020B0604030504040204" pitchFamily="34" charset="-120"/>
                <a:ea typeface="微軟正黑體" panose="020B0604030504040204" pitchFamily="34" charset="-120"/>
              </a:rPr>
              <a:t>)</a:t>
            </a:r>
            <a:r>
              <a:rPr lang="zh-TW" altLang="en-US" sz="2000" dirty="0" smtClean="0">
                <a:solidFill>
                  <a:srgbClr val="333399"/>
                </a:solidFill>
                <a:latin typeface="微軟正黑體" panose="020B0604030504040204" pitchFamily="34" charset="-120"/>
                <a:ea typeface="微軟正黑體" panose="020B0604030504040204" pitchFamily="34" charset="-120"/>
              </a:rPr>
              <a:t>中午</a:t>
            </a:r>
            <a:r>
              <a:rPr lang="en-US" altLang="zh-TW" sz="2000" dirty="0" smtClean="0">
                <a:solidFill>
                  <a:srgbClr val="333399"/>
                </a:solidFill>
                <a:latin typeface="微軟正黑體" panose="020B0604030504040204" pitchFamily="34" charset="-120"/>
                <a:ea typeface="微軟正黑體" panose="020B0604030504040204" pitchFamily="34" charset="-120"/>
              </a:rPr>
              <a:t>12</a:t>
            </a:r>
            <a:r>
              <a:rPr lang="zh-TW" altLang="en-US" sz="2000" dirty="0" smtClean="0">
                <a:solidFill>
                  <a:srgbClr val="333399"/>
                </a:solidFill>
                <a:latin typeface="微軟正黑體" panose="020B0604030504040204" pitchFamily="34" charset="-120"/>
                <a:ea typeface="微軟正黑體" panose="020B0604030504040204" pitchFamily="34" charset="-120"/>
              </a:rPr>
              <a:t>時至</a:t>
            </a:r>
            <a:r>
              <a:rPr lang="en-US" altLang="zh-TW" sz="2000" dirty="0" smtClean="0">
                <a:solidFill>
                  <a:srgbClr val="333399"/>
                </a:solidFill>
                <a:latin typeface="微軟正黑體" panose="020B0604030504040204" pitchFamily="34" charset="-120"/>
                <a:ea typeface="微軟正黑體" panose="020B0604030504040204" pitchFamily="34" charset="-120"/>
              </a:rPr>
              <a:t>112</a:t>
            </a:r>
            <a:r>
              <a:rPr lang="zh-TW" altLang="en-US" sz="2000" dirty="0" smtClean="0">
                <a:solidFill>
                  <a:srgbClr val="333399"/>
                </a:solidFill>
                <a:latin typeface="微軟正黑體" panose="020B0604030504040204" pitchFamily="34" charset="-120"/>
                <a:ea typeface="微軟正黑體" panose="020B0604030504040204" pitchFamily="34" charset="-120"/>
              </a:rPr>
              <a:t>年</a:t>
            </a:r>
            <a:r>
              <a:rPr lang="en-US" altLang="zh-TW" sz="2000" dirty="0" smtClean="0">
                <a:solidFill>
                  <a:srgbClr val="333399"/>
                </a:solidFill>
                <a:latin typeface="微軟正黑體" panose="020B0604030504040204" pitchFamily="34" charset="-120"/>
                <a:ea typeface="微軟正黑體" panose="020B0604030504040204" pitchFamily="34" charset="-120"/>
              </a:rPr>
              <a:t>6</a:t>
            </a:r>
            <a:r>
              <a:rPr lang="zh-TW" altLang="en-US" sz="2000" dirty="0" smtClean="0">
                <a:solidFill>
                  <a:srgbClr val="333399"/>
                </a:solidFill>
                <a:latin typeface="微軟正黑體" panose="020B0604030504040204" pitchFamily="34" charset="-120"/>
                <a:ea typeface="微軟正黑體" panose="020B0604030504040204" pitchFamily="34" charset="-120"/>
              </a:rPr>
              <a:t>月</a:t>
            </a:r>
            <a:r>
              <a:rPr lang="en-US" altLang="zh-TW" sz="2000" dirty="0" smtClean="0">
                <a:solidFill>
                  <a:srgbClr val="333399"/>
                </a:solidFill>
                <a:latin typeface="微軟正黑體" panose="020B0604030504040204" pitchFamily="34" charset="-120"/>
                <a:ea typeface="微軟正黑體" panose="020B0604030504040204" pitchFamily="34" charset="-120"/>
              </a:rPr>
              <a:t>28</a:t>
            </a:r>
            <a:r>
              <a:rPr lang="zh-TW" altLang="en-US" sz="2000" dirty="0" smtClean="0">
                <a:solidFill>
                  <a:srgbClr val="333399"/>
                </a:solidFill>
                <a:latin typeface="微軟正黑體" panose="020B0604030504040204" pitchFamily="34" charset="-120"/>
                <a:ea typeface="微軟正黑體" panose="020B0604030504040204" pitchFamily="34" charset="-120"/>
              </a:rPr>
              <a:t>日</a:t>
            </a:r>
            <a:r>
              <a:rPr lang="en-US" altLang="zh-TW" sz="2000" dirty="0">
                <a:solidFill>
                  <a:srgbClr val="333399"/>
                </a:solidFill>
                <a:latin typeface="微軟正黑體" panose="020B0604030504040204" pitchFamily="34" charset="-120"/>
                <a:ea typeface="微軟正黑體" panose="020B0604030504040204" pitchFamily="34" charset="-120"/>
              </a:rPr>
              <a:t>(</a:t>
            </a:r>
            <a:r>
              <a:rPr lang="zh-TW" altLang="en-US" sz="2000" dirty="0">
                <a:solidFill>
                  <a:srgbClr val="333399"/>
                </a:solidFill>
                <a:latin typeface="微軟正黑體" panose="020B0604030504040204" pitchFamily="34" charset="-120"/>
                <a:ea typeface="微軟正黑體" panose="020B0604030504040204" pitchFamily="34" charset="-120"/>
              </a:rPr>
              <a:t>星期三</a:t>
            </a:r>
            <a:r>
              <a:rPr lang="en-US" altLang="zh-TW" sz="2000" dirty="0" smtClean="0">
                <a:solidFill>
                  <a:srgbClr val="333399"/>
                </a:solidFill>
                <a:latin typeface="微軟正黑體" panose="020B0604030504040204" pitchFamily="34" charset="-120"/>
                <a:ea typeface="微軟正黑體" panose="020B0604030504040204" pitchFamily="34" charset="-120"/>
              </a:rPr>
              <a:t>)</a:t>
            </a:r>
            <a:r>
              <a:rPr lang="zh-TW" altLang="en-US" sz="2000" dirty="0" smtClean="0">
                <a:solidFill>
                  <a:srgbClr val="333399"/>
                </a:solidFill>
                <a:latin typeface="微軟正黑體" panose="020B0604030504040204" pitchFamily="34" charset="-120"/>
                <a:ea typeface="微軟正黑體" panose="020B0604030504040204" pitchFamily="34" charset="-120"/>
              </a:rPr>
              <a:t>中午</a:t>
            </a:r>
            <a:r>
              <a:rPr lang="en-US" altLang="zh-TW" sz="2000" dirty="0" smtClean="0">
                <a:solidFill>
                  <a:srgbClr val="333399"/>
                </a:solidFill>
                <a:latin typeface="微軟正黑體" panose="020B0604030504040204" pitchFamily="34" charset="-120"/>
                <a:ea typeface="微軟正黑體" panose="020B0604030504040204" pitchFamily="34" charset="-120"/>
              </a:rPr>
              <a:t>12</a:t>
            </a:r>
            <a:r>
              <a:rPr lang="zh-TW" altLang="en-US" sz="2000" dirty="0" smtClean="0">
                <a:solidFill>
                  <a:srgbClr val="333399"/>
                </a:solidFill>
                <a:latin typeface="微軟正黑體" panose="020B0604030504040204" pitchFamily="34" charset="-120"/>
                <a:ea typeface="微軟正黑體" panose="020B0604030504040204" pitchFamily="34" charset="-120"/>
              </a:rPr>
              <a:t>時止</a:t>
            </a:r>
            <a:endParaRPr lang="zh-TW" altLang="en-US" sz="2000" dirty="0">
              <a:solidFill>
                <a:srgbClr val="3333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470198544"/>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3" name="標題 4"/>
          <p:cNvSpPr>
            <a:spLocks noGrp="1"/>
          </p:cNvSpPr>
          <p:nvPr>
            <p:ph type="title"/>
          </p:nvPr>
        </p:nvSpPr>
        <p:spPr/>
        <p:txBody>
          <a:bodyPr/>
          <a:lstStyle/>
          <a:p>
            <a:pPr eaLnBrk="1" hangingPunct="1">
              <a:defRPr/>
            </a:pPr>
            <a:r>
              <a:rPr lang="zh-TW" altLang="en-US" dirty="0">
                <a:solidFill>
                  <a:srgbClr val="FF0000"/>
                </a:solidFill>
                <a:latin typeface="微軟正黑體" pitchFamily="34" charset="-120"/>
                <a:ea typeface="微軟正黑體" pitchFamily="34" charset="-120"/>
              </a:rPr>
              <a:t>屏東區適性入學輔導</a:t>
            </a:r>
            <a:endParaRPr lang="zh-TW" altLang="en-US" dirty="0">
              <a:solidFill>
                <a:srgbClr val="FF0000"/>
              </a:solidFill>
              <a:ea typeface="新細明體" pitchFamily="18" charset="-120"/>
            </a:endParaRPr>
          </a:p>
        </p:txBody>
      </p:sp>
      <p:sp>
        <p:nvSpPr>
          <p:cNvPr id="3" name="矩形 2"/>
          <p:cNvSpPr/>
          <p:nvPr/>
        </p:nvSpPr>
        <p:spPr>
          <a:xfrm>
            <a:off x="2843712" y="3609148"/>
            <a:ext cx="1728000" cy="576000"/>
          </a:xfrm>
          <a:prstGeom prst="rect">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多元發展項目</a:t>
            </a:r>
            <a:endPar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endParaRPr>
          </a:p>
        </p:txBody>
      </p:sp>
      <p:grpSp>
        <p:nvGrpSpPr>
          <p:cNvPr id="4" name="群組 36"/>
          <p:cNvGrpSpPr/>
          <p:nvPr/>
        </p:nvGrpSpPr>
        <p:grpSpPr>
          <a:xfrm>
            <a:off x="3419968" y="1520852"/>
            <a:ext cx="3456000" cy="576000"/>
            <a:chOff x="2844000" y="1268760"/>
            <a:chExt cx="3456000" cy="576000"/>
          </a:xfrm>
        </p:grpSpPr>
        <p:sp>
          <p:nvSpPr>
            <p:cNvPr id="5" name="矩形 4"/>
            <p:cNvSpPr/>
            <p:nvPr/>
          </p:nvSpPr>
          <p:spPr>
            <a:xfrm>
              <a:off x="2844000" y="1268760"/>
              <a:ext cx="1728000" cy="576000"/>
            </a:xfrm>
            <a:prstGeom prst="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rPr>
                <a:t>生涯評估結果</a:t>
              </a:r>
            </a:p>
          </p:txBody>
        </p:sp>
        <p:sp>
          <p:nvSpPr>
            <p:cNvPr id="6" name="矩形 5"/>
            <p:cNvSpPr/>
            <p:nvPr/>
          </p:nvSpPr>
          <p:spPr>
            <a:xfrm>
              <a:off x="4572000" y="1268760"/>
              <a:ext cx="1728000" cy="576000"/>
            </a:xfrm>
            <a:prstGeom prst="rect">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適性輔導諮商</a:t>
              </a:r>
              <a:endPar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endParaRPr>
            </a:p>
          </p:txBody>
        </p:sp>
      </p:grpSp>
      <p:sp>
        <p:nvSpPr>
          <p:cNvPr id="7" name="矩形 6"/>
          <p:cNvSpPr/>
          <p:nvPr/>
        </p:nvSpPr>
        <p:spPr>
          <a:xfrm>
            <a:off x="5724224" y="3609084"/>
            <a:ext cx="1728000" cy="576000"/>
          </a:xfrm>
          <a:prstGeom prst="rect">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國中教育會考</a:t>
            </a:r>
            <a:endPar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endParaRPr>
          </a:p>
        </p:txBody>
      </p:sp>
      <p:sp>
        <p:nvSpPr>
          <p:cNvPr id="8" name="矩形 7"/>
          <p:cNvSpPr/>
          <p:nvPr/>
        </p:nvSpPr>
        <p:spPr>
          <a:xfrm>
            <a:off x="4355880" y="5769324"/>
            <a:ext cx="1656184" cy="648072"/>
          </a:xfrm>
          <a:prstGeom prst="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適性入學</a:t>
            </a:r>
            <a:endParaRPr kumimoji="1" lang="en-US" altLang="zh-TW"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志願選填</a:t>
            </a:r>
            <a:endPar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endParaRPr>
          </a:p>
        </p:txBody>
      </p:sp>
      <p:sp>
        <p:nvSpPr>
          <p:cNvPr id="9" name="矩形 8"/>
          <p:cNvSpPr/>
          <p:nvPr/>
        </p:nvSpPr>
        <p:spPr>
          <a:xfrm>
            <a:off x="4283872" y="2600972"/>
            <a:ext cx="1728000" cy="576000"/>
          </a:xfrm>
          <a:prstGeom prst="rect">
            <a:avLst/>
          </a:prstGeo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適性志願序</a:t>
            </a:r>
            <a:endPar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endParaRPr>
          </a:p>
        </p:txBody>
      </p:sp>
      <p:sp>
        <p:nvSpPr>
          <p:cNvPr id="10" name="矩形 9"/>
          <p:cNvSpPr/>
          <p:nvPr/>
        </p:nvSpPr>
        <p:spPr>
          <a:xfrm>
            <a:off x="5724224" y="4689268"/>
            <a:ext cx="1728000" cy="576000"/>
          </a:xfrm>
          <a:prstGeom prst="rect">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考量順序因素</a:t>
            </a:r>
            <a:endPar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endParaRPr>
          </a:p>
        </p:txBody>
      </p:sp>
      <p:sp>
        <p:nvSpPr>
          <p:cNvPr id="11" name="矩形 10"/>
          <p:cNvSpPr/>
          <p:nvPr/>
        </p:nvSpPr>
        <p:spPr>
          <a:xfrm>
            <a:off x="2843712" y="4689268"/>
            <a:ext cx="1728000" cy="576000"/>
          </a:xfrm>
          <a:prstGeom prst="rect">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模擬選填結果</a:t>
            </a:r>
            <a:endPar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endParaRPr>
          </a:p>
        </p:txBody>
      </p:sp>
      <p:sp>
        <p:nvSpPr>
          <p:cNvPr id="12" name="向下箭號 11"/>
          <p:cNvSpPr/>
          <p:nvPr/>
        </p:nvSpPr>
        <p:spPr>
          <a:xfrm>
            <a:off x="5003952" y="2168924"/>
            <a:ext cx="288032" cy="360040"/>
          </a:xfrm>
          <a:prstGeom prst="downArrow">
            <a:avLst/>
          </a:prstGeom>
          <a:solidFill>
            <a:srgbClr val="FF99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3" name="向下箭號 12"/>
          <p:cNvSpPr/>
          <p:nvPr/>
        </p:nvSpPr>
        <p:spPr>
          <a:xfrm>
            <a:off x="5003952" y="3249044"/>
            <a:ext cx="288032" cy="2484000"/>
          </a:xfrm>
          <a:prstGeom prst="downArrow">
            <a:avLst/>
          </a:prstGeom>
          <a:solidFill>
            <a:srgbClr val="FF99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4" name="向下箭號 13"/>
          <p:cNvSpPr/>
          <p:nvPr/>
        </p:nvSpPr>
        <p:spPr>
          <a:xfrm rot="5400000">
            <a:off x="5327988" y="3717096"/>
            <a:ext cx="288032" cy="360040"/>
          </a:xfrm>
          <a:prstGeom prst="downArrow">
            <a:avLst/>
          </a:prstGeom>
          <a:solidFill>
            <a:srgbClr val="C0504D">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5" name="向下箭號 14"/>
          <p:cNvSpPr/>
          <p:nvPr/>
        </p:nvSpPr>
        <p:spPr>
          <a:xfrm rot="5400000">
            <a:off x="5327988" y="4797216"/>
            <a:ext cx="288032" cy="360040"/>
          </a:xfrm>
          <a:prstGeom prst="downArrow">
            <a:avLst/>
          </a:prstGeom>
          <a:solidFill>
            <a:srgbClr val="C0504D">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6" name="向下箭號 15"/>
          <p:cNvSpPr/>
          <p:nvPr/>
        </p:nvSpPr>
        <p:spPr>
          <a:xfrm rot="16200000">
            <a:off x="4679916" y="3717096"/>
            <a:ext cx="288032" cy="360040"/>
          </a:xfrm>
          <a:prstGeom prst="downArrow">
            <a:avLst/>
          </a:prstGeom>
          <a:solidFill>
            <a:srgbClr val="9933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7" name="向下箭號 16"/>
          <p:cNvSpPr/>
          <p:nvPr/>
        </p:nvSpPr>
        <p:spPr>
          <a:xfrm rot="16200000">
            <a:off x="4679916" y="4797216"/>
            <a:ext cx="288032" cy="360040"/>
          </a:xfrm>
          <a:prstGeom prst="downArrow">
            <a:avLst/>
          </a:prstGeom>
          <a:solidFill>
            <a:srgbClr val="9933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cxnSp>
        <p:nvCxnSpPr>
          <p:cNvPr id="18" name="直線接點 17"/>
          <p:cNvCxnSpPr/>
          <p:nvPr/>
        </p:nvCxnSpPr>
        <p:spPr>
          <a:xfrm>
            <a:off x="1475560" y="3393060"/>
            <a:ext cx="6408712" cy="0"/>
          </a:xfrm>
          <a:prstGeom prst="line">
            <a:avLst/>
          </a:prstGeom>
          <a:noFill/>
          <a:ln w="28575" cap="flat" cmpd="sng" algn="ctr">
            <a:solidFill>
              <a:srgbClr val="4F81BD">
                <a:shade val="95000"/>
                <a:satMod val="105000"/>
              </a:srgbClr>
            </a:solidFill>
            <a:prstDash val="dash"/>
          </a:ln>
          <a:effectLst/>
        </p:spPr>
      </p:cxnSp>
      <p:cxnSp>
        <p:nvCxnSpPr>
          <p:cNvPr id="19" name="直線接點 18"/>
          <p:cNvCxnSpPr/>
          <p:nvPr/>
        </p:nvCxnSpPr>
        <p:spPr>
          <a:xfrm>
            <a:off x="1475560" y="5481292"/>
            <a:ext cx="6408712" cy="0"/>
          </a:xfrm>
          <a:prstGeom prst="line">
            <a:avLst/>
          </a:prstGeom>
          <a:noFill/>
          <a:ln w="28575" cap="flat" cmpd="sng" algn="ctr">
            <a:solidFill>
              <a:srgbClr val="4F81BD">
                <a:shade val="95000"/>
                <a:satMod val="105000"/>
              </a:srgbClr>
            </a:solidFill>
            <a:prstDash val="dash"/>
          </a:ln>
          <a:effectLst/>
        </p:spPr>
      </p:cxnSp>
      <p:sp>
        <p:nvSpPr>
          <p:cNvPr id="20" name="文字方塊 19"/>
          <p:cNvSpPr txBox="1"/>
          <p:nvPr/>
        </p:nvSpPr>
        <p:spPr>
          <a:xfrm>
            <a:off x="1374952" y="2384948"/>
            <a:ext cx="1107996" cy="646331"/>
          </a:xfrm>
          <a:prstGeom prst="rect">
            <a:avLst/>
          </a:prstGeom>
          <a:noFill/>
        </p:spPr>
        <p:txBody>
          <a:bodyPr wrap="none" rtlCol="0">
            <a:spAutoFit/>
          </a:bodyPr>
          <a:lstStyle/>
          <a:p>
            <a:pPr algn="ctr"/>
            <a:r>
              <a:rPr kumimoji="1" lang="zh-TW" altLang="en-US" dirty="0">
                <a:solidFill>
                  <a:srgbClr val="660066"/>
                </a:solidFill>
                <a:latin typeface="微軟正黑體" pitchFamily="34" charset="-120"/>
                <a:ea typeface="微軟正黑體" pitchFamily="34" charset="-120"/>
              </a:rPr>
              <a:t>第一階段</a:t>
            </a:r>
            <a:endParaRPr kumimoji="1" lang="en-US" altLang="zh-TW" dirty="0">
              <a:solidFill>
                <a:srgbClr val="660066"/>
              </a:solidFill>
              <a:latin typeface="微軟正黑體" pitchFamily="34" charset="-120"/>
              <a:ea typeface="微軟正黑體" pitchFamily="34" charset="-120"/>
            </a:endParaRPr>
          </a:p>
          <a:p>
            <a:pPr algn="ctr"/>
            <a:r>
              <a:rPr kumimoji="1" lang="zh-TW" altLang="en-US" dirty="0">
                <a:solidFill>
                  <a:srgbClr val="660066"/>
                </a:solidFill>
                <a:latin typeface="微軟正黑體" pitchFamily="34" charset="-120"/>
                <a:ea typeface="微軟正黑體" pitchFamily="34" charset="-120"/>
              </a:rPr>
              <a:t>模擬選填</a:t>
            </a:r>
          </a:p>
        </p:txBody>
      </p:sp>
      <p:sp>
        <p:nvSpPr>
          <p:cNvPr id="21" name="文字方塊 20"/>
          <p:cNvSpPr txBox="1"/>
          <p:nvPr/>
        </p:nvSpPr>
        <p:spPr>
          <a:xfrm>
            <a:off x="1374952" y="4114881"/>
            <a:ext cx="1107996" cy="646331"/>
          </a:xfrm>
          <a:prstGeom prst="rect">
            <a:avLst/>
          </a:prstGeom>
          <a:noFill/>
        </p:spPr>
        <p:txBody>
          <a:bodyPr wrap="none" rtlCol="0">
            <a:spAutoFit/>
          </a:bodyPr>
          <a:lstStyle/>
          <a:p>
            <a:pPr algn="ctr"/>
            <a:r>
              <a:rPr kumimoji="1" lang="zh-TW" altLang="en-US" dirty="0">
                <a:solidFill>
                  <a:srgbClr val="660066"/>
                </a:solidFill>
                <a:latin typeface="微軟正黑體" pitchFamily="34" charset="-120"/>
                <a:ea typeface="微軟正黑體" pitchFamily="34" charset="-120"/>
              </a:rPr>
              <a:t>第二階段</a:t>
            </a:r>
            <a:endParaRPr kumimoji="1" lang="en-US" altLang="zh-TW" dirty="0">
              <a:solidFill>
                <a:srgbClr val="660066"/>
              </a:solidFill>
              <a:latin typeface="微軟正黑體" pitchFamily="34" charset="-120"/>
              <a:ea typeface="微軟正黑體" pitchFamily="34" charset="-120"/>
            </a:endParaRPr>
          </a:p>
          <a:p>
            <a:pPr algn="ctr"/>
            <a:r>
              <a:rPr kumimoji="1" lang="zh-TW" altLang="en-US" dirty="0">
                <a:solidFill>
                  <a:srgbClr val="660066"/>
                </a:solidFill>
                <a:latin typeface="微軟正黑體" pitchFamily="34" charset="-120"/>
                <a:ea typeface="微軟正黑體" pitchFamily="34" charset="-120"/>
              </a:rPr>
              <a:t>模擬選填</a:t>
            </a:r>
          </a:p>
        </p:txBody>
      </p:sp>
    </p:spTree>
    <p:extLst>
      <p:ext uri="{BB962C8B-B14F-4D97-AF65-F5344CB8AC3E}">
        <p14:creationId xmlns:p14="http://schemas.microsoft.com/office/powerpoint/2010/main" val="1321934828"/>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3" name="標題 4"/>
          <p:cNvSpPr>
            <a:spLocks noGrp="1"/>
          </p:cNvSpPr>
          <p:nvPr>
            <p:ph type="title"/>
          </p:nvPr>
        </p:nvSpPr>
        <p:spPr>
          <a:xfrm>
            <a:off x="916095" y="1713148"/>
            <a:ext cx="7315200" cy="533400"/>
          </a:xfrm>
          <a:noFill/>
          <a:ln w="9525">
            <a:noFill/>
            <a:miter lim="800000"/>
            <a:headEnd/>
            <a:tailEnd/>
          </a:ln>
          <a:effectLst>
            <a:outerShdw dist="35921" dir="2700000" algn="ctr" rotWithShape="0">
              <a:schemeClr val="tx1"/>
            </a:outerShdw>
          </a:effectLst>
        </p:spPr>
        <p:txBody>
          <a:bodyPr vert="horz" wrap="square" lIns="91440" tIns="45720" rIns="91440" bIns="45720" numCol="1" anchor="ctr" anchorCtr="0" compatLnSpc="1">
            <a:prstTxWarp prst="textNoShape">
              <a:avLst/>
            </a:prstTxWarp>
          </a:bodyPr>
          <a:lstStyle/>
          <a:p>
            <a:pPr eaLnBrk="1" hangingPunct="1"/>
            <a:r>
              <a:rPr lang="zh-TW" altLang="en-US" b="1" cap="none"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軟正黑體" panose="020B0604030504040204" pitchFamily="34" charset="-120"/>
                <a:ea typeface="微軟正黑體" panose="020B0604030504040204" pitchFamily="34" charset="-120"/>
              </a:rPr>
              <a:t>屏東區適性入學輔導</a:t>
            </a:r>
            <a:r>
              <a:rPr lang="en-US" altLang="zh-TW" b="1" cap="none"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軟正黑體" panose="020B0604030504040204" pitchFamily="34" charset="-120"/>
                <a:ea typeface="微軟正黑體" panose="020B0604030504040204" pitchFamily="34" charset="-120"/>
              </a:rPr>
              <a:t>-</a:t>
            </a:r>
            <a:r>
              <a:rPr lang="zh-TW" altLang="en-US" b="1" cap="none"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軟正黑體" panose="020B0604030504040204" pitchFamily="34" charset="-120"/>
                <a:ea typeface="微軟正黑體" panose="020B0604030504040204" pitchFamily="34" charset="-120"/>
              </a:rPr>
              <a:t>入學後配套措施</a:t>
            </a:r>
          </a:p>
        </p:txBody>
      </p:sp>
      <p:grpSp>
        <p:nvGrpSpPr>
          <p:cNvPr id="4" name="群組 5"/>
          <p:cNvGrpSpPr/>
          <p:nvPr/>
        </p:nvGrpSpPr>
        <p:grpSpPr>
          <a:xfrm>
            <a:off x="395536" y="2420888"/>
            <a:ext cx="8280920" cy="3816424"/>
            <a:chOff x="369669" y="1273609"/>
            <a:chExt cx="8280920" cy="3816424"/>
          </a:xfrm>
        </p:grpSpPr>
        <p:sp>
          <p:nvSpPr>
            <p:cNvPr id="6" name="手繪多邊形 5"/>
            <p:cNvSpPr/>
            <p:nvPr/>
          </p:nvSpPr>
          <p:spPr>
            <a:xfrm>
              <a:off x="971600" y="1273609"/>
              <a:ext cx="7152456" cy="901609"/>
            </a:xfrm>
            <a:custGeom>
              <a:avLst/>
              <a:gdLst>
                <a:gd name="connsiteX0" fmla="*/ 0 w 7152456"/>
                <a:gd name="connsiteY0" fmla="*/ 90161 h 901609"/>
                <a:gd name="connsiteX1" fmla="*/ 26408 w 7152456"/>
                <a:gd name="connsiteY1" fmla="*/ 26408 h 901609"/>
                <a:gd name="connsiteX2" fmla="*/ 90162 w 7152456"/>
                <a:gd name="connsiteY2" fmla="*/ 1 h 901609"/>
                <a:gd name="connsiteX3" fmla="*/ 7062295 w 7152456"/>
                <a:gd name="connsiteY3" fmla="*/ 0 h 901609"/>
                <a:gd name="connsiteX4" fmla="*/ 7126048 w 7152456"/>
                <a:gd name="connsiteY4" fmla="*/ 26408 h 901609"/>
                <a:gd name="connsiteX5" fmla="*/ 7152455 w 7152456"/>
                <a:gd name="connsiteY5" fmla="*/ 90162 h 901609"/>
                <a:gd name="connsiteX6" fmla="*/ 7152456 w 7152456"/>
                <a:gd name="connsiteY6" fmla="*/ 811448 h 901609"/>
                <a:gd name="connsiteX7" fmla="*/ 7126048 w 7152456"/>
                <a:gd name="connsiteY7" fmla="*/ 875201 h 901609"/>
                <a:gd name="connsiteX8" fmla="*/ 7062295 w 7152456"/>
                <a:gd name="connsiteY8" fmla="*/ 901609 h 901609"/>
                <a:gd name="connsiteX9" fmla="*/ 90161 w 7152456"/>
                <a:gd name="connsiteY9" fmla="*/ 901609 h 901609"/>
                <a:gd name="connsiteX10" fmla="*/ 26408 w 7152456"/>
                <a:gd name="connsiteY10" fmla="*/ 875201 h 901609"/>
                <a:gd name="connsiteX11" fmla="*/ 1 w 7152456"/>
                <a:gd name="connsiteY11" fmla="*/ 811447 h 901609"/>
                <a:gd name="connsiteX12" fmla="*/ 0 w 7152456"/>
                <a:gd name="connsiteY12" fmla="*/ 90161 h 90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2456" h="901609">
                  <a:moveTo>
                    <a:pt x="0" y="90161"/>
                  </a:moveTo>
                  <a:cubicBezTo>
                    <a:pt x="0" y="66249"/>
                    <a:pt x="9499" y="43316"/>
                    <a:pt x="26408" y="26408"/>
                  </a:cubicBezTo>
                  <a:cubicBezTo>
                    <a:pt x="43316" y="9500"/>
                    <a:pt x="66249" y="1"/>
                    <a:pt x="90162" y="1"/>
                  </a:cubicBezTo>
                  <a:lnTo>
                    <a:pt x="7062295" y="0"/>
                  </a:lnTo>
                  <a:cubicBezTo>
                    <a:pt x="7086207" y="0"/>
                    <a:pt x="7109140" y="9499"/>
                    <a:pt x="7126048" y="26408"/>
                  </a:cubicBezTo>
                  <a:cubicBezTo>
                    <a:pt x="7142956" y="43316"/>
                    <a:pt x="7152455" y="66249"/>
                    <a:pt x="7152455" y="90162"/>
                  </a:cubicBezTo>
                  <a:cubicBezTo>
                    <a:pt x="7152455" y="330591"/>
                    <a:pt x="7152456" y="571019"/>
                    <a:pt x="7152456" y="811448"/>
                  </a:cubicBezTo>
                  <a:cubicBezTo>
                    <a:pt x="7152456" y="835360"/>
                    <a:pt x="7142957" y="858293"/>
                    <a:pt x="7126048" y="875201"/>
                  </a:cubicBezTo>
                  <a:cubicBezTo>
                    <a:pt x="7109140" y="892109"/>
                    <a:pt x="7086207" y="901609"/>
                    <a:pt x="7062295" y="901609"/>
                  </a:cubicBezTo>
                  <a:lnTo>
                    <a:pt x="90161" y="901609"/>
                  </a:lnTo>
                  <a:cubicBezTo>
                    <a:pt x="66249" y="901609"/>
                    <a:pt x="43316" y="892110"/>
                    <a:pt x="26408" y="875201"/>
                  </a:cubicBezTo>
                  <a:cubicBezTo>
                    <a:pt x="9500" y="858293"/>
                    <a:pt x="0" y="835360"/>
                    <a:pt x="1" y="811447"/>
                  </a:cubicBezTo>
                  <a:cubicBezTo>
                    <a:pt x="1" y="571018"/>
                    <a:pt x="0" y="330590"/>
                    <a:pt x="0" y="90161"/>
                  </a:cubicBezTo>
                  <a:close/>
                </a:path>
              </a:pathLst>
            </a:cu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p:spPr>
          <p:txBody>
            <a:bodyPr spcFirstLastPara="0" vert="horz" wrap="square" lIns="163567" tIns="163567" rIns="163567" bIns="163567" numCol="1" spcCol="1270" anchor="ctr" anchorCtr="0">
              <a:noAutofit/>
            </a:bodyPr>
            <a:lstStyle/>
            <a:p>
              <a:pPr marL="0" marR="0" lvl="0" indent="0" algn="ctr" defTabSz="1600200" eaLnBrk="1" fontAlgn="auto" latinLnBrk="0" hangingPunct="1">
                <a:lnSpc>
                  <a:spcPct val="90000"/>
                </a:lnSpc>
                <a:spcBef>
                  <a:spcPts val="0"/>
                </a:spcBef>
                <a:spcAft>
                  <a:spcPct val="35000"/>
                </a:spcAft>
                <a:buClrTx/>
                <a:buSzTx/>
                <a:buFontTx/>
                <a:buNone/>
                <a:tabLst/>
                <a:defRPr/>
              </a:pPr>
              <a:r>
                <a:rPr kumimoji="1" lang="zh-TW" altLang="en-US" sz="3600" b="0" i="0" u="none" strike="noStrike" kern="0" cap="none" spc="0" normalizeH="0" baseline="0" noProof="0" dirty="0">
                  <a:ln>
                    <a:noFill/>
                  </a:ln>
                  <a:solidFill>
                    <a:prstClr val="white"/>
                  </a:solidFill>
                  <a:effectLst/>
                  <a:uLnTx/>
                  <a:uFillTx/>
                  <a:latin typeface="微軟正黑體" pitchFamily="34" charset="-120"/>
                  <a:ea typeface="微軟正黑體" pitchFamily="34" charset="-120"/>
                  <a:cs typeface="+mn-cs"/>
                </a:rPr>
                <a:t>學習扶助</a:t>
              </a:r>
            </a:p>
          </p:txBody>
        </p:sp>
        <p:sp>
          <p:nvSpPr>
            <p:cNvPr id="7" name="手繪多邊形 6"/>
            <p:cNvSpPr/>
            <p:nvPr/>
          </p:nvSpPr>
          <p:spPr>
            <a:xfrm>
              <a:off x="971600" y="2348880"/>
              <a:ext cx="7152456" cy="901609"/>
            </a:xfrm>
            <a:custGeom>
              <a:avLst/>
              <a:gdLst>
                <a:gd name="connsiteX0" fmla="*/ 0 w 7152456"/>
                <a:gd name="connsiteY0" fmla="*/ 90161 h 901609"/>
                <a:gd name="connsiteX1" fmla="*/ 26408 w 7152456"/>
                <a:gd name="connsiteY1" fmla="*/ 26408 h 901609"/>
                <a:gd name="connsiteX2" fmla="*/ 90162 w 7152456"/>
                <a:gd name="connsiteY2" fmla="*/ 1 h 901609"/>
                <a:gd name="connsiteX3" fmla="*/ 7062295 w 7152456"/>
                <a:gd name="connsiteY3" fmla="*/ 0 h 901609"/>
                <a:gd name="connsiteX4" fmla="*/ 7126048 w 7152456"/>
                <a:gd name="connsiteY4" fmla="*/ 26408 h 901609"/>
                <a:gd name="connsiteX5" fmla="*/ 7152455 w 7152456"/>
                <a:gd name="connsiteY5" fmla="*/ 90162 h 901609"/>
                <a:gd name="connsiteX6" fmla="*/ 7152456 w 7152456"/>
                <a:gd name="connsiteY6" fmla="*/ 811448 h 901609"/>
                <a:gd name="connsiteX7" fmla="*/ 7126048 w 7152456"/>
                <a:gd name="connsiteY7" fmla="*/ 875201 h 901609"/>
                <a:gd name="connsiteX8" fmla="*/ 7062295 w 7152456"/>
                <a:gd name="connsiteY8" fmla="*/ 901609 h 901609"/>
                <a:gd name="connsiteX9" fmla="*/ 90161 w 7152456"/>
                <a:gd name="connsiteY9" fmla="*/ 901609 h 901609"/>
                <a:gd name="connsiteX10" fmla="*/ 26408 w 7152456"/>
                <a:gd name="connsiteY10" fmla="*/ 875201 h 901609"/>
                <a:gd name="connsiteX11" fmla="*/ 1 w 7152456"/>
                <a:gd name="connsiteY11" fmla="*/ 811447 h 901609"/>
                <a:gd name="connsiteX12" fmla="*/ 0 w 7152456"/>
                <a:gd name="connsiteY12" fmla="*/ 90161 h 90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2456" h="901609">
                  <a:moveTo>
                    <a:pt x="0" y="90161"/>
                  </a:moveTo>
                  <a:cubicBezTo>
                    <a:pt x="0" y="66249"/>
                    <a:pt x="9499" y="43316"/>
                    <a:pt x="26408" y="26408"/>
                  </a:cubicBezTo>
                  <a:cubicBezTo>
                    <a:pt x="43316" y="9500"/>
                    <a:pt x="66249" y="1"/>
                    <a:pt x="90162" y="1"/>
                  </a:cubicBezTo>
                  <a:lnTo>
                    <a:pt x="7062295" y="0"/>
                  </a:lnTo>
                  <a:cubicBezTo>
                    <a:pt x="7086207" y="0"/>
                    <a:pt x="7109140" y="9499"/>
                    <a:pt x="7126048" y="26408"/>
                  </a:cubicBezTo>
                  <a:cubicBezTo>
                    <a:pt x="7142956" y="43316"/>
                    <a:pt x="7152455" y="66249"/>
                    <a:pt x="7152455" y="90162"/>
                  </a:cubicBezTo>
                  <a:cubicBezTo>
                    <a:pt x="7152455" y="330591"/>
                    <a:pt x="7152456" y="571019"/>
                    <a:pt x="7152456" y="811448"/>
                  </a:cubicBezTo>
                  <a:cubicBezTo>
                    <a:pt x="7152456" y="835360"/>
                    <a:pt x="7142957" y="858293"/>
                    <a:pt x="7126048" y="875201"/>
                  </a:cubicBezTo>
                  <a:cubicBezTo>
                    <a:pt x="7109140" y="892109"/>
                    <a:pt x="7086207" y="901609"/>
                    <a:pt x="7062295" y="901609"/>
                  </a:cubicBezTo>
                  <a:lnTo>
                    <a:pt x="90161" y="901609"/>
                  </a:lnTo>
                  <a:cubicBezTo>
                    <a:pt x="66249" y="901609"/>
                    <a:pt x="43316" y="892110"/>
                    <a:pt x="26408" y="875201"/>
                  </a:cubicBezTo>
                  <a:cubicBezTo>
                    <a:pt x="9500" y="858293"/>
                    <a:pt x="0" y="835360"/>
                    <a:pt x="1" y="811447"/>
                  </a:cubicBezTo>
                  <a:cubicBezTo>
                    <a:pt x="1" y="571018"/>
                    <a:pt x="0" y="330590"/>
                    <a:pt x="0" y="90161"/>
                  </a:cubicBezTo>
                  <a:close/>
                </a:path>
              </a:pathLst>
            </a:custGeom>
            <a:solidFill>
              <a:srgbClr val="9BBB59">
                <a:hueOff val="3750088"/>
                <a:satOff val="-5627"/>
                <a:lumOff val="-915"/>
                <a:alphaOff val="0"/>
              </a:srgbClr>
            </a:solidFill>
            <a:ln w="25400" cap="flat" cmpd="sng" algn="ctr">
              <a:solidFill>
                <a:sysClr val="window" lastClr="FFFFFF">
                  <a:hueOff val="0"/>
                  <a:satOff val="0"/>
                  <a:lumOff val="0"/>
                  <a:alphaOff val="0"/>
                </a:sysClr>
              </a:solidFill>
              <a:prstDash val="solid"/>
            </a:ln>
            <a:effectLst/>
          </p:spPr>
          <p:txBody>
            <a:bodyPr spcFirstLastPara="0" vert="horz" wrap="square" lIns="163567" tIns="163567" rIns="163567" bIns="163567" numCol="1" spcCol="1270" anchor="ctr" anchorCtr="0">
              <a:noAutofit/>
            </a:bodyPr>
            <a:lstStyle/>
            <a:p>
              <a:pPr marL="0" marR="0" lvl="0" indent="0" algn="ctr" defTabSz="1600200" eaLnBrk="1" fontAlgn="auto" latinLnBrk="0" hangingPunct="1">
                <a:lnSpc>
                  <a:spcPct val="90000"/>
                </a:lnSpc>
                <a:spcBef>
                  <a:spcPts val="0"/>
                </a:spcBef>
                <a:spcAft>
                  <a:spcPct val="35000"/>
                </a:spcAft>
                <a:buClrTx/>
                <a:buSzTx/>
                <a:buFontTx/>
                <a:buNone/>
                <a:tabLst/>
                <a:defRPr/>
              </a:pPr>
              <a:r>
                <a:rPr kumimoji="1" lang="zh-TW" altLang="en-US" sz="3600" b="0" i="0" u="none" strike="noStrike" kern="0" cap="none" spc="0" normalizeH="0" baseline="0" noProof="0">
                  <a:ln>
                    <a:noFill/>
                  </a:ln>
                  <a:solidFill>
                    <a:prstClr val="white"/>
                  </a:solidFill>
                  <a:effectLst/>
                  <a:uLnTx/>
                  <a:uFillTx/>
                  <a:latin typeface="微軟正黑體" pitchFamily="34" charset="-120"/>
                  <a:ea typeface="微軟正黑體" pitchFamily="34" charset="-120"/>
                  <a:cs typeface="+mn-cs"/>
                </a:rPr>
                <a:t>校內適</a:t>
              </a:r>
              <a:r>
                <a:rPr kumimoji="1" lang="zh-TW" altLang="en-US" sz="3600" b="0" i="0" u="none" strike="noStrike" kern="0" cap="none" spc="0" normalizeH="0" baseline="0" noProof="0" dirty="0">
                  <a:ln>
                    <a:noFill/>
                  </a:ln>
                  <a:solidFill>
                    <a:prstClr val="white"/>
                  </a:solidFill>
                  <a:effectLst/>
                  <a:uLnTx/>
                  <a:uFillTx/>
                  <a:latin typeface="微軟正黑體" pitchFamily="34" charset="-120"/>
                  <a:ea typeface="微軟正黑體" pitchFamily="34" charset="-120"/>
                  <a:cs typeface="+mn-cs"/>
                </a:rPr>
                <a:t>性輔導轉科</a:t>
              </a:r>
              <a:endParaRPr kumimoji="1" lang="en-US" altLang="zh-TW" sz="3600" b="0" i="0" u="none" strike="noStrike" kern="0" cap="none" spc="0" normalizeH="0" baseline="0" noProof="0" dirty="0">
                <a:ln>
                  <a:noFill/>
                </a:ln>
                <a:solidFill>
                  <a:prstClr val="white"/>
                </a:solidFill>
                <a:effectLst/>
                <a:uLnTx/>
                <a:uFillTx/>
                <a:latin typeface="微軟正黑體" pitchFamily="34" charset="-120"/>
                <a:ea typeface="微軟正黑體" pitchFamily="34" charset="-120"/>
                <a:cs typeface="+mn-cs"/>
              </a:endParaRPr>
            </a:p>
          </p:txBody>
        </p:sp>
        <p:sp>
          <p:nvSpPr>
            <p:cNvPr id="9" name="手繪多邊形 8"/>
            <p:cNvSpPr/>
            <p:nvPr/>
          </p:nvSpPr>
          <p:spPr>
            <a:xfrm>
              <a:off x="369669" y="3424829"/>
              <a:ext cx="8280920" cy="1665204"/>
            </a:xfrm>
            <a:custGeom>
              <a:avLst/>
              <a:gdLst>
                <a:gd name="connsiteX0" fmla="*/ 0 w 7152456"/>
                <a:gd name="connsiteY0" fmla="*/ 90161 h 901609"/>
                <a:gd name="connsiteX1" fmla="*/ 26408 w 7152456"/>
                <a:gd name="connsiteY1" fmla="*/ 26408 h 901609"/>
                <a:gd name="connsiteX2" fmla="*/ 90162 w 7152456"/>
                <a:gd name="connsiteY2" fmla="*/ 1 h 901609"/>
                <a:gd name="connsiteX3" fmla="*/ 7062295 w 7152456"/>
                <a:gd name="connsiteY3" fmla="*/ 0 h 901609"/>
                <a:gd name="connsiteX4" fmla="*/ 7126048 w 7152456"/>
                <a:gd name="connsiteY4" fmla="*/ 26408 h 901609"/>
                <a:gd name="connsiteX5" fmla="*/ 7152455 w 7152456"/>
                <a:gd name="connsiteY5" fmla="*/ 90162 h 901609"/>
                <a:gd name="connsiteX6" fmla="*/ 7152456 w 7152456"/>
                <a:gd name="connsiteY6" fmla="*/ 811448 h 901609"/>
                <a:gd name="connsiteX7" fmla="*/ 7126048 w 7152456"/>
                <a:gd name="connsiteY7" fmla="*/ 875201 h 901609"/>
                <a:gd name="connsiteX8" fmla="*/ 7062295 w 7152456"/>
                <a:gd name="connsiteY8" fmla="*/ 901609 h 901609"/>
                <a:gd name="connsiteX9" fmla="*/ 90161 w 7152456"/>
                <a:gd name="connsiteY9" fmla="*/ 901609 h 901609"/>
                <a:gd name="connsiteX10" fmla="*/ 26408 w 7152456"/>
                <a:gd name="connsiteY10" fmla="*/ 875201 h 901609"/>
                <a:gd name="connsiteX11" fmla="*/ 1 w 7152456"/>
                <a:gd name="connsiteY11" fmla="*/ 811447 h 901609"/>
                <a:gd name="connsiteX12" fmla="*/ 0 w 7152456"/>
                <a:gd name="connsiteY12" fmla="*/ 90161 h 90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2456" h="901609">
                  <a:moveTo>
                    <a:pt x="0" y="90161"/>
                  </a:moveTo>
                  <a:cubicBezTo>
                    <a:pt x="0" y="66249"/>
                    <a:pt x="9499" y="43316"/>
                    <a:pt x="26408" y="26408"/>
                  </a:cubicBezTo>
                  <a:cubicBezTo>
                    <a:pt x="43316" y="9500"/>
                    <a:pt x="66249" y="1"/>
                    <a:pt x="90162" y="1"/>
                  </a:cubicBezTo>
                  <a:lnTo>
                    <a:pt x="7062295" y="0"/>
                  </a:lnTo>
                  <a:cubicBezTo>
                    <a:pt x="7086207" y="0"/>
                    <a:pt x="7109140" y="9499"/>
                    <a:pt x="7126048" y="26408"/>
                  </a:cubicBezTo>
                  <a:cubicBezTo>
                    <a:pt x="7142956" y="43316"/>
                    <a:pt x="7152455" y="66249"/>
                    <a:pt x="7152455" y="90162"/>
                  </a:cubicBezTo>
                  <a:cubicBezTo>
                    <a:pt x="7152455" y="330591"/>
                    <a:pt x="7152456" y="571019"/>
                    <a:pt x="7152456" y="811448"/>
                  </a:cubicBezTo>
                  <a:cubicBezTo>
                    <a:pt x="7152456" y="835360"/>
                    <a:pt x="7142957" y="858293"/>
                    <a:pt x="7126048" y="875201"/>
                  </a:cubicBezTo>
                  <a:cubicBezTo>
                    <a:pt x="7109140" y="892109"/>
                    <a:pt x="7086207" y="901609"/>
                    <a:pt x="7062295" y="901609"/>
                  </a:cubicBezTo>
                  <a:lnTo>
                    <a:pt x="90161" y="901609"/>
                  </a:lnTo>
                  <a:cubicBezTo>
                    <a:pt x="66249" y="901609"/>
                    <a:pt x="43316" y="892110"/>
                    <a:pt x="26408" y="875201"/>
                  </a:cubicBezTo>
                  <a:cubicBezTo>
                    <a:pt x="9500" y="858293"/>
                    <a:pt x="0" y="835360"/>
                    <a:pt x="1" y="811447"/>
                  </a:cubicBezTo>
                  <a:cubicBezTo>
                    <a:pt x="1" y="571018"/>
                    <a:pt x="0" y="330590"/>
                    <a:pt x="0" y="90161"/>
                  </a:cubicBezTo>
                  <a:close/>
                </a:path>
              </a:pathLst>
            </a:custGeom>
            <a:solidFill>
              <a:srgbClr val="9BBB59">
                <a:hueOff val="11250264"/>
                <a:satOff val="-16880"/>
                <a:lumOff val="-2745"/>
                <a:alphaOff val="0"/>
              </a:srgbClr>
            </a:solidFill>
            <a:ln w="25400" cap="flat" cmpd="sng" algn="ctr">
              <a:solidFill>
                <a:sysClr val="window" lastClr="FFFFFF">
                  <a:hueOff val="0"/>
                  <a:satOff val="0"/>
                  <a:lumOff val="0"/>
                  <a:alphaOff val="0"/>
                </a:sysClr>
              </a:solidFill>
              <a:prstDash val="solid"/>
            </a:ln>
            <a:effectLst/>
          </p:spPr>
          <p:txBody>
            <a:bodyPr spcFirstLastPara="0" vert="horz" wrap="square" lIns="163567" tIns="163567" rIns="163567" bIns="163567" numCol="1" spcCol="1270" anchor="ctr" anchorCtr="0">
              <a:noAutofit/>
            </a:bodyPr>
            <a:lstStyle/>
            <a:p>
              <a:pPr marL="0" marR="0" lvl="0" indent="0" algn="ctr" defTabSz="1600200" eaLnBrk="1" fontAlgn="auto" latinLnBrk="0" hangingPunct="1">
                <a:lnSpc>
                  <a:spcPct val="90000"/>
                </a:lnSpc>
                <a:spcBef>
                  <a:spcPts val="0"/>
                </a:spcBef>
                <a:spcAft>
                  <a:spcPct val="35000"/>
                </a:spcAft>
                <a:buClrTx/>
                <a:buSzTx/>
                <a:buFontTx/>
                <a:buNone/>
                <a:tabLst/>
                <a:defRPr/>
              </a:pPr>
              <a:r>
                <a:rPr kumimoji="1" lang="zh-TW" altLang="en-US" sz="3600" b="0" i="0" u="none" strike="noStrike" kern="0" cap="none" spc="0" normalizeH="0" baseline="0" noProof="0" dirty="0">
                  <a:ln>
                    <a:noFill/>
                  </a:ln>
                  <a:solidFill>
                    <a:srgbClr val="FFFF00"/>
                  </a:solidFill>
                  <a:effectLst/>
                  <a:uLnTx/>
                  <a:uFillTx/>
                  <a:latin typeface="微軟正黑體" pitchFamily="34" charset="-120"/>
                  <a:ea typeface="微軟正黑體" pitchFamily="34" charset="-120"/>
                  <a:cs typeface="+mn-cs"/>
                </a:rPr>
                <a:t>屏一區</a:t>
              </a:r>
              <a:r>
                <a:rPr kumimoji="1" lang="zh-TW" altLang="en-US" sz="3600" b="0" kern="0" dirty="0">
                  <a:solidFill>
                    <a:srgbClr val="FFFF00"/>
                  </a:solidFill>
                  <a:latin typeface="微軟正黑體" pitchFamily="34" charset="-120"/>
                  <a:ea typeface="微軟正黑體" pitchFamily="34" charset="-120"/>
                </a:rPr>
                <a:t>、屏二區</a:t>
              </a:r>
              <a:r>
                <a:rPr kumimoji="1" lang="zh-TW" altLang="en-US" sz="3600" b="0" i="0" u="none" strike="noStrike" kern="0" cap="none" spc="0" normalizeH="0" baseline="0" noProof="0" dirty="0">
                  <a:ln>
                    <a:noFill/>
                  </a:ln>
                  <a:solidFill>
                    <a:srgbClr val="FFFF00"/>
                  </a:solidFill>
                  <a:effectLst/>
                  <a:uLnTx/>
                  <a:uFillTx/>
                  <a:latin typeface="微軟正黑體" pitchFamily="34" charset="-120"/>
                  <a:ea typeface="微軟正黑體" pitchFamily="34" charset="-120"/>
                  <a:cs typeface="+mn-cs"/>
                </a:rPr>
                <a:t>適性輔導轉學</a:t>
              </a:r>
              <a:r>
                <a:rPr kumimoji="1" lang="zh-TW" altLang="en-US" sz="3600" b="0" i="0" u="none" strike="noStrike" kern="0" cap="none" spc="0" normalizeH="0" baseline="0" noProof="0" dirty="0">
                  <a:ln>
                    <a:noFill/>
                  </a:ln>
                  <a:solidFill>
                    <a:schemeClr val="bg1"/>
                  </a:solidFill>
                  <a:effectLst/>
                  <a:uLnTx/>
                  <a:uFillTx/>
                  <a:latin typeface="微軟正黑體" pitchFamily="34" charset="-120"/>
                  <a:ea typeface="微軟正黑體" pitchFamily="34" charset="-120"/>
                </a:rPr>
                <a:t>；</a:t>
              </a:r>
              <a:endParaRPr kumimoji="1" lang="en-US" altLang="zh-TW" sz="3600" b="0" kern="0" dirty="0">
                <a:solidFill>
                  <a:schemeClr val="bg1"/>
                </a:solidFill>
                <a:latin typeface="微軟正黑體" pitchFamily="34" charset="-120"/>
                <a:ea typeface="微軟正黑體" pitchFamily="34" charset="-120"/>
              </a:endParaRPr>
            </a:p>
            <a:p>
              <a:pPr marL="0" marR="0" lvl="0" indent="0" algn="ctr" defTabSz="1600200" eaLnBrk="1" fontAlgn="auto" latinLnBrk="0" hangingPunct="1">
                <a:lnSpc>
                  <a:spcPct val="90000"/>
                </a:lnSpc>
                <a:spcBef>
                  <a:spcPts val="0"/>
                </a:spcBef>
                <a:spcAft>
                  <a:spcPct val="35000"/>
                </a:spcAft>
                <a:buClrTx/>
                <a:buSzTx/>
                <a:buFontTx/>
                <a:buNone/>
                <a:tabLst/>
                <a:defRPr/>
              </a:pPr>
              <a:r>
                <a:rPr kumimoji="1" lang="zh-TW" altLang="en-US" sz="3600" b="0" i="0" u="none" strike="noStrike" kern="0" cap="none" spc="0" normalizeH="0" baseline="0" noProof="0" dirty="0">
                  <a:ln>
                    <a:noFill/>
                  </a:ln>
                  <a:solidFill>
                    <a:prstClr val="white"/>
                  </a:solidFill>
                  <a:effectLst/>
                  <a:uLnTx/>
                  <a:uFillTx/>
                  <a:latin typeface="微軟正黑體" pitchFamily="34" charset="-120"/>
                  <a:ea typeface="微軟正黑體" pitchFamily="34" charset="-120"/>
                  <a:cs typeface="+mn-cs"/>
                </a:rPr>
                <a:t>轉學考試</a:t>
              </a:r>
              <a:r>
                <a:rPr kumimoji="1" lang="en-US" altLang="zh-TW" sz="3200" b="0" kern="0" dirty="0">
                  <a:solidFill>
                    <a:prstClr val="white"/>
                  </a:solidFill>
                  <a:latin typeface="微軟正黑體" pitchFamily="34" charset="-120"/>
                  <a:ea typeface="微軟正黑體" pitchFamily="34" charset="-120"/>
                </a:rPr>
                <a:t>(</a:t>
              </a:r>
              <a:r>
                <a:rPr kumimoji="1" lang="zh-TW" altLang="en-US" sz="3200" b="0" kern="0" dirty="0">
                  <a:solidFill>
                    <a:prstClr val="white"/>
                  </a:solidFill>
                  <a:latin typeface="微軟正黑體" pitchFamily="34" charset="-120"/>
                  <a:ea typeface="微軟正黑體" pitchFamily="34" charset="-120"/>
                </a:rPr>
                <a:t>高級中等學校公告轉學資訊網</a:t>
              </a:r>
              <a:r>
                <a:rPr kumimoji="1" lang="en-US" altLang="zh-TW" sz="3200" b="0" kern="0" dirty="0">
                  <a:solidFill>
                    <a:prstClr val="white"/>
                  </a:solidFill>
                  <a:latin typeface="微軟正黑體" pitchFamily="34" charset="-120"/>
                  <a:ea typeface="微軟正黑體" pitchFamily="34" charset="-120"/>
                </a:rPr>
                <a:t>)</a:t>
              </a:r>
              <a:endParaRPr kumimoji="1" lang="zh-TW" altLang="en-US" sz="3200" b="0" i="0" u="none" strike="noStrike" kern="0" cap="none" spc="0" normalizeH="0" baseline="0" noProof="0" dirty="0">
                <a:ln>
                  <a:noFill/>
                </a:ln>
                <a:solidFill>
                  <a:prstClr val="white"/>
                </a:solidFill>
                <a:effectLst/>
                <a:uLnTx/>
                <a:uFillTx/>
                <a:latin typeface="微軟正黑體" pitchFamily="34" charset="-120"/>
                <a:ea typeface="微軟正黑體" pitchFamily="34" charset="-120"/>
              </a:endParaRPr>
            </a:p>
          </p:txBody>
        </p:sp>
      </p:grpSp>
    </p:spTree>
    <p:extLst>
      <p:ext uri="{BB962C8B-B14F-4D97-AF65-F5344CB8AC3E}">
        <p14:creationId xmlns:p14="http://schemas.microsoft.com/office/powerpoint/2010/main" val="2723364970"/>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CD9A522C-D149-41DD-AA64-5F82E0B3729C}"/>
              </a:ext>
            </a:extLst>
          </p:cNvPr>
          <p:cNvSpPr>
            <a:spLocks noGrp="1"/>
          </p:cNvSpPr>
          <p:nvPr>
            <p:ph type="title"/>
          </p:nvPr>
        </p:nvSpPr>
        <p:spPr>
          <a:xfrm>
            <a:off x="1331640" y="1268760"/>
            <a:ext cx="6571343" cy="1049235"/>
          </a:xfrm>
        </p:spPr>
        <p:txBody>
          <a:bodyPr/>
          <a:lstStyle/>
          <a:p>
            <a:pPr algn="ctr"/>
            <a:r>
              <a:rPr lang="zh-TW" altLang="en-US" b="1" dirty="0">
                <a:solidFill>
                  <a:srgbClr val="0070C0"/>
                </a:solidFill>
                <a:latin typeface="新細明體" panose="02020500000000000000" pitchFamily="18" charset="-120"/>
                <a:ea typeface="新細明體" panose="02020500000000000000" pitchFamily="18" charset="-120"/>
              </a:rPr>
              <a:t>★</a:t>
            </a:r>
            <a:r>
              <a:rPr lang="zh-TW" altLang="en-US" b="1" dirty="0">
                <a:solidFill>
                  <a:srgbClr val="0070C0"/>
                </a:solidFill>
                <a:latin typeface="微軟正黑體" panose="020B0604030504040204" pitchFamily="34" charset="-120"/>
                <a:ea typeface="微軟正黑體" panose="020B0604030504040204" pitchFamily="34" charset="-120"/>
              </a:rPr>
              <a:t>溫馨提醒</a:t>
            </a:r>
            <a:r>
              <a:rPr lang="zh-TW" altLang="en-US" b="1" dirty="0">
                <a:solidFill>
                  <a:srgbClr val="0070C0"/>
                </a:solidFill>
                <a:latin typeface="新細明體" panose="02020500000000000000" pitchFamily="18" charset="-120"/>
                <a:ea typeface="新細明體" panose="02020500000000000000" pitchFamily="18" charset="-120"/>
              </a:rPr>
              <a:t>★</a:t>
            </a:r>
            <a:endParaRPr lang="zh-TW" altLang="en-US" b="1" dirty="0">
              <a:solidFill>
                <a:srgbClr val="0070C0"/>
              </a:solidFill>
              <a:latin typeface="微軟正黑體" panose="020B0604030504040204" pitchFamily="34" charset="-120"/>
              <a:ea typeface="微軟正黑體" panose="020B0604030504040204" pitchFamily="34" charset="-120"/>
            </a:endParaRPr>
          </a:p>
        </p:txBody>
      </p:sp>
      <p:sp>
        <p:nvSpPr>
          <p:cNvPr id="3" name="內容版面配置區 2">
            <a:extLst>
              <a:ext uri="{FF2B5EF4-FFF2-40B4-BE49-F238E27FC236}">
                <a16:creationId xmlns="" xmlns:a16="http://schemas.microsoft.com/office/drawing/2014/main" id="{FD7274C5-7B2C-4584-AA0E-20208F1CE059}"/>
              </a:ext>
            </a:extLst>
          </p:cNvPr>
          <p:cNvSpPr>
            <a:spLocks noGrp="1"/>
          </p:cNvSpPr>
          <p:nvPr>
            <p:ph idx="1"/>
          </p:nvPr>
        </p:nvSpPr>
        <p:spPr>
          <a:xfrm>
            <a:off x="1043608" y="1988840"/>
            <a:ext cx="8229600" cy="4277071"/>
          </a:xfrm>
        </p:spPr>
        <p:txBody>
          <a:bodyPr>
            <a:normAutofit lnSpcReduction="10000"/>
          </a:bodyPr>
          <a:lstStyle/>
          <a:p>
            <a:r>
              <a:rPr lang="en-US" altLang="zh-TW" sz="2800" dirty="0">
                <a:solidFill>
                  <a:srgbClr val="FF0000"/>
                </a:solidFill>
                <a:latin typeface="微軟正黑體" panose="020B0604030504040204" pitchFamily="34" charset="-120"/>
                <a:ea typeface="微軟正黑體" panose="020B0604030504040204" pitchFamily="34" charset="-120"/>
              </a:rPr>
              <a:t>【</a:t>
            </a:r>
            <a:r>
              <a:rPr lang="zh-TW" altLang="en-US" sz="2800" dirty="0">
                <a:solidFill>
                  <a:srgbClr val="FF0000"/>
                </a:solidFill>
                <a:latin typeface="微軟正黑體" panose="020B0604030504040204" pitchFamily="34" charset="-120"/>
                <a:ea typeface="微軟正黑體" panose="020B0604030504040204" pitchFamily="34" charset="-120"/>
              </a:rPr>
              <a:t>考招分離</a:t>
            </a:r>
            <a:r>
              <a:rPr lang="en-US" altLang="zh-TW" sz="2800" dirty="0">
                <a:solidFill>
                  <a:srgbClr val="FF0000"/>
                </a:solidFill>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，注意各入學管道重要日程</a:t>
            </a:r>
            <a:r>
              <a:rPr lang="en-US" altLang="zh-TW" sz="2800" dirty="0">
                <a:latin typeface="微軟正黑體" panose="020B0604030504040204" pitchFamily="34" charset="-120"/>
                <a:ea typeface="微軟正黑體" panose="020B0604030504040204" pitchFamily="34" charset="-120"/>
              </a:rPr>
              <a:t>!!</a:t>
            </a:r>
          </a:p>
          <a:p>
            <a:pPr lvl="1"/>
            <a:r>
              <a:rPr lang="zh-TW" altLang="en-US" sz="2000" b="1" dirty="0">
                <a:latin typeface="微軟正黑體" panose="020B0604030504040204" pitchFamily="34" charset="-120"/>
                <a:ea typeface="微軟正黑體" panose="020B0604030504040204" pitchFamily="34" charset="-120"/>
              </a:rPr>
              <a:t>報名國中教育會考，不意謂報名入學管道</a:t>
            </a:r>
            <a:endParaRPr lang="en-US" altLang="zh-TW" sz="2000" b="1" dirty="0">
              <a:latin typeface="微軟正黑體" panose="020B0604030504040204" pitchFamily="34" charset="-120"/>
              <a:ea typeface="微軟正黑體" panose="020B0604030504040204" pitchFamily="34" charset="-120"/>
            </a:endParaRPr>
          </a:p>
          <a:p>
            <a:pPr lvl="1"/>
            <a:r>
              <a:rPr lang="zh-TW" altLang="en-US" sz="2000" dirty="0">
                <a:latin typeface="微軟正黑體" panose="020B0604030504040204" pitchFamily="34" charset="-120"/>
                <a:ea typeface="微軟正黑體" panose="020B0604030504040204" pitchFamily="34" charset="-120"/>
              </a:rPr>
              <a:t>有許多管道不採計國中教育會考</a:t>
            </a:r>
            <a:endParaRPr lang="en-US" altLang="zh-TW" sz="2000" dirty="0">
              <a:latin typeface="微軟正黑體" panose="020B0604030504040204" pitchFamily="34" charset="-120"/>
              <a:ea typeface="微軟正黑體" panose="020B0604030504040204" pitchFamily="34" charset="-120"/>
            </a:endParaRPr>
          </a:p>
          <a:p>
            <a:pPr lvl="2"/>
            <a:r>
              <a:rPr lang="zh-TW" altLang="en-US" sz="2000" dirty="0">
                <a:latin typeface="微軟正黑體" panose="020B0604030504040204" pitchFamily="34" charset="-120"/>
                <a:ea typeface="微軟正黑體" panose="020B0604030504040204" pitchFamily="34" charset="-120"/>
              </a:rPr>
              <a:t>科學班甄選入學</a:t>
            </a:r>
            <a:endParaRPr lang="en-US" altLang="zh-TW" sz="2000" dirty="0">
              <a:latin typeface="微軟正黑體" panose="020B0604030504040204" pitchFamily="34" charset="-120"/>
              <a:ea typeface="微軟正黑體" panose="020B0604030504040204" pitchFamily="34" charset="-120"/>
            </a:endParaRPr>
          </a:p>
          <a:p>
            <a:pPr lvl="2"/>
            <a:r>
              <a:rPr lang="zh-TW" altLang="en-US" sz="2000" dirty="0">
                <a:latin typeface="微軟正黑體" panose="020B0604030504040204" pitchFamily="34" charset="-120"/>
                <a:ea typeface="微軟正黑體" panose="020B0604030504040204" pitchFamily="34" charset="-120"/>
              </a:rPr>
              <a:t>試辦學習區完全免試</a:t>
            </a:r>
            <a:endParaRPr lang="en-US" altLang="zh-TW" sz="2000" dirty="0">
              <a:latin typeface="微軟正黑體" panose="020B0604030504040204" pitchFamily="34" charset="-120"/>
              <a:ea typeface="微軟正黑體" panose="020B0604030504040204" pitchFamily="34" charset="-120"/>
            </a:endParaRPr>
          </a:p>
          <a:p>
            <a:pPr lvl="2"/>
            <a:r>
              <a:rPr lang="zh-TW" altLang="en-US" sz="2000" dirty="0">
                <a:latin typeface="微軟正黑體" panose="020B0604030504040204" pitchFamily="34" charset="-120"/>
                <a:ea typeface="微軟正黑體" panose="020B0604030504040204" pitchFamily="34" charset="-120"/>
              </a:rPr>
              <a:t>技優甄審入學</a:t>
            </a:r>
            <a:endParaRPr lang="en-US" altLang="zh-TW" sz="2000" dirty="0">
              <a:latin typeface="微軟正黑體" panose="020B0604030504040204" pitchFamily="34" charset="-120"/>
              <a:ea typeface="微軟正黑體" panose="020B0604030504040204" pitchFamily="34" charset="-120"/>
            </a:endParaRPr>
          </a:p>
          <a:p>
            <a:pPr lvl="2"/>
            <a:r>
              <a:rPr lang="zh-TW" altLang="en-US" sz="2000" dirty="0">
                <a:latin typeface="微軟正黑體" panose="020B0604030504040204" pitchFamily="34" charset="-120"/>
                <a:ea typeface="微軟正黑體" panose="020B0604030504040204" pitchFamily="34" charset="-120"/>
              </a:rPr>
              <a:t>部分就學區之優先免試入學</a:t>
            </a:r>
            <a:endParaRPr lang="en-US" altLang="zh-TW" sz="2000" dirty="0">
              <a:latin typeface="微軟正黑體" panose="020B0604030504040204" pitchFamily="34" charset="-120"/>
              <a:ea typeface="微軟正黑體" panose="020B0604030504040204" pitchFamily="34" charset="-120"/>
            </a:endParaRPr>
          </a:p>
          <a:p>
            <a:pPr lvl="2"/>
            <a:r>
              <a:rPr lang="zh-TW" altLang="en-US" sz="2000" dirty="0">
                <a:latin typeface="微軟正黑體" panose="020B0604030504040204" pitchFamily="34" charset="-120"/>
                <a:ea typeface="微軟正黑體" panose="020B0604030504040204" pitchFamily="34" charset="-120"/>
              </a:rPr>
              <a:t>實用技能學程</a:t>
            </a:r>
            <a:endParaRPr lang="en-US" altLang="zh-TW" sz="2000" dirty="0">
              <a:latin typeface="微軟正黑體" panose="020B0604030504040204" pitchFamily="34" charset="-120"/>
              <a:ea typeface="微軟正黑體" panose="020B0604030504040204" pitchFamily="34" charset="-120"/>
            </a:endParaRPr>
          </a:p>
          <a:p>
            <a:pPr lvl="2"/>
            <a:r>
              <a:rPr lang="zh-TW" altLang="en-US" sz="2000" dirty="0">
                <a:latin typeface="微軟正黑體" panose="020B0604030504040204" pitchFamily="34" charset="-120"/>
                <a:ea typeface="微軟正黑體" panose="020B0604030504040204" pitchFamily="34" charset="-120"/>
              </a:rPr>
              <a:t>建教合作班</a:t>
            </a:r>
            <a:endParaRPr lang="en-US" altLang="zh-TW" sz="2000" dirty="0">
              <a:latin typeface="微軟正黑體" panose="020B0604030504040204" pitchFamily="34" charset="-120"/>
              <a:ea typeface="微軟正黑體" panose="020B0604030504040204" pitchFamily="34" charset="-120"/>
            </a:endParaRPr>
          </a:p>
          <a:p>
            <a:pPr lvl="2"/>
            <a:r>
              <a:rPr lang="zh-TW" altLang="en-US" sz="2000" dirty="0">
                <a:latin typeface="微軟正黑體" panose="020B0604030504040204" pitchFamily="34" charset="-120"/>
                <a:ea typeface="微軟正黑體" panose="020B0604030504040204" pitchFamily="34" charset="-120"/>
              </a:rPr>
              <a:t>屏東區</a:t>
            </a:r>
            <a:r>
              <a:rPr lang="zh-TW" altLang="en-US" sz="2000" dirty="0" smtClean="0">
                <a:latin typeface="微軟正黑體" panose="020B0604030504040204" pitchFamily="34" charset="-120"/>
                <a:ea typeface="微軟正黑體" panose="020B0604030504040204" pitchFamily="34" charset="-120"/>
              </a:rPr>
              <a:t>原住民實驗教育班</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國立屏北</a:t>
            </a:r>
            <a:r>
              <a:rPr lang="zh-TW" altLang="en-US" sz="2000" dirty="0" smtClean="0">
                <a:latin typeface="微軟正黑體" panose="020B0604030504040204" pitchFamily="34" charset="-120"/>
                <a:ea typeface="微軟正黑體" panose="020B0604030504040204" pitchFamily="34" charset="-120"/>
              </a:rPr>
              <a:t>高中</a:t>
            </a:r>
            <a:r>
              <a:rPr lang="en-US" altLang="zh-TW" sz="2000" dirty="0" smtClean="0">
                <a:latin typeface="微軟正黑體" panose="020B0604030504040204" pitchFamily="34" charset="-120"/>
                <a:ea typeface="微軟正黑體" panose="020B0604030504040204" pitchFamily="34" charset="-120"/>
              </a:rPr>
              <a:t>)</a:t>
            </a:r>
            <a:endParaRPr lang="en-US" altLang="zh-TW" dirty="0"/>
          </a:p>
          <a:p>
            <a:endParaRPr lang="en-US" altLang="zh-TW" dirty="0"/>
          </a:p>
          <a:p>
            <a:endParaRPr lang="en-US" altLang="zh-TW" dirty="0"/>
          </a:p>
          <a:p>
            <a:endParaRPr lang="en-US" altLang="zh-TW" dirty="0"/>
          </a:p>
          <a:p>
            <a:endParaRPr lang="en-US" altLang="zh-TW" dirty="0"/>
          </a:p>
          <a:p>
            <a:pPr marL="0" indent="0">
              <a:buNone/>
            </a:pPr>
            <a:endParaRPr lang="en-US" altLang="zh-TW" dirty="0"/>
          </a:p>
          <a:p>
            <a:pPr marL="0" indent="0">
              <a:buNone/>
            </a:pPr>
            <a:endParaRPr lang="zh-TW" altLang="en-US" dirty="0"/>
          </a:p>
        </p:txBody>
      </p:sp>
    </p:spTree>
    <p:extLst>
      <p:ext uri="{BB962C8B-B14F-4D97-AF65-F5344CB8AC3E}">
        <p14:creationId xmlns:p14="http://schemas.microsoft.com/office/powerpoint/2010/main" val="3050747692"/>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CD9A522C-D149-41DD-AA64-5F82E0B3729C}"/>
              </a:ext>
            </a:extLst>
          </p:cNvPr>
          <p:cNvSpPr>
            <a:spLocks noGrp="1"/>
          </p:cNvSpPr>
          <p:nvPr>
            <p:ph type="title"/>
          </p:nvPr>
        </p:nvSpPr>
        <p:spPr>
          <a:xfrm>
            <a:off x="1322332" y="1279158"/>
            <a:ext cx="6571343" cy="1049235"/>
          </a:xfrm>
        </p:spPr>
        <p:txBody>
          <a:bodyPr/>
          <a:lstStyle/>
          <a:p>
            <a:pPr algn="ctr"/>
            <a:r>
              <a:rPr lang="zh-TW" altLang="en-US" b="1" dirty="0">
                <a:solidFill>
                  <a:srgbClr val="0070C0"/>
                </a:solidFill>
                <a:latin typeface="新細明體" panose="02020500000000000000" pitchFamily="18" charset="-120"/>
              </a:rPr>
              <a:t>★</a:t>
            </a:r>
            <a:r>
              <a:rPr lang="zh-TW" altLang="en-US" b="1" dirty="0">
                <a:solidFill>
                  <a:srgbClr val="0070C0"/>
                </a:solidFill>
                <a:latin typeface="微軟正黑體" panose="020B0604030504040204" pitchFamily="34" charset="-120"/>
                <a:ea typeface="微軟正黑體" panose="020B0604030504040204" pitchFamily="34" charset="-120"/>
              </a:rPr>
              <a:t>溫馨提醒</a:t>
            </a:r>
            <a:r>
              <a:rPr lang="zh-TW" altLang="en-US" b="1" dirty="0">
                <a:solidFill>
                  <a:srgbClr val="0070C0"/>
                </a:solidFill>
                <a:latin typeface="新細明體" panose="02020500000000000000" pitchFamily="18" charset="-120"/>
              </a:rPr>
              <a:t>★</a:t>
            </a:r>
            <a:endParaRPr lang="zh-TW" altLang="en-US" dirty="0"/>
          </a:p>
        </p:txBody>
      </p:sp>
      <p:sp>
        <p:nvSpPr>
          <p:cNvPr id="3" name="內容版面配置區 2">
            <a:extLst>
              <a:ext uri="{FF2B5EF4-FFF2-40B4-BE49-F238E27FC236}">
                <a16:creationId xmlns="" xmlns:a16="http://schemas.microsoft.com/office/drawing/2014/main" id="{FD7274C5-7B2C-4584-AA0E-20208F1CE059}"/>
              </a:ext>
            </a:extLst>
          </p:cNvPr>
          <p:cNvSpPr>
            <a:spLocks noGrp="1"/>
          </p:cNvSpPr>
          <p:nvPr>
            <p:ph idx="1"/>
          </p:nvPr>
        </p:nvSpPr>
        <p:spPr>
          <a:xfrm>
            <a:off x="614362" y="2348880"/>
            <a:ext cx="8229600" cy="4277071"/>
          </a:xfrm>
        </p:spPr>
        <p:txBody>
          <a:bodyPr/>
          <a:lstStyle/>
          <a:p>
            <a:r>
              <a:rPr lang="zh-TW" altLang="en-US" sz="2400" dirty="0">
                <a:latin typeface="微軟正黑體" panose="020B0604030504040204" pitchFamily="34" charset="-120"/>
                <a:ea typeface="微軟正黑體" panose="020B0604030504040204" pitchFamily="34" charset="-120"/>
              </a:rPr>
              <a:t>請學生及家長注意所參加之入學管道，</a:t>
            </a:r>
            <a:r>
              <a:rPr lang="en-US"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報到與放棄錄取資格</a:t>
            </a:r>
            <a:r>
              <a:rPr lang="en-US"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時間</a:t>
            </a:r>
            <a:endParaRPr lang="en-US" altLang="zh-TW" sz="2400" dirty="0">
              <a:latin typeface="微軟正黑體" panose="020B0604030504040204" pitchFamily="34" charset="-120"/>
              <a:ea typeface="微軟正黑體" panose="020B0604030504040204" pitchFamily="34" charset="-120"/>
            </a:endParaRPr>
          </a:p>
          <a:p>
            <a:endParaRPr lang="en-US" altLang="zh-TW" dirty="0">
              <a:latin typeface="微軟正黑體" panose="020B0604030504040204" pitchFamily="34" charset="-120"/>
              <a:ea typeface="微軟正黑體" panose="020B0604030504040204" pitchFamily="34" charset="-120"/>
            </a:endParaRPr>
          </a:p>
          <a:p>
            <a:endParaRPr lang="en-US" altLang="zh-TW" dirty="0">
              <a:latin typeface="微軟正黑體" panose="020B0604030504040204" pitchFamily="34" charset="-120"/>
              <a:ea typeface="微軟正黑體" panose="020B0604030504040204" pitchFamily="34" charset="-120"/>
            </a:endParaRPr>
          </a:p>
          <a:p>
            <a:endParaRPr lang="en-US" altLang="zh-TW" dirty="0">
              <a:latin typeface="微軟正黑體" panose="020B0604030504040204" pitchFamily="34" charset="-120"/>
              <a:ea typeface="微軟正黑體" panose="020B0604030504040204" pitchFamily="34" charset="-120"/>
            </a:endParaRPr>
          </a:p>
          <a:p>
            <a:r>
              <a:rPr lang="zh-TW" altLang="en-US" sz="2800" dirty="0">
                <a:latin typeface="微軟正黑體" panose="020B0604030504040204" pitchFamily="34" charset="-120"/>
                <a:ea typeface="微軟正黑體" panose="020B0604030504040204" pitchFamily="34" charset="-120"/>
              </a:rPr>
              <a:t>一定要仔細思考，慎重決定。</a:t>
            </a:r>
            <a:endParaRPr lang="en-US" altLang="zh-TW" sz="2800" dirty="0">
              <a:latin typeface="微軟正黑體" panose="020B0604030504040204" pitchFamily="34" charset="-120"/>
              <a:ea typeface="微軟正黑體" panose="020B0604030504040204" pitchFamily="34" charset="-120"/>
            </a:endParaRPr>
          </a:p>
          <a:p>
            <a:r>
              <a:rPr lang="zh-TW" altLang="en-US" sz="2800" dirty="0">
                <a:solidFill>
                  <a:srgbClr val="FF0000"/>
                </a:solidFill>
                <a:latin typeface="微軟正黑體" panose="020B0604030504040204" pitchFamily="34" charset="-120"/>
                <a:ea typeface="微軟正黑體" panose="020B0604030504040204" pitchFamily="34" charset="-120"/>
              </a:rPr>
              <a:t>千萬不要逾期放棄。</a:t>
            </a:r>
            <a:endParaRPr lang="en-US" altLang="zh-TW" sz="2800" dirty="0">
              <a:solidFill>
                <a:srgbClr val="FF0000"/>
              </a:solidFill>
              <a:latin typeface="微軟正黑體" panose="020B0604030504040204" pitchFamily="34" charset="-120"/>
              <a:ea typeface="微軟正黑體" panose="020B0604030504040204" pitchFamily="34" charset="-120"/>
            </a:endParaRPr>
          </a:p>
          <a:p>
            <a:endParaRPr lang="en-US" altLang="zh-TW" dirty="0"/>
          </a:p>
          <a:p>
            <a:endParaRPr lang="en-US" altLang="zh-TW" dirty="0"/>
          </a:p>
          <a:p>
            <a:pPr marL="0" indent="0">
              <a:buNone/>
            </a:pPr>
            <a:endParaRPr lang="en-US" altLang="zh-TW" dirty="0"/>
          </a:p>
          <a:p>
            <a:pPr marL="0" indent="0">
              <a:buNone/>
            </a:pPr>
            <a:endParaRPr lang="zh-TW" altLang="en-US" dirty="0"/>
          </a:p>
        </p:txBody>
      </p:sp>
      <p:sp>
        <p:nvSpPr>
          <p:cNvPr id="4" name="矩形 3">
            <a:extLst>
              <a:ext uri="{FF2B5EF4-FFF2-40B4-BE49-F238E27FC236}">
                <a16:creationId xmlns="" xmlns:a16="http://schemas.microsoft.com/office/drawing/2014/main" id="{1DE01A08-B8B9-43BA-822E-BD11164356D5}"/>
              </a:ext>
            </a:extLst>
          </p:cNvPr>
          <p:cNvSpPr/>
          <p:nvPr/>
        </p:nvSpPr>
        <p:spPr>
          <a:xfrm>
            <a:off x="971599" y="3429000"/>
            <a:ext cx="7272808" cy="1368152"/>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zh-TW" altLang="en-US" dirty="0"/>
              <a:t>招生簡章中通常都會有一段話：</a:t>
            </a:r>
            <a:endParaRPr lang="en-US" altLang="zh-TW" dirty="0"/>
          </a:p>
          <a:p>
            <a:endParaRPr lang="en-US" altLang="zh-TW" dirty="0"/>
          </a:p>
          <a:p>
            <a:r>
              <a:rPr lang="zh-TW" altLang="en-US" sz="2000" b="1" dirty="0">
                <a:solidFill>
                  <a:schemeClr val="accent2">
                    <a:lumMod val="75000"/>
                  </a:schemeClr>
                </a:solidFill>
                <a:latin typeface="微軟正黑體" panose="020B0604030504040204" pitchFamily="34" charset="-120"/>
                <a:ea typeface="微軟正黑體" panose="020B0604030504040204" pitchFamily="34" charset="-120"/>
              </a:rPr>
              <a:t>經任一管道錄取且報到學生，需於其招生簡章所規定之放棄錄取資格期限內，完成放棄錄取資格，始得報名</a:t>
            </a:r>
            <a:r>
              <a:rPr lang="en-US" altLang="zh-TW" sz="2000" b="1" dirty="0">
                <a:solidFill>
                  <a:schemeClr val="accent2">
                    <a:lumMod val="75000"/>
                  </a:schemeClr>
                </a:solidFill>
                <a:latin typeface="微軟正黑體" panose="020B0604030504040204" pitchFamily="34" charset="-120"/>
                <a:ea typeface="微軟正黑體" panose="020B0604030504040204" pitchFamily="34" charset="-120"/>
              </a:rPr>
              <a:t>….</a:t>
            </a:r>
            <a:r>
              <a:rPr lang="zh-TW" altLang="en-US" sz="2000" b="1" dirty="0">
                <a:solidFill>
                  <a:schemeClr val="accent2">
                    <a:lumMod val="75000"/>
                  </a:schemeClr>
                </a:solidFill>
                <a:latin typeface="微軟正黑體" panose="020B0604030504040204" pitchFamily="34" charset="-120"/>
                <a:ea typeface="微軟正黑體" panose="020B0604030504040204" pitchFamily="34" charset="-120"/>
              </a:rPr>
              <a:t>。</a:t>
            </a:r>
          </a:p>
        </p:txBody>
      </p:sp>
    </p:spTree>
    <p:extLst>
      <p:ext uri="{BB962C8B-B14F-4D97-AF65-F5344CB8AC3E}">
        <p14:creationId xmlns:p14="http://schemas.microsoft.com/office/powerpoint/2010/main" val="307262431"/>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1A2C07F0-1EA5-4CF5-B7C3-9E5C69C6E609}"/>
              </a:ext>
            </a:extLst>
          </p:cNvPr>
          <p:cNvSpPr>
            <a:spLocks noGrp="1"/>
          </p:cNvSpPr>
          <p:nvPr>
            <p:ph type="title"/>
          </p:nvPr>
        </p:nvSpPr>
        <p:spPr>
          <a:xfrm>
            <a:off x="1443490" y="1217777"/>
            <a:ext cx="6571343" cy="1049235"/>
          </a:xfrm>
        </p:spPr>
        <p:txBody>
          <a:bodyPr/>
          <a:lstStyle/>
          <a:p>
            <a:pPr algn="ctr"/>
            <a:r>
              <a:rPr lang="zh-TW" altLang="en-US" b="1" dirty="0">
                <a:solidFill>
                  <a:srgbClr val="0070C0"/>
                </a:solidFill>
                <a:latin typeface="新細明體" panose="02020500000000000000" pitchFamily="18" charset="-120"/>
              </a:rPr>
              <a:t>★</a:t>
            </a:r>
            <a:r>
              <a:rPr lang="zh-TW" altLang="en-US" b="1" dirty="0">
                <a:solidFill>
                  <a:srgbClr val="0070C0"/>
                </a:solidFill>
                <a:latin typeface="微軟正黑體" panose="020B0604030504040204" pitchFamily="34" charset="-120"/>
                <a:ea typeface="微軟正黑體" panose="020B0604030504040204" pitchFamily="34" charset="-120"/>
              </a:rPr>
              <a:t>溫馨提醒</a:t>
            </a:r>
            <a:r>
              <a:rPr lang="zh-TW" altLang="en-US" b="1" dirty="0">
                <a:solidFill>
                  <a:srgbClr val="0070C0"/>
                </a:solidFill>
                <a:latin typeface="新細明體" panose="02020500000000000000" pitchFamily="18" charset="-120"/>
              </a:rPr>
              <a:t>★</a:t>
            </a:r>
            <a:endParaRPr lang="zh-TW" altLang="en-US" dirty="0"/>
          </a:p>
        </p:txBody>
      </p:sp>
      <p:sp>
        <p:nvSpPr>
          <p:cNvPr id="3" name="內容版面配置區 2">
            <a:extLst>
              <a:ext uri="{FF2B5EF4-FFF2-40B4-BE49-F238E27FC236}">
                <a16:creationId xmlns="" xmlns:a16="http://schemas.microsoft.com/office/drawing/2014/main" id="{70EEBFB2-BBE5-49AD-8187-C584384F0833}"/>
              </a:ext>
            </a:extLst>
          </p:cNvPr>
          <p:cNvSpPr>
            <a:spLocks noGrp="1"/>
          </p:cNvSpPr>
          <p:nvPr>
            <p:ph idx="1"/>
          </p:nvPr>
        </p:nvSpPr>
        <p:spPr>
          <a:xfrm>
            <a:off x="395536" y="2060848"/>
            <a:ext cx="8352928" cy="3450613"/>
          </a:xfrm>
        </p:spPr>
        <p:txBody>
          <a:bodyPr/>
          <a:lstStyle/>
          <a:p>
            <a:pPr marL="0" indent="0">
              <a:buNone/>
            </a:pPr>
            <a:r>
              <a:rPr lang="zh-TW" altLang="en-US" sz="2800" b="1" dirty="0">
                <a:latin typeface="微軟正黑體" panose="020B0604030504040204" pitchFamily="34" charset="-120"/>
                <a:ea typeface="微軟正黑體" panose="020B0604030504040204" pitchFamily="34" charset="-120"/>
              </a:rPr>
              <a:t>           沒有簡章之招生行為，</a:t>
            </a:r>
            <a:endParaRPr lang="en-US" altLang="zh-TW" sz="2800" b="1" dirty="0">
              <a:latin typeface="微軟正黑體" panose="020B0604030504040204" pitchFamily="34" charset="-120"/>
              <a:ea typeface="微軟正黑體" panose="020B0604030504040204" pitchFamily="34" charset="-120"/>
            </a:endParaRPr>
          </a:p>
          <a:p>
            <a:pPr marL="0" indent="0">
              <a:buNone/>
            </a:pPr>
            <a:r>
              <a:rPr lang="zh-TW" altLang="en-US" sz="2800" b="1" dirty="0">
                <a:latin typeface="微軟正黑體" panose="020B0604030504040204" pitchFamily="34" charset="-120"/>
                <a:ea typeface="微軟正黑體" panose="020B0604030504040204" pitchFamily="34" charset="-120"/>
              </a:rPr>
              <a:t>           勿隨意同意招生學校要去就讀。</a:t>
            </a:r>
            <a:endParaRPr lang="en-US" altLang="zh-TW" sz="2800" b="1" dirty="0">
              <a:latin typeface="微軟正黑體" panose="020B0604030504040204" pitchFamily="34" charset="-120"/>
              <a:ea typeface="微軟正黑體" panose="020B0604030504040204" pitchFamily="34" charset="-120"/>
            </a:endParaRPr>
          </a:p>
          <a:p>
            <a:pPr lvl="1"/>
            <a:r>
              <a:rPr lang="zh-TW" altLang="en-US" sz="2400" dirty="0">
                <a:latin typeface="微軟正黑體" panose="020B0604030504040204" pitchFamily="34" charset="-120"/>
                <a:ea typeface="微軟正黑體" panose="020B0604030504040204" pitchFamily="34" charset="-120"/>
              </a:rPr>
              <a:t>保管好畢業證書</a:t>
            </a:r>
            <a:endParaRPr lang="en-US" altLang="zh-TW" sz="2400" dirty="0">
              <a:latin typeface="微軟正黑體" panose="020B0604030504040204" pitchFamily="34" charset="-120"/>
              <a:ea typeface="微軟正黑體" panose="020B0604030504040204" pitchFamily="34" charset="-120"/>
            </a:endParaRPr>
          </a:p>
          <a:p>
            <a:pPr lvl="1"/>
            <a:r>
              <a:rPr lang="zh-TW" altLang="en-US" sz="2400" dirty="0">
                <a:latin typeface="微軟正黑體" panose="020B0604030504040204" pitchFamily="34" charset="-120"/>
                <a:ea typeface="微軟正黑體" panose="020B0604030504040204" pitchFamily="34" charset="-120"/>
              </a:rPr>
              <a:t>勿隨意繳交入學相關費用</a:t>
            </a:r>
            <a:endParaRPr lang="en-US" altLang="zh-TW" sz="2400" dirty="0">
              <a:latin typeface="微軟正黑體" panose="020B0604030504040204" pitchFamily="34" charset="-120"/>
              <a:ea typeface="微軟正黑體" panose="020B0604030504040204" pitchFamily="34" charset="-120"/>
            </a:endParaRPr>
          </a:p>
          <a:p>
            <a:pPr lvl="1"/>
            <a:r>
              <a:rPr lang="zh-TW" altLang="en-US" sz="2400" dirty="0">
                <a:latin typeface="微軟正黑體" panose="020B0604030504040204" pitchFamily="34" charset="-120"/>
                <a:ea typeface="微軟正黑體" panose="020B0604030504040204" pitchFamily="34" charset="-120"/>
              </a:rPr>
              <a:t>有問題請向主管機關或各入學管道主辦學校反應，請求協助</a:t>
            </a:r>
            <a:endParaRPr lang="en-US" altLang="zh-TW" sz="2400" dirty="0">
              <a:latin typeface="微軟正黑體" panose="020B0604030504040204" pitchFamily="34" charset="-120"/>
              <a:ea typeface="微軟正黑體" panose="020B0604030504040204" pitchFamily="34" charset="-120"/>
            </a:endParaRPr>
          </a:p>
          <a:p>
            <a:endParaRPr lang="zh-TW" altLang="en-US" dirty="0"/>
          </a:p>
        </p:txBody>
      </p:sp>
    </p:spTree>
    <p:extLst>
      <p:ext uri="{BB962C8B-B14F-4D97-AF65-F5344CB8AC3E}">
        <p14:creationId xmlns:p14="http://schemas.microsoft.com/office/powerpoint/2010/main" val="3631523348"/>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A9CAECD6-8B43-45FE-A7B1-A1B2578C37B8}"/>
              </a:ext>
            </a:extLst>
          </p:cNvPr>
          <p:cNvSpPr>
            <a:spLocks noGrp="1"/>
          </p:cNvSpPr>
          <p:nvPr>
            <p:ph type="title"/>
          </p:nvPr>
        </p:nvSpPr>
        <p:spPr>
          <a:xfrm>
            <a:off x="1443490" y="1196752"/>
            <a:ext cx="6571343" cy="1049235"/>
          </a:xfrm>
        </p:spPr>
        <p:txBody>
          <a:bodyPr/>
          <a:lstStyle/>
          <a:p>
            <a:pPr algn="ctr"/>
            <a:r>
              <a:rPr lang="zh-TW" altLang="en-US" b="1" dirty="0">
                <a:solidFill>
                  <a:srgbClr val="0070C0"/>
                </a:solidFill>
                <a:latin typeface="新細明體" panose="02020500000000000000" pitchFamily="18" charset="-120"/>
              </a:rPr>
              <a:t>★</a:t>
            </a:r>
            <a:r>
              <a:rPr lang="zh-TW" altLang="en-US" b="1" dirty="0">
                <a:solidFill>
                  <a:srgbClr val="0070C0"/>
                </a:solidFill>
                <a:latin typeface="微軟正黑體" panose="020B0604030504040204" pitchFamily="34" charset="-120"/>
                <a:ea typeface="微軟正黑體" panose="020B0604030504040204" pitchFamily="34" charset="-120"/>
              </a:rPr>
              <a:t>溫馨提醒</a:t>
            </a:r>
            <a:r>
              <a:rPr lang="zh-TW" altLang="en-US" b="1" dirty="0">
                <a:solidFill>
                  <a:srgbClr val="0070C0"/>
                </a:solidFill>
                <a:latin typeface="新細明體" panose="02020500000000000000" pitchFamily="18" charset="-120"/>
              </a:rPr>
              <a:t>★</a:t>
            </a:r>
            <a:endParaRPr lang="zh-TW" altLang="en-US" dirty="0"/>
          </a:p>
        </p:txBody>
      </p:sp>
      <p:sp>
        <p:nvSpPr>
          <p:cNvPr id="3" name="內容版面配置區 2">
            <a:extLst>
              <a:ext uri="{FF2B5EF4-FFF2-40B4-BE49-F238E27FC236}">
                <a16:creationId xmlns="" xmlns:a16="http://schemas.microsoft.com/office/drawing/2014/main" id="{D1F9ECA3-4551-42C2-9E74-E1A39D013393}"/>
              </a:ext>
            </a:extLst>
          </p:cNvPr>
          <p:cNvSpPr>
            <a:spLocks noGrp="1"/>
          </p:cNvSpPr>
          <p:nvPr>
            <p:ph idx="1"/>
          </p:nvPr>
        </p:nvSpPr>
        <p:spPr>
          <a:xfrm>
            <a:off x="1056753" y="2060848"/>
            <a:ext cx="7344816" cy="3450613"/>
          </a:xfrm>
        </p:spPr>
        <p:txBody>
          <a:bodyPr>
            <a:normAutofit/>
          </a:bodyPr>
          <a:lstStyle/>
          <a:p>
            <a:r>
              <a:rPr lang="zh-TW" altLang="en-US" sz="2400" dirty="0">
                <a:latin typeface="微軟正黑體" panose="020B0604030504040204" pitchFamily="34" charset="-120"/>
                <a:ea typeface="微軟正黑體" panose="020B0604030504040204" pitchFamily="34" charset="-120"/>
              </a:rPr>
              <a:t>提醒家長及學生可以至想要就讀的高級中等學校的網站，瀏覽學校的三年課程規劃。</a:t>
            </a:r>
            <a:endParaRPr lang="en-US" altLang="zh-TW" sz="2400" dirty="0">
              <a:latin typeface="微軟正黑體" panose="020B0604030504040204" pitchFamily="34" charset="-120"/>
              <a:ea typeface="微軟正黑體" panose="020B0604030504040204" pitchFamily="34" charset="-120"/>
            </a:endParaRPr>
          </a:p>
          <a:p>
            <a:pPr lvl="1"/>
            <a:r>
              <a:rPr lang="zh-TW" altLang="en-US" sz="2000" dirty="0">
                <a:latin typeface="微軟正黑體" panose="020B0604030504040204" pitchFamily="34" charset="-120"/>
                <a:ea typeface="微軟正黑體" panose="020B0604030504040204" pitchFamily="34" charset="-120"/>
              </a:rPr>
              <a:t>課程規劃要瀏覽適用</a:t>
            </a:r>
            <a:r>
              <a:rPr lang="en-US" altLang="zh-TW" sz="2000" dirty="0" smtClean="0">
                <a:solidFill>
                  <a:srgbClr val="FF0000"/>
                </a:solidFill>
                <a:latin typeface="微軟正黑體" panose="020B0604030504040204" pitchFamily="34" charset="-120"/>
                <a:ea typeface="微軟正黑體" panose="020B0604030504040204" pitchFamily="34" charset="-120"/>
              </a:rPr>
              <a:t>112</a:t>
            </a:r>
            <a:r>
              <a:rPr lang="zh-TW" altLang="en-US" sz="2000" dirty="0" smtClean="0">
                <a:solidFill>
                  <a:srgbClr val="FF0000"/>
                </a:solidFill>
                <a:latin typeface="微軟正黑體" panose="020B0604030504040204" pitchFamily="34" charset="-120"/>
                <a:ea typeface="微軟正黑體" panose="020B0604030504040204" pitchFamily="34" charset="-120"/>
              </a:rPr>
              <a:t>學年</a:t>
            </a:r>
            <a:r>
              <a:rPr lang="zh-TW" altLang="en-US" sz="2000" dirty="0">
                <a:solidFill>
                  <a:srgbClr val="FF0000"/>
                </a:solidFill>
                <a:latin typeface="微軟正黑體" panose="020B0604030504040204" pitchFamily="34" charset="-120"/>
                <a:ea typeface="微軟正黑體" panose="020B0604030504040204" pitchFamily="34" charset="-120"/>
              </a:rPr>
              <a:t>度入學</a:t>
            </a:r>
            <a:r>
              <a:rPr lang="zh-TW" altLang="en-US" sz="2000" dirty="0">
                <a:latin typeface="微軟正黑體" panose="020B0604030504040204" pitchFamily="34" charset="-120"/>
                <a:ea typeface="微軟正黑體" panose="020B0604030504040204" pitchFamily="34" charset="-120"/>
              </a:rPr>
              <a:t>學生</a:t>
            </a:r>
            <a:endParaRPr lang="en-US" altLang="zh-TW" sz="2000" dirty="0">
              <a:latin typeface="微軟正黑體" panose="020B0604030504040204" pitchFamily="34" charset="-120"/>
              <a:ea typeface="微軟正黑體" panose="020B0604030504040204" pitchFamily="34" charset="-120"/>
            </a:endParaRPr>
          </a:p>
          <a:p>
            <a:pPr lvl="1"/>
            <a:r>
              <a:rPr lang="zh-TW" altLang="en-US" sz="2000" dirty="0">
                <a:latin typeface="微軟正黑體" panose="020B0604030504040204" pitchFamily="34" charset="-120"/>
                <a:ea typeface="微軟正黑體" panose="020B0604030504040204" pitchFamily="34" charset="-120"/>
              </a:rPr>
              <a:t>學習歷程的參採</a:t>
            </a:r>
            <a:endParaRPr lang="en-US" altLang="zh-TW" sz="2000" dirty="0">
              <a:latin typeface="微軟正黑體" panose="020B0604030504040204" pitchFamily="34" charset="-120"/>
              <a:ea typeface="微軟正黑體" panose="020B0604030504040204" pitchFamily="34" charset="-120"/>
            </a:endParaRPr>
          </a:p>
          <a:p>
            <a:pPr lvl="1"/>
            <a:r>
              <a:rPr lang="zh-TW" altLang="en-US" sz="2000" dirty="0">
                <a:latin typeface="微軟正黑體" panose="020B0604030504040204" pitchFamily="34" charset="-120"/>
                <a:ea typeface="微軟正黑體" panose="020B0604030504040204" pitchFamily="34" charset="-120"/>
              </a:rPr>
              <a:t>學測及分科考試之科目及範圍均有變動</a:t>
            </a:r>
            <a:endParaRPr lang="en-US" altLang="zh-TW" sz="2000" dirty="0">
              <a:latin typeface="微軟正黑體" panose="020B0604030504040204" pitchFamily="34" charset="-120"/>
              <a:ea typeface="微軟正黑體" panose="020B0604030504040204" pitchFamily="34" charset="-120"/>
            </a:endParaRPr>
          </a:p>
          <a:p>
            <a:r>
              <a:rPr lang="zh-TW" altLang="en-US" sz="2400" dirty="0">
                <a:latin typeface="微軟正黑體" panose="020B0604030504040204" pitchFamily="34" charset="-120"/>
                <a:ea typeface="微軟正黑體" panose="020B0604030504040204" pitchFamily="34" charset="-120"/>
              </a:rPr>
              <a:t>請學生及家長於入學高級中等學校後，務必注意各高級中等學校的宣導。</a:t>
            </a:r>
          </a:p>
        </p:txBody>
      </p:sp>
      <p:pic>
        <p:nvPicPr>
          <p:cNvPr id="4" name="圖片 3">
            <a:hlinkClick r:id="rId2" action="ppaction://hlinksldjump"/>
            <a:extLst>
              <a:ext uri="{FF2B5EF4-FFF2-40B4-BE49-F238E27FC236}">
                <a16:creationId xmlns="" xmlns:a16="http://schemas.microsoft.com/office/drawing/2014/main" id="{8CC402B9-BF66-4D18-866B-869BC557F4FB}"/>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1466568809"/>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3" name="標題 4"/>
          <p:cNvSpPr>
            <a:spLocks noGrp="1"/>
          </p:cNvSpPr>
          <p:nvPr>
            <p:ph type="title"/>
          </p:nvPr>
        </p:nvSpPr>
        <p:spPr>
          <a:noFill/>
          <a:ln w="9525">
            <a:noFill/>
            <a:miter lim="800000"/>
            <a:headEnd/>
            <a:tailEnd/>
          </a:ln>
          <a:effectLst>
            <a:outerShdw dist="35921" dir="2700000" algn="ctr" rotWithShape="0">
              <a:schemeClr val="tx1"/>
            </a:outerShdw>
          </a:effectLst>
        </p:spPr>
        <p:txBody>
          <a:bodyPr vert="horz" wrap="square" lIns="91440" tIns="45720" rIns="91440" bIns="45720" numCol="1" anchor="ctr" anchorCtr="0" compatLnSpc="1">
            <a:prstTxWarp prst="textNoShape">
              <a:avLst/>
            </a:prstTxWarp>
          </a:bodyPr>
          <a:lstStyle/>
          <a:p>
            <a:pPr eaLnBrk="1" hangingPunct="1"/>
            <a:r>
              <a:rPr lang="zh-TW" altLang="en-US" b="1" dirty="0">
                <a:solidFill>
                  <a:srgbClr val="FF0000"/>
                </a:solidFill>
                <a:latin typeface="微軟正黑體" pitchFamily="34" charset="-120"/>
                <a:ea typeface="微軟正黑體" pitchFamily="34" charset="-120"/>
              </a:rPr>
              <a:t>結語</a:t>
            </a:r>
          </a:p>
        </p:txBody>
      </p:sp>
      <p:sp>
        <p:nvSpPr>
          <p:cNvPr id="4" name="Freeform 1498"/>
          <p:cNvSpPr>
            <a:spLocks/>
          </p:cNvSpPr>
          <p:nvPr/>
        </p:nvSpPr>
        <p:spPr bwMode="auto">
          <a:xfrm>
            <a:off x="3359150" y="1771229"/>
            <a:ext cx="3616325" cy="2087562"/>
          </a:xfrm>
          <a:custGeom>
            <a:avLst/>
            <a:gdLst>
              <a:gd name="T0" fmla="*/ 0 w 1666"/>
              <a:gd name="T1" fmla="*/ 2147483647 h 962"/>
              <a:gd name="T2" fmla="*/ 2147483647 w 1666"/>
              <a:gd name="T3" fmla="*/ 0 h 962"/>
              <a:gd name="T4" fmla="*/ 2147483647 w 1666"/>
              <a:gd name="T5" fmla="*/ 2147483647 h 962"/>
              <a:gd name="T6" fmla="*/ 2147483647 w 1666"/>
              <a:gd name="T7" fmla="*/ 2147483647 h 962"/>
              <a:gd name="T8" fmla="*/ 0 w 1666"/>
              <a:gd name="T9" fmla="*/ 2147483647 h 962"/>
              <a:gd name="T10" fmla="*/ 0 60000 65536"/>
              <a:gd name="T11" fmla="*/ 0 60000 65536"/>
              <a:gd name="T12" fmla="*/ 0 60000 65536"/>
              <a:gd name="T13" fmla="*/ 0 60000 65536"/>
              <a:gd name="T14" fmla="*/ 0 60000 65536"/>
              <a:gd name="T15" fmla="*/ 0 w 1666"/>
              <a:gd name="T16" fmla="*/ 0 h 962"/>
              <a:gd name="T17" fmla="*/ 1666 w 1666"/>
              <a:gd name="T18" fmla="*/ 962 h 962"/>
            </a:gdLst>
            <a:ahLst/>
            <a:cxnLst>
              <a:cxn ang="T10">
                <a:pos x="T0" y="T1"/>
              </a:cxn>
              <a:cxn ang="T11">
                <a:pos x="T2" y="T3"/>
              </a:cxn>
              <a:cxn ang="T12">
                <a:pos x="T4" y="T5"/>
              </a:cxn>
              <a:cxn ang="T13">
                <a:pos x="T6" y="T7"/>
              </a:cxn>
              <a:cxn ang="T14">
                <a:pos x="T8" y="T9"/>
              </a:cxn>
            </a:cxnLst>
            <a:rect l="T15" t="T16" r="T17" b="T18"/>
            <a:pathLst>
              <a:path w="1666" h="962">
                <a:moveTo>
                  <a:pt x="0" y="4"/>
                </a:moveTo>
                <a:lnTo>
                  <a:pt x="1100" y="0"/>
                </a:lnTo>
                <a:lnTo>
                  <a:pt x="1666" y="962"/>
                </a:lnTo>
                <a:lnTo>
                  <a:pt x="550" y="956"/>
                </a:lnTo>
                <a:lnTo>
                  <a:pt x="0" y="4"/>
                </a:lnTo>
                <a:close/>
              </a:path>
            </a:pathLst>
          </a:custGeom>
          <a:solidFill>
            <a:srgbClr val="996600">
              <a:alpha val="50195"/>
            </a:srgbClr>
          </a:solidFill>
          <a:ln w="9525">
            <a:noFill/>
            <a:round/>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6" name="Freeform 1497"/>
          <p:cNvSpPr>
            <a:spLocks/>
          </p:cNvSpPr>
          <p:nvPr/>
        </p:nvSpPr>
        <p:spPr bwMode="auto">
          <a:xfrm>
            <a:off x="3327400" y="3849266"/>
            <a:ext cx="3641725" cy="2111375"/>
          </a:xfrm>
          <a:custGeom>
            <a:avLst/>
            <a:gdLst>
              <a:gd name="T0" fmla="*/ 0 w 1656"/>
              <a:gd name="T1" fmla="*/ 2147483647 h 960"/>
              <a:gd name="T2" fmla="*/ 2147483647 w 1656"/>
              <a:gd name="T3" fmla="*/ 2147483647 h 960"/>
              <a:gd name="T4" fmla="*/ 2147483647 w 1656"/>
              <a:gd name="T5" fmla="*/ 2147483647 h 960"/>
              <a:gd name="T6" fmla="*/ 2147483647 w 1656"/>
              <a:gd name="T7" fmla="*/ 0 h 960"/>
              <a:gd name="T8" fmla="*/ 0 w 1656"/>
              <a:gd name="T9" fmla="*/ 2147483647 h 960"/>
              <a:gd name="T10" fmla="*/ 0 60000 65536"/>
              <a:gd name="T11" fmla="*/ 0 60000 65536"/>
              <a:gd name="T12" fmla="*/ 0 60000 65536"/>
              <a:gd name="T13" fmla="*/ 0 60000 65536"/>
              <a:gd name="T14" fmla="*/ 0 60000 65536"/>
              <a:gd name="T15" fmla="*/ 0 w 1656"/>
              <a:gd name="T16" fmla="*/ 0 h 960"/>
              <a:gd name="T17" fmla="*/ 1656 w 1656"/>
              <a:gd name="T18" fmla="*/ 960 h 960"/>
            </a:gdLst>
            <a:ahLst/>
            <a:cxnLst>
              <a:cxn ang="T10">
                <a:pos x="T0" y="T1"/>
              </a:cxn>
              <a:cxn ang="T11">
                <a:pos x="T2" y="T3"/>
              </a:cxn>
              <a:cxn ang="T12">
                <a:pos x="T4" y="T5"/>
              </a:cxn>
              <a:cxn ang="T13">
                <a:pos x="T6" y="T7"/>
              </a:cxn>
              <a:cxn ang="T14">
                <a:pos x="T8" y="T9"/>
              </a:cxn>
            </a:cxnLst>
            <a:rect l="T15" t="T16" r="T17" b="T18"/>
            <a:pathLst>
              <a:path w="1656" h="960">
                <a:moveTo>
                  <a:pt x="0" y="956"/>
                </a:moveTo>
                <a:lnTo>
                  <a:pt x="1104" y="960"/>
                </a:lnTo>
                <a:lnTo>
                  <a:pt x="1656" y="4"/>
                </a:lnTo>
                <a:lnTo>
                  <a:pt x="552" y="0"/>
                </a:lnTo>
                <a:lnTo>
                  <a:pt x="0" y="956"/>
                </a:lnTo>
                <a:close/>
              </a:path>
            </a:pathLst>
          </a:custGeom>
          <a:solidFill>
            <a:sysClr val="windowText" lastClr="000000">
              <a:alpha val="30196"/>
            </a:sysClr>
          </a:solidFill>
          <a:ln w="9525">
            <a:no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black"/>
              </a:solidFill>
              <a:effectLst/>
              <a:uLnTx/>
              <a:uFillTx/>
              <a:latin typeface="微軟正黑體" pitchFamily="34" charset="-120"/>
              <a:ea typeface="微軟正黑體" pitchFamily="34" charset="-120"/>
            </a:endParaRPr>
          </a:p>
        </p:txBody>
      </p:sp>
      <p:sp>
        <p:nvSpPr>
          <p:cNvPr id="7" name="AutoShape 1494"/>
          <p:cNvSpPr>
            <a:spLocks noChangeArrowheads="1"/>
          </p:cNvSpPr>
          <p:nvPr/>
        </p:nvSpPr>
        <p:spPr bwMode="auto">
          <a:xfrm>
            <a:off x="2127250" y="1772816"/>
            <a:ext cx="4845050" cy="4191000"/>
          </a:xfrm>
          <a:prstGeom prst="hexagon">
            <a:avLst>
              <a:gd name="adj" fmla="val 28902"/>
              <a:gd name="vf" fmla="val 115470"/>
            </a:avLst>
          </a:prstGeom>
          <a:solidFill>
            <a:srgbClr val="838143">
              <a:alpha val="39999"/>
            </a:srgbClr>
          </a:solidFill>
          <a:ln w="9525" algn="ctr">
            <a:noFill/>
            <a:miter lim="800000"/>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8" name="AutoShape 1423"/>
          <p:cNvSpPr>
            <a:spLocks noChangeArrowheads="1"/>
          </p:cNvSpPr>
          <p:nvPr/>
        </p:nvSpPr>
        <p:spPr bwMode="auto">
          <a:xfrm>
            <a:off x="2806700" y="2452266"/>
            <a:ext cx="3513138" cy="3038475"/>
          </a:xfrm>
          <a:prstGeom prst="hexagon">
            <a:avLst>
              <a:gd name="adj" fmla="val 28905"/>
              <a:gd name="vf" fmla="val 115470"/>
            </a:avLst>
          </a:prstGeom>
          <a:solidFill>
            <a:srgbClr val="DDDDDD"/>
          </a:solidFill>
          <a:ln w="9525" algn="ctr">
            <a:noFill/>
            <a:miter lim="800000"/>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9" name="Freeform 1428"/>
          <p:cNvSpPr>
            <a:spLocks/>
          </p:cNvSpPr>
          <p:nvPr/>
        </p:nvSpPr>
        <p:spPr bwMode="auto">
          <a:xfrm>
            <a:off x="4562475" y="2458616"/>
            <a:ext cx="1758950" cy="3035300"/>
          </a:xfrm>
          <a:custGeom>
            <a:avLst/>
            <a:gdLst>
              <a:gd name="T0" fmla="*/ 2147483647 w 1108"/>
              <a:gd name="T1" fmla="*/ 0 h 1912"/>
              <a:gd name="T2" fmla="*/ 0 w 1108"/>
              <a:gd name="T3" fmla="*/ 2147483647 h 1912"/>
              <a:gd name="T4" fmla="*/ 2147483647 w 1108"/>
              <a:gd name="T5" fmla="*/ 2147483647 h 1912"/>
              <a:gd name="T6" fmla="*/ 2147483647 w 1108"/>
              <a:gd name="T7" fmla="*/ 2147483647 h 1912"/>
              <a:gd name="T8" fmla="*/ 2147483647 w 1108"/>
              <a:gd name="T9" fmla="*/ 0 h 1912"/>
              <a:gd name="T10" fmla="*/ 0 60000 65536"/>
              <a:gd name="T11" fmla="*/ 0 60000 65536"/>
              <a:gd name="T12" fmla="*/ 0 60000 65536"/>
              <a:gd name="T13" fmla="*/ 0 60000 65536"/>
              <a:gd name="T14" fmla="*/ 0 60000 65536"/>
              <a:gd name="T15" fmla="*/ 0 w 1108"/>
              <a:gd name="T16" fmla="*/ 0 h 1912"/>
              <a:gd name="T17" fmla="*/ 1108 w 1108"/>
              <a:gd name="T18" fmla="*/ 1912 h 1912"/>
            </a:gdLst>
            <a:ahLst/>
            <a:cxnLst>
              <a:cxn ang="T10">
                <a:pos x="T0" y="T1"/>
              </a:cxn>
              <a:cxn ang="T11">
                <a:pos x="T2" y="T3"/>
              </a:cxn>
              <a:cxn ang="T12">
                <a:pos x="T4" y="T5"/>
              </a:cxn>
              <a:cxn ang="T13">
                <a:pos x="T6" y="T7"/>
              </a:cxn>
              <a:cxn ang="T14">
                <a:pos x="T8" y="T9"/>
              </a:cxn>
            </a:cxnLst>
            <a:rect l="T15" t="T16" r="T17" b="T18"/>
            <a:pathLst>
              <a:path w="1108" h="1912">
                <a:moveTo>
                  <a:pt x="560" y="0"/>
                </a:moveTo>
                <a:lnTo>
                  <a:pt x="0" y="956"/>
                </a:lnTo>
                <a:lnTo>
                  <a:pt x="556" y="1912"/>
                </a:lnTo>
                <a:lnTo>
                  <a:pt x="1108" y="960"/>
                </a:lnTo>
                <a:lnTo>
                  <a:pt x="560" y="0"/>
                </a:lnTo>
                <a:close/>
              </a:path>
            </a:pathLst>
          </a:custGeom>
          <a:solidFill>
            <a:srgbClr val="808080"/>
          </a:solidFill>
          <a:ln w="9525">
            <a:noFill/>
            <a:round/>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10" name="Freeform 1436"/>
          <p:cNvSpPr>
            <a:spLocks/>
          </p:cNvSpPr>
          <p:nvPr/>
        </p:nvSpPr>
        <p:spPr bwMode="auto">
          <a:xfrm>
            <a:off x="2809875" y="3973091"/>
            <a:ext cx="2644775" cy="1527175"/>
          </a:xfrm>
          <a:custGeom>
            <a:avLst/>
            <a:gdLst>
              <a:gd name="T0" fmla="*/ 0 w 1666"/>
              <a:gd name="T1" fmla="*/ 2147483647 h 962"/>
              <a:gd name="T2" fmla="*/ 2147483647 w 1666"/>
              <a:gd name="T3" fmla="*/ 0 h 962"/>
              <a:gd name="T4" fmla="*/ 2147483647 w 1666"/>
              <a:gd name="T5" fmla="*/ 2147483647 h 962"/>
              <a:gd name="T6" fmla="*/ 2147483647 w 1666"/>
              <a:gd name="T7" fmla="*/ 2147483647 h 962"/>
              <a:gd name="T8" fmla="*/ 0 w 1666"/>
              <a:gd name="T9" fmla="*/ 2147483647 h 962"/>
              <a:gd name="T10" fmla="*/ 0 60000 65536"/>
              <a:gd name="T11" fmla="*/ 0 60000 65536"/>
              <a:gd name="T12" fmla="*/ 0 60000 65536"/>
              <a:gd name="T13" fmla="*/ 0 60000 65536"/>
              <a:gd name="T14" fmla="*/ 0 60000 65536"/>
              <a:gd name="T15" fmla="*/ 0 w 1666"/>
              <a:gd name="T16" fmla="*/ 0 h 962"/>
              <a:gd name="T17" fmla="*/ 1666 w 1666"/>
              <a:gd name="T18" fmla="*/ 962 h 962"/>
            </a:gdLst>
            <a:ahLst/>
            <a:cxnLst>
              <a:cxn ang="T10">
                <a:pos x="T0" y="T1"/>
              </a:cxn>
              <a:cxn ang="T11">
                <a:pos x="T2" y="T3"/>
              </a:cxn>
              <a:cxn ang="T12">
                <a:pos x="T4" y="T5"/>
              </a:cxn>
              <a:cxn ang="T13">
                <a:pos x="T6" y="T7"/>
              </a:cxn>
              <a:cxn ang="T14">
                <a:pos x="T8" y="T9"/>
              </a:cxn>
            </a:cxnLst>
            <a:rect l="T15" t="T16" r="T17" b="T18"/>
            <a:pathLst>
              <a:path w="1666" h="962">
                <a:moveTo>
                  <a:pt x="0" y="4"/>
                </a:moveTo>
                <a:lnTo>
                  <a:pt x="1100" y="0"/>
                </a:lnTo>
                <a:lnTo>
                  <a:pt x="1666" y="962"/>
                </a:lnTo>
                <a:lnTo>
                  <a:pt x="550" y="956"/>
                </a:lnTo>
                <a:lnTo>
                  <a:pt x="0" y="4"/>
                </a:lnTo>
                <a:close/>
              </a:path>
            </a:pathLst>
          </a:custGeom>
          <a:solidFill>
            <a:srgbClr val="4D4D4D"/>
          </a:solidFill>
          <a:ln w="9525">
            <a:noFill/>
            <a:round/>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11" name="Freeform 1437"/>
          <p:cNvSpPr>
            <a:spLocks/>
          </p:cNvSpPr>
          <p:nvPr/>
        </p:nvSpPr>
        <p:spPr bwMode="auto">
          <a:xfrm>
            <a:off x="4797425" y="2445916"/>
            <a:ext cx="1758950" cy="3035300"/>
          </a:xfrm>
          <a:custGeom>
            <a:avLst/>
            <a:gdLst>
              <a:gd name="T0" fmla="*/ 2147483647 w 1108"/>
              <a:gd name="T1" fmla="*/ 0 h 1912"/>
              <a:gd name="T2" fmla="*/ 0 w 1108"/>
              <a:gd name="T3" fmla="*/ 2147483647 h 1912"/>
              <a:gd name="T4" fmla="*/ 2147483647 w 1108"/>
              <a:gd name="T5" fmla="*/ 2147483647 h 1912"/>
              <a:gd name="T6" fmla="*/ 2147483647 w 1108"/>
              <a:gd name="T7" fmla="*/ 2147483647 h 1912"/>
              <a:gd name="T8" fmla="*/ 2147483647 w 1108"/>
              <a:gd name="T9" fmla="*/ 0 h 1912"/>
              <a:gd name="T10" fmla="*/ 0 60000 65536"/>
              <a:gd name="T11" fmla="*/ 0 60000 65536"/>
              <a:gd name="T12" fmla="*/ 0 60000 65536"/>
              <a:gd name="T13" fmla="*/ 0 60000 65536"/>
              <a:gd name="T14" fmla="*/ 0 60000 65536"/>
              <a:gd name="T15" fmla="*/ 0 w 1108"/>
              <a:gd name="T16" fmla="*/ 0 h 1912"/>
              <a:gd name="T17" fmla="*/ 1108 w 1108"/>
              <a:gd name="T18" fmla="*/ 1912 h 1912"/>
            </a:gdLst>
            <a:ahLst/>
            <a:cxnLst>
              <a:cxn ang="T10">
                <a:pos x="T0" y="T1"/>
              </a:cxn>
              <a:cxn ang="T11">
                <a:pos x="T2" y="T3"/>
              </a:cxn>
              <a:cxn ang="T12">
                <a:pos x="T4" y="T5"/>
              </a:cxn>
              <a:cxn ang="T13">
                <a:pos x="T6" y="T7"/>
              </a:cxn>
              <a:cxn ang="T14">
                <a:pos x="T8" y="T9"/>
              </a:cxn>
            </a:cxnLst>
            <a:rect l="T15" t="T16" r="T17" b="T18"/>
            <a:pathLst>
              <a:path w="1108" h="1912">
                <a:moveTo>
                  <a:pt x="560" y="0"/>
                </a:moveTo>
                <a:lnTo>
                  <a:pt x="0" y="956"/>
                </a:lnTo>
                <a:lnTo>
                  <a:pt x="556" y="1912"/>
                </a:lnTo>
                <a:lnTo>
                  <a:pt x="1108" y="960"/>
                </a:lnTo>
                <a:lnTo>
                  <a:pt x="560" y="0"/>
                </a:lnTo>
                <a:close/>
              </a:path>
            </a:pathLst>
          </a:custGeom>
          <a:solidFill>
            <a:srgbClr val="FF6600">
              <a:alpha val="50195"/>
            </a:srgbClr>
          </a:solidFill>
          <a:ln w="9525">
            <a:noFill/>
            <a:round/>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12" name="Freeform 1427"/>
          <p:cNvSpPr>
            <a:spLocks/>
          </p:cNvSpPr>
          <p:nvPr/>
        </p:nvSpPr>
        <p:spPr bwMode="auto">
          <a:xfrm>
            <a:off x="2603500" y="4185816"/>
            <a:ext cx="2644775" cy="1527175"/>
          </a:xfrm>
          <a:custGeom>
            <a:avLst/>
            <a:gdLst>
              <a:gd name="T0" fmla="*/ 0 w 1666"/>
              <a:gd name="T1" fmla="*/ 2147483647 h 962"/>
              <a:gd name="T2" fmla="*/ 2147483647 w 1666"/>
              <a:gd name="T3" fmla="*/ 0 h 962"/>
              <a:gd name="T4" fmla="*/ 2147483647 w 1666"/>
              <a:gd name="T5" fmla="*/ 2147483647 h 962"/>
              <a:gd name="T6" fmla="*/ 2147483647 w 1666"/>
              <a:gd name="T7" fmla="*/ 2147483647 h 962"/>
              <a:gd name="T8" fmla="*/ 0 w 1666"/>
              <a:gd name="T9" fmla="*/ 2147483647 h 962"/>
              <a:gd name="T10" fmla="*/ 0 60000 65536"/>
              <a:gd name="T11" fmla="*/ 0 60000 65536"/>
              <a:gd name="T12" fmla="*/ 0 60000 65536"/>
              <a:gd name="T13" fmla="*/ 0 60000 65536"/>
              <a:gd name="T14" fmla="*/ 0 60000 65536"/>
              <a:gd name="T15" fmla="*/ 0 w 1666"/>
              <a:gd name="T16" fmla="*/ 0 h 962"/>
              <a:gd name="T17" fmla="*/ 1666 w 1666"/>
              <a:gd name="T18" fmla="*/ 962 h 962"/>
            </a:gdLst>
            <a:ahLst/>
            <a:cxnLst>
              <a:cxn ang="T10">
                <a:pos x="T0" y="T1"/>
              </a:cxn>
              <a:cxn ang="T11">
                <a:pos x="T2" y="T3"/>
              </a:cxn>
              <a:cxn ang="T12">
                <a:pos x="T4" y="T5"/>
              </a:cxn>
              <a:cxn ang="T13">
                <a:pos x="T6" y="T7"/>
              </a:cxn>
              <a:cxn ang="T14">
                <a:pos x="T8" y="T9"/>
              </a:cxn>
            </a:cxnLst>
            <a:rect l="T15" t="T16" r="T17" b="T18"/>
            <a:pathLst>
              <a:path w="1666" h="962">
                <a:moveTo>
                  <a:pt x="0" y="4"/>
                </a:moveTo>
                <a:lnTo>
                  <a:pt x="1100" y="0"/>
                </a:lnTo>
                <a:lnTo>
                  <a:pt x="1666" y="962"/>
                </a:lnTo>
                <a:lnTo>
                  <a:pt x="550" y="956"/>
                </a:lnTo>
                <a:lnTo>
                  <a:pt x="0" y="4"/>
                </a:lnTo>
                <a:close/>
              </a:path>
            </a:pathLst>
          </a:custGeom>
          <a:solidFill>
            <a:srgbClr val="800080">
              <a:alpha val="50195"/>
            </a:srgbClr>
          </a:solidFill>
          <a:ln w="9525">
            <a:no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black"/>
              </a:solidFill>
              <a:effectLst/>
              <a:uLnTx/>
              <a:uFillTx/>
              <a:latin typeface="微軟正黑體" pitchFamily="34" charset="-120"/>
              <a:ea typeface="微軟正黑體" pitchFamily="34" charset="-120"/>
            </a:endParaRPr>
          </a:p>
        </p:txBody>
      </p:sp>
      <p:sp>
        <p:nvSpPr>
          <p:cNvPr id="13" name="Freeform 1429"/>
          <p:cNvSpPr>
            <a:spLocks/>
          </p:cNvSpPr>
          <p:nvPr/>
        </p:nvSpPr>
        <p:spPr bwMode="auto">
          <a:xfrm>
            <a:off x="2714625" y="2207791"/>
            <a:ext cx="2628900" cy="1524000"/>
          </a:xfrm>
          <a:custGeom>
            <a:avLst/>
            <a:gdLst>
              <a:gd name="T0" fmla="*/ 0 w 1656"/>
              <a:gd name="T1" fmla="*/ 2147483647 h 960"/>
              <a:gd name="T2" fmla="*/ 2147483647 w 1656"/>
              <a:gd name="T3" fmla="*/ 2147483647 h 960"/>
              <a:gd name="T4" fmla="*/ 2147483647 w 1656"/>
              <a:gd name="T5" fmla="*/ 2147483647 h 960"/>
              <a:gd name="T6" fmla="*/ 2147483647 w 1656"/>
              <a:gd name="T7" fmla="*/ 0 h 960"/>
              <a:gd name="T8" fmla="*/ 0 w 1656"/>
              <a:gd name="T9" fmla="*/ 2147483647 h 960"/>
              <a:gd name="T10" fmla="*/ 0 60000 65536"/>
              <a:gd name="T11" fmla="*/ 0 60000 65536"/>
              <a:gd name="T12" fmla="*/ 0 60000 65536"/>
              <a:gd name="T13" fmla="*/ 0 60000 65536"/>
              <a:gd name="T14" fmla="*/ 0 60000 65536"/>
              <a:gd name="T15" fmla="*/ 0 w 1656"/>
              <a:gd name="T16" fmla="*/ 0 h 960"/>
              <a:gd name="T17" fmla="*/ 1656 w 1656"/>
              <a:gd name="T18" fmla="*/ 960 h 960"/>
            </a:gdLst>
            <a:ahLst/>
            <a:cxnLst>
              <a:cxn ang="T10">
                <a:pos x="T0" y="T1"/>
              </a:cxn>
              <a:cxn ang="T11">
                <a:pos x="T2" y="T3"/>
              </a:cxn>
              <a:cxn ang="T12">
                <a:pos x="T4" y="T5"/>
              </a:cxn>
              <a:cxn ang="T13">
                <a:pos x="T6" y="T7"/>
              </a:cxn>
              <a:cxn ang="T14">
                <a:pos x="T8" y="T9"/>
              </a:cxn>
            </a:cxnLst>
            <a:rect l="T15" t="T16" r="T17" b="T18"/>
            <a:pathLst>
              <a:path w="1656" h="960">
                <a:moveTo>
                  <a:pt x="0" y="956"/>
                </a:moveTo>
                <a:lnTo>
                  <a:pt x="1104" y="960"/>
                </a:lnTo>
                <a:lnTo>
                  <a:pt x="1656" y="4"/>
                </a:lnTo>
                <a:lnTo>
                  <a:pt x="552" y="0"/>
                </a:lnTo>
                <a:lnTo>
                  <a:pt x="0" y="956"/>
                </a:lnTo>
                <a:close/>
              </a:path>
            </a:pathLst>
          </a:custGeom>
          <a:solidFill>
            <a:srgbClr val="00CCFF">
              <a:alpha val="50195"/>
            </a:srgbClr>
          </a:solidFill>
          <a:ln w="9525">
            <a:noFill/>
            <a:round/>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14" name="Text Box 1469"/>
          <p:cNvSpPr txBox="1">
            <a:spLocks noChangeArrowheads="1"/>
          </p:cNvSpPr>
          <p:nvPr/>
        </p:nvSpPr>
        <p:spPr bwMode="auto">
          <a:xfrm>
            <a:off x="250825" y="1612479"/>
            <a:ext cx="2695575" cy="1816100"/>
          </a:xfrm>
          <a:prstGeom prst="rect">
            <a:avLst/>
          </a:prstGeom>
          <a:noFill/>
          <a:ln>
            <a:noFill/>
          </a:ln>
          <a:effectLst/>
        </p:spPr>
        <p:txBody>
          <a:bodyPr>
            <a:spAutoFit/>
          </a:bodyPr>
          <a:lstStyle/>
          <a:p>
            <a:pPr>
              <a:defRPr/>
            </a:pPr>
            <a:r>
              <a:rPr kumimoji="1" lang="zh-TW" altLang="en-US" sz="2800" dirty="0">
                <a:solidFill>
                  <a:srgbClr val="316E83"/>
                </a:solidFill>
                <a:effectLst>
                  <a:outerShdw blurRad="50800" dist="38100" dir="2700000" algn="tl" rotWithShape="0">
                    <a:prstClr val="white"/>
                  </a:outerShdw>
                </a:effectLst>
                <a:latin typeface="微軟正黑體" pitchFamily="34" charset="-120"/>
                <a:ea typeface="微軟正黑體" pitchFamily="34" charset="-120"/>
              </a:rPr>
              <a:t>十二年國民基本教育成功的關鍵因素：</a:t>
            </a:r>
            <a:r>
              <a:rPr kumimoji="1" lang="zh-TW" altLang="en-US" sz="2800" dirty="0">
                <a:solidFill>
                  <a:srgbClr val="FF0000"/>
                </a:solidFill>
                <a:effectLst>
                  <a:outerShdw blurRad="50800" dist="38100" dir="2700000" algn="tl" rotWithShape="0">
                    <a:prstClr val="white"/>
                  </a:outerShdw>
                </a:effectLst>
                <a:latin typeface="微軟正黑體" pitchFamily="34" charset="-120"/>
                <a:ea typeface="微軟正黑體" pitchFamily="34" charset="-120"/>
              </a:rPr>
              <a:t>確保優質的高級中等教育</a:t>
            </a:r>
            <a:endParaRPr kumimoji="1" lang="en-US" altLang="ko-KR" sz="2800" dirty="0">
              <a:solidFill>
                <a:srgbClr val="FF0000"/>
              </a:solidFill>
              <a:effectLst>
                <a:outerShdw blurRad="50800" dist="38100" dir="2700000" algn="tl" rotWithShape="0">
                  <a:prstClr val="white"/>
                </a:outerShdw>
              </a:effectLst>
              <a:latin typeface="微軟正黑體" pitchFamily="34" charset="-120"/>
              <a:ea typeface="微軟正黑體" pitchFamily="34" charset="-120"/>
            </a:endParaRPr>
          </a:p>
        </p:txBody>
      </p:sp>
      <p:sp>
        <p:nvSpPr>
          <p:cNvPr id="15" name="Freeform 1481"/>
          <p:cNvSpPr>
            <a:spLocks/>
          </p:cNvSpPr>
          <p:nvPr/>
        </p:nvSpPr>
        <p:spPr bwMode="auto">
          <a:xfrm>
            <a:off x="2571750" y="4220741"/>
            <a:ext cx="2644775" cy="1527175"/>
          </a:xfrm>
          <a:custGeom>
            <a:avLst/>
            <a:gdLst>
              <a:gd name="T0" fmla="*/ 0 w 1666"/>
              <a:gd name="T1" fmla="*/ 2147483647 h 962"/>
              <a:gd name="T2" fmla="*/ 2147483647 w 1666"/>
              <a:gd name="T3" fmla="*/ 0 h 962"/>
              <a:gd name="T4" fmla="*/ 2147483647 w 1666"/>
              <a:gd name="T5" fmla="*/ 2147483647 h 962"/>
              <a:gd name="T6" fmla="*/ 2147483647 w 1666"/>
              <a:gd name="T7" fmla="*/ 2147483647 h 962"/>
              <a:gd name="T8" fmla="*/ 0 w 1666"/>
              <a:gd name="T9" fmla="*/ 2147483647 h 962"/>
              <a:gd name="T10" fmla="*/ 0 60000 65536"/>
              <a:gd name="T11" fmla="*/ 0 60000 65536"/>
              <a:gd name="T12" fmla="*/ 0 60000 65536"/>
              <a:gd name="T13" fmla="*/ 0 60000 65536"/>
              <a:gd name="T14" fmla="*/ 0 60000 65536"/>
              <a:gd name="T15" fmla="*/ 0 w 1666"/>
              <a:gd name="T16" fmla="*/ 0 h 962"/>
              <a:gd name="T17" fmla="*/ 1666 w 1666"/>
              <a:gd name="T18" fmla="*/ 962 h 962"/>
            </a:gdLst>
            <a:ahLst/>
            <a:cxnLst>
              <a:cxn ang="T10">
                <a:pos x="T0" y="T1"/>
              </a:cxn>
              <a:cxn ang="T11">
                <a:pos x="T2" y="T3"/>
              </a:cxn>
              <a:cxn ang="T12">
                <a:pos x="T4" y="T5"/>
              </a:cxn>
              <a:cxn ang="T13">
                <a:pos x="T6" y="T7"/>
              </a:cxn>
              <a:cxn ang="T14">
                <a:pos x="T8" y="T9"/>
              </a:cxn>
            </a:cxnLst>
            <a:rect l="T15" t="T16" r="T17" b="T18"/>
            <a:pathLst>
              <a:path w="1666" h="962">
                <a:moveTo>
                  <a:pt x="0" y="4"/>
                </a:moveTo>
                <a:lnTo>
                  <a:pt x="1100" y="0"/>
                </a:lnTo>
                <a:lnTo>
                  <a:pt x="1666" y="962"/>
                </a:lnTo>
                <a:lnTo>
                  <a:pt x="550" y="956"/>
                </a:lnTo>
                <a:lnTo>
                  <a:pt x="0" y="4"/>
                </a:lnTo>
                <a:close/>
              </a:path>
            </a:pathLst>
          </a:custGeom>
          <a:solidFill>
            <a:srgbClr val="800080">
              <a:alpha val="50195"/>
            </a:srgbClr>
          </a:solidFill>
          <a:ln w="9525">
            <a:solidFill>
              <a:srgbClr val="FFFFFF">
                <a:alpha val="50195"/>
              </a:srgbClr>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black"/>
              </a:solidFill>
              <a:effectLst/>
              <a:uLnTx/>
              <a:uFillTx/>
              <a:latin typeface="微軟正黑體" pitchFamily="34" charset="-120"/>
              <a:ea typeface="微軟正黑體" pitchFamily="34" charset="-120"/>
            </a:endParaRPr>
          </a:p>
        </p:txBody>
      </p:sp>
      <p:sp>
        <p:nvSpPr>
          <p:cNvPr id="16" name="Freeform 1482"/>
          <p:cNvSpPr>
            <a:spLocks/>
          </p:cNvSpPr>
          <p:nvPr/>
        </p:nvSpPr>
        <p:spPr bwMode="auto">
          <a:xfrm>
            <a:off x="4851400" y="2452266"/>
            <a:ext cx="1758950" cy="3035300"/>
          </a:xfrm>
          <a:custGeom>
            <a:avLst/>
            <a:gdLst>
              <a:gd name="T0" fmla="*/ 2147483647 w 1108"/>
              <a:gd name="T1" fmla="*/ 0 h 1912"/>
              <a:gd name="T2" fmla="*/ 0 w 1108"/>
              <a:gd name="T3" fmla="*/ 2147483647 h 1912"/>
              <a:gd name="T4" fmla="*/ 2147483647 w 1108"/>
              <a:gd name="T5" fmla="*/ 2147483647 h 1912"/>
              <a:gd name="T6" fmla="*/ 2147483647 w 1108"/>
              <a:gd name="T7" fmla="*/ 2147483647 h 1912"/>
              <a:gd name="T8" fmla="*/ 2147483647 w 1108"/>
              <a:gd name="T9" fmla="*/ 0 h 1912"/>
              <a:gd name="T10" fmla="*/ 0 60000 65536"/>
              <a:gd name="T11" fmla="*/ 0 60000 65536"/>
              <a:gd name="T12" fmla="*/ 0 60000 65536"/>
              <a:gd name="T13" fmla="*/ 0 60000 65536"/>
              <a:gd name="T14" fmla="*/ 0 60000 65536"/>
              <a:gd name="T15" fmla="*/ 0 w 1108"/>
              <a:gd name="T16" fmla="*/ 0 h 1912"/>
              <a:gd name="T17" fmla="*/ 1108 w 1108"/>
              <a:gd name="T18" fmla="*/ 1912 h 1912"/>
            </a:gdLst>
            <a:ahLst/>
            <a:cxnLst>
              <a:cxn ang="T10">
                <a:pos x="T0" y="T1"/>
              </a:cxn>
              <a:cxn ang="T11">
                <a:pos x="T2" y="T3"/>
              </a:cxn>
              <a:cxn ang="T12">
                <a:pos x="T4" y="T5"/>
              </a:cxn>
              <a:cxn ang="T13">
                <a:pos x="T6" y="T7"/>
              </a:cxn>
              <a:cxn ang="T14">
                <a:pos x="T8" y="T9"/>
              </a:cxn>
            </a:cxnLst>
            <a:rect l="T15" t="T16" r="T17" b="T18"/>
            <a:pathLst>
              <a:path w="1108" h="1912">
                <a:moveTo>
                  <a:pt x="560" y="0"/>
                </a:moveTo>
                <a:lnTo>
                  <a:pt x="0" y="956"/>
                </a:lnTo>
                <a:lnTo>
                  <a:pt x="556" y="1912"/>
                </a:lnTo>
                <a:lnTo>
                  <a:pt x="1108" y="960"/>
                </a:lnTo>
                <a:lnTo>
                  <a:pt x="560" y="0"/>
                </a:lnTo>
                <a:close/>
              </a:path>
            </a:pathLst>
          </a:custGeom>
          <a:solidFill>
            <a:srgbClr val="FF6600">
              <a:alpha val="50195"/>
            </a:srgbClr>
          </a:solidFill>
          <a:ln w="9525">
            <a:solidFill>
              <a:srgbClr val="FFFFFF">
                <a:alpha val="50195"/>
              </a:srgbClr>
            </a:solidFill>
            <a:round/>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17" name="Freeform 1483"/>
          <p:cNvSpPr>
            <a:spLocks/>
          </p:cNvSpPr>
          <p:nvPr/>
        </p:nvSpPr>
        <p:spPr bwMode="auto">
          <a:xfrm>
            <a:off x="2682875" y="2156991"/>
            <a:ext cx="2628900" cy="1524000"/>
          </a:xfrm>
          <a:custGeom>
            <a:avLst/>
            <a:gdLst>
              <a:gd name="T0" fmla="*/ 0 w 1656"/>
              <a:gd name="T1" fmla="*/ 2147483647 h 960"/>
              <a:gd name="T2" fmla="*/ 2147483647 w 1656"/>
              <a:gd name="T3" fmla="*/ 2147483647 h 960"/>
              <a:gd name="T4" fmla="*/ 2147483647 w 1656"/>
              <a:gd name="T5" fmla="*/ 2147483647 h 960"/>
              <a:gd name="T6" fmla="*/ 2147483647 w 1656"/>
              <a:gd name="T7" fmla="*/ 0 h 960"/>
              <a:gd name="T8" fmla="*/ 0 w 1656"/>
              <a:gd name="T9" fmla="*/ 2147483647 h 960"/>
              <a:gd name="T10" fmla="*/ 0 60000 65536"/>
              <a:gd name="T11" fmla="*/ 0 60000 65536"/>
              <a:gd name="T12" fmla="*/ 0 60000 65536"/>
              <a:gd name="T13" fmla="*/ 0 60000 65536"/>
              <a:gd name="T14" fmla="*/ 0 60000 65536"/>
              <a:gd name="T15" fmla="*/ 0 w 1656"/>
              <a:gd name="T16" fmla="*/ 0 h 960"/>
              <a:gd name="T17" fmla="*/ 1656 w 1656"/>
              <a:gd name="T18" fmla="*/ 960 h 960"/>
            </a:gdLst>
            <a:ahLst/>
            <a:cxnLst>
              <a:cxn ang="T10">
                <a:pos x="T0" y="T1"/>
              </a:cxn>
              <a:cxn ang="T11">
                <a:pos x="T2" y="T3"/>
              </a:cxn>
              <a:cxn ang="T12">
                <a:pos x="T4" y="T5"/>
              </a:cxn>
              <a:cxn ang="T13">
                <a:pos x="T6" y="T7"/>
              </a:cxn>
              <a:cxn ang="T14">
                <a:pos x="T8" y="T9"/>
              </a:cxn>
            </a:cxnLst>
            <a:rect l="T15" t="T16" r="T17" b="T18"/>
            <a:pathLst>
              <a:path w="1656" h="960">
                <a:moveTo>
                  <a:pt x="0" y="956"/>
                </a:moveTo>
                <a:lnTo>
                  <a:pt x="1104" y="960"/>
                </a:lnTo>
                <a:lnTo>
                  <a:pt x="1656" y="4"/>
                </a:lnTo>
                <a:lnTo>
                  <a:pt x="552" y="0"/>
                </a:lnTo>
                <a:lnTo>
                  <a:pt x="0" y="956"/>
                </a:lnTo>
                <a:close/>
              </a:path>
            </a:pathLst>
          </a:custGeom>
          <a:solidFill>
            <a:srgbClr val="00CCFF">
              <a:alpha val="50195"/>
            </a:srgbClr>
          </a:solidFill>
          <a:ln w="9525">
            <a:solidFill>
              <a:srgbClr val="FFFFFF">
                <a:alpha val="50195"/>
              </a:srgbClr>
            </a:solidFill>
            <a:round/>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18" name="Line 1477"/>
          <p:cNvSpPr>
            <a:spLocks noChangeShapeType="1"/>
          </p:cNvSpPr>
          <p:nvPr/>
        </p:nvSpPr>
        <p:spPr bwMode="auto">
          <a:xfrm>
            <a:off x="5949950" y="4623966"/>
            <a:ext cx="2943225" cy="0"/>
          </a:xfrm>
          <a:prstGeom prst="line">
            <a:avLst/>
          </a:prstGeom>
          <a:noFill/>
          <a:ln w="38100">
            <a:solidFill>
              <a:sysClr val="windowText" lastClr="000000">
                <a:lumMod val="75000"/>
                <a:lumOff val="25000"/>
              </a:sysClr>
            </a:solidFill>
            <a:prstDash val="sysDot"/>
            <a:roun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black"/>
              </a:solidFill>
              <a:effectLst/>
              <a:uLnTx/>
              <a:uFillTx/>
              <a:latin typeface="微軟正黑體" pitchFamily="34" charset="-120"/>
              <a:ea typeface="微軟正黑體" pitchFamily="34" charset="-120"/>
            </a:endParaRPr>
          </a:p>
        </p:txBody>
      </p:sp>
      <p:sp>
        <p:nvSpPr>
          <p:cNvPr id="19" name="WordArt 1473"/>
          <p:cNvSpPr>
            <a:spLocks noChangeArrowheads="1" noChangeShapeType="1" noTextEdit="1"/>
          </p:cNvSpPr>
          <p:nvPr/>
        </p:nvSpPr>
        <p:spPr bwMode="auto">
          <a:xfrm rot="-3565994">
            <a:off x="5155407" y="3746872"/>
            <a:ext cx="1085850" cy="296863"/>
          </a:xfrm>
          <a:prstGeom prst="rect">
            <a:avLst/>
          </a:prstGeom>
        </p:spPr>
        <p:txBody>
          <a:bodyPr wrap="none" fromWordArt="1">
            <a:prstTxWarp prst="textPlain">
              <a:avLst>
                <a:gd name="adj" fmla="val 41255"/>
              </a:avLst>
            </a:prstTxWarp>
          </a:bodyPr>
          <a:lstStyle/>
          <a:p>
            <a:r>
              <a:rPr kumimoji="1" lang="zh-TW" altLang="en-US" sz="3600" kern="10">
                <a:ln w="9525">
                  <a:noFill/>
                  <a:round/>
                  <a:headEnd/>
                  <a:tailEnd/>
                </a:ln>
                <a:solidFill>
                  <a:srgbClr val="FFFF00"/>
                </a:solidFill>
                <a:effectLst>
                  <a:outerShdw dist="25400" algn="ctr" rotWithShape="0">
                    <a:prstClr val="black">
                      <a:alpha val="50000"/>
                    </a:prstClr>
                  </a:outerShdw>
                </a:effectLst>
                <a:latin typeface="微軟正黑體" pitchFamily="34" charset="-120"/>
                <a:ea typeface="微軟正黑體" pitchFamily="34" charset="-120"/>
              </a:rPr>
              <a:t>務實</a:t>
            </a:r>
          </a:p>
        </p:txBody>
      </p:sp>
      <p:sp>
        <p:nvSpPr>
          <p:cNvPr id="20" name="WordArt 1474"/>
          <p:cNvSpPr>
            <a:spLocks noChangeArrowheads="1" noChangeShapeType="1" noTextEdit="1"/>
          </p:cNvSpPr>
          <p:nvPr/>
        </p:nvSpPr>
        <p:spPr bwMode="auto">
          <a:xfrm>
            <a:off x="3187700" y="4839866"/>
            <a:ext cx="1371600" cy="296863"/>
          </a:xfrm>
          <a:prstGeom prst="rect">
            <a:avLst/>
          </a:prstGeom>
        </p:spPr>
        <p:txBody>
          <a:bodyPr wrap="none" fromWordArt="1">
            <a:prstTxWarp prst="textPlain">
              <a:avLst>
                <a:gd name="adj" fmla="val 56944"/>
              </a:avLst>
            </a:prstTxWarp>
          </a:bodyPr>
          <a:lstStyle/>
          <a:p>
            <a:r>
              <a:rPr kumimoji="1" lang="zh-TW" altLang="en-US" sz="3600" kern="10">
                <a:ln w="9525">
                  <a:noFill/>
                  <a:round/>
                  <a:headEnd/>
                  <a:tailEnd/>
                </a:ln>
                <a:solidFill>
                  <a:srgbClr val="CCC1DA"/>
                </a:solidFill>
                <a:effectLst>
                  <a:outerShdw dist="25400" algn="ctr" rotWithShape="0">
                    <a:prstClr val="black">
                      <a:alpha val="50000"/>
                    </a:prstClr>
                  </a:outerShdw>
                </a:effectLst>
                <a:latin typeface="微軟正黑體" pitchFamily="34" charset="-120"/>
                <a:ea typeface="微軟正黑體" pitchFamily="34" charset="-120"/>
              </a:rPr>
              <a:t>務必</a:t>
            </a:r>
          </a:p>
        </p:txBody>
      </p:sp>
      <p:sp>
        <p:nvSpPr>
          <p:cNvPr id="21" name="WordArt 1472"/>
          <p:cNvSpPr>
            <a:spLocks noChangeArrowheads="1" noChangeShapeType="1" noTextEdit="1"/>
          </p:cNvSpPr>
          <p:nvPr/>
        </p:nvSpPr>
        <p:spPr bwMode="auto">
          <a:xfrm>
            <a:off x="3343275" y="2836441"/>
            <a:ext cx="1301750" cy="296863"/>
          </a:xfrm>
          <a:prstGeom prst="rect">
            <a:avLst/>
          </a:prstGeom>
        </p:spPr>
        <p:txBody>
          <a:bodyPr wrap="none" fromWordArt="1">
            <a:prstTxWarp prst="textPlain">
              <a:avLst>
                <a:gd name="adj" fmla="val 43560"/>
              </a:avLst>
            </a:prstTxWarp>
          </a:bodyPr>
          <a:lstStyle/>
          <a:p>
            <a:r>
              <a:rPr kumimoji="1" lang="zh-TW" altLang="en-US" sz="3600" kern="10" dirty="0">
                <a:ln w="9525">
                  <a:noFill/>
                  <a:round/>
                  <a:headEnd/>
                  <a:tailEnd/>
                </a:ln>
                <a:solidFill>
                  <a:srgbClr val="CCFFFF"/>
                </a:solidFill>
                <a:effectLst>
                  <a:outerShdw dist="25400" algn="ctr" rotWithShape="0">
                    <a:prstClr val="black">
                      <a:alpha val="50000"/>
                    </a:prstClr>
                  </a:outerShdw>
                </a:effectLst>
                <a:latin typeface="微軟正黑體" pitchFamily="34" charset="-120"/>
                <a:ea typeface="微軟正黑體" pitchFamily="34" charset="-120"/>
              </a:rPr>
              <a:t>務本</a:t>
            </a:r>
          </a:p>
        </p:txBody>
      </p:sp>
      <p:sp>
        <p:nvSpPr>
          <p:cNvPr id="22" name="Text Box 1469"/>
          <p:cNvSpPr txBox="1">
            <a:spLocks noChangeArrowheads="1"/>
          </p:cNvSpPr>
          <p:nvPr/>
        </p:nvSpPr>
        <p:spPr bwMode="auto">
          <a:xfrm>
            <a:off x="250825" y="3828629"/>
            <a:ext cx="2695575" cy="1816100"/>
          </a:xfrm>
          <a:prstGeom prst="rect">
            <a:avLst/>
          </a:prstGeom>
          <a:noFill/>
          <a:ln>
            <a:noFill/>
          </a:ln>
          <a:effectLst/>
        </p:spPr>
        <p:txBody>
          <a:bodyPr>
            <a:spAutoFit/>
          </a:bodyPr>
          <a:lstStyle>
            <a:defPPr>
              <a:defRPr lang="zh-TW"/>
            </a:defPPr>
            <a:lvl1pPr fontAlgn="t">
              <a:buFontTx/>
              <a:buChar char="•"/>
              <a:defRPr sz="1200" b="1">
                <a:solidFill>
                  <a:srgbClr val="5E8000"/>
                </a:solidFill>
                <a:latin typeface="Arial" charset="0"/>
              </a:defRPr>
            </a:lvl1pPr>
          </a:lstStyle>
          <a:p>
            <a:pPr>
              <a:buFontTx/>
              <a:buNone/>
              <a:defRPr/>
            </a:pPr>
            <a:r>
              <a:rPr kumimoji="1" lang="zh-TW" altLang="en-US" sz="2800" dirty="0">
                <a:solidFill>
                  <a:srgbClr val="8064A2">
                    <a:lumMod val="75000"/>
                  </a:srgbClr>
                </a:solidFill>
                <a:effectLst>
                  <a:outerShdw blurRad="50800" dist="38100" dir="2700000" algn="tl" rotWithShape="0">
                    <a:prstClr val="white"/>
                  </a:outerShdw>
                </a:effectLst>
                <a:latin typeface="微軟正黑體" pitchFamily="34" charset="-120"/>
                <a:ea typeface="微軟正黑體" pitchFamily="34" charset="-120"/>
              </a:rPr>
              <a:t>孩子是我們的未來，我們必須要</a:t>
            </a:r>
            <a:r>
              <a:rPr kumimoji="1" lang="zh-TW" altLang="en-US" sz="2800" dirty="0">
                <a:solidFill>
                  <a:srgbClr val="FF0000"/>
                </a:solidFill>
                <a:effectLst>
                  <a:outerShdw blurRad="50800" dist="38100" dir="2700000" algn="tl" rotWithShape="0">
                    <a:prstClr val="white"/>
                  </a:outerShdw>
                </a:effectLst>
                <a:latin typeface="微軟正黑體" pitchFamily="34" charset="-120"/>
                <a:ea typeface="微軟正黑體" pitchFamily="34" charset="-120"/>
              </a:rPr>
              <a:t>善待和成就每一個孩子</a:t>
            </a:r>
            <a:endParaRPr kumimoji="1" lang="en-US" altLang="ko-KR" sz="2800" dirty="0">
              <a:solidFill>
                <a:srgbClr val="FF0000"/>
              </a:solidFill>
              <a:effectLst>
                <a:outerShdw blurRad="50800" dist="38100" dir="2700000" algn="tl" rotWithShape="0">
                  <a:prstClr val="white"/>
                </a:outerShdw>
              </a:effectLst>
              <a:latin typeface="微軟正黑體" pitchFamily="34" charset="-120"/>
              <a:ea typeface="微軟正黑體" pitchFamily="34" charset="-120"/>
            </a:endParaRPr>
          </a:p>
        </p:txBody>
      </p:sp>
      <p:sp>
        <p:nvSpPr>
          <p:cNvPr id="23" name="Text Box 1469"/>
          <p:cNvSpPr txBox="1">
            <a:spLocks noChangeArrowheads="1"/>
          </p:cNvSpPr>
          <p:nvPr/>
        </p:nvSpPr>
        <p:spPr bwMode="auto">
          <a:xfrm>
            <a:off x="6319838" y="2377654"/>
            <a:ext cx="2695575" cy="2246312"/>
          </a:xfrm>
          <a:prstGeom prst="rect">
            <a:avLst/>
          </a:prstGeom>
          <a:noFill/>
          <a:ln>
            <a:noFill/>
          </a:ln>
          <a:effectLst/>
        </p:spPr>
        <p:txBody>
          <a:bodyPr>
            <a:spAutoFit/>
          </a:bodyPr>
          <a:lstStyle>
            <a:defPPr>
              <a:defRPr lang="zh-TW"/>
            </a:defPPr>
            <a:lvl1pPr>
              <a:defRPr sz="2800">
                <a:solidFill>
                  <a:srgbClr val="316E83"/>
                </a:solidFill>
                <a:latin typeface="華康儷粗圓" pitchFamily="49" charset="-120"/>
                <a:ea typeface="華康儷粗圓" pitchFamily="49" charset="-120"/>
              </a:defRPr>
            </a:lvl1pPr>
          </a:lstStyle>
          <a:p>
            <a:pPr>
              <a:defRPr/>
            </a:pPr>
            <a:r>
              <a:rPr kumimoji="1" lang="zh-TW" altLang="en-US" dirty="0">
                <a:solidFill>
                  <a:srgbClr val="002060"/>
                </a:solidFill>
                <a:effectLst>
                  <a:outerShdw blurRad="50800" dist="38100" dir="2700000" algn="tl" rotWithShape="0">
                    <a:prstClr val="white"/>
                  </a:outerShdw>
                </a:effectLst>
                <a:latin typeface="微軟正黑體" pitchFamily="34" charset="-120"/>
                <a:ea typeface="微軟正黑體" pitchFamily="34" charset="-120"/>
              </a:rPr>
              <a:t>高級中等教育實踐</a:t>
            </a:r>
            <a:r>
              <a:rPr kumimoji="1" lang="zh-TW" altLang="en-US" dirty="0">
                <a:solidFill>
                  <a:srgbClr val="FF0000"/>
                </a:solidFill>
                <a:effectLst>
                  <a:outerShdw blurRad="50800" dist="38100" dir="2700000" algn="tl" rotWithShape="0">
                    <a:prstClr val="white"/>
                  </a:outerShdw>
                </a:effectLst>
                <a:latin typeface="微軟正黑體" pitchFamily="34" charset="-120"/>
                <a:ea typeface="微軟正黑體" pitchFamily="34" charset="-120"/>
              </a:rPr>
              <a:t>「愛其所擇」</a:t>
            </a:r>
            <a:r>
              <a:rPr kumimoji="1" lang="en-US" altLang="zh-TW" dirty="0">
                <a:solidFill>
                  <a:srgbClr val="F79646">
                    <a:lumMod val="75000"/>
                  </a:srgbClr>
                </a:solidFill>
                <a:effectLst>
                  <a:outerShdw blurRad="50800" dist="38100" dir="2700000" algn="tl" rotWithShape="0">
                    <a:prstClr val="white"/>
                  </a:outerShdw>
                </a:effectLst>
                <a:latin typeface="微軟正黑體" pitchFamily="34" charset="-120"/>
                <a:ea typeface="微軟正黑體" pitchFamily="34" charset="-120"/>
              </a:rPr>
              <a:t/>
            </a:r>
            <a:br>
              <a:rPr kumimoji="1" lang="en-US" altLang="zh-TW" dirty="0">
                <a:solidFill>
                  <a:srgbClr val="F79646">
                    <a:lumMod val="75000"/>
                  </a:srgbClr>
                </a:solidFill>
                <a:effectLst>
                  <a:outerShdw blurRad="50800" dist="38100" dir="2700000" algn="tl" rotWithShape="0">
                    <a:prstClr val="white"/>
                  </a:outerShdw>
                </a:effectLst>
                <a:latin typeface="微軟正黑體" pitchFamily="34" charset="-120"/>
                <a:ea typeface="微軟正黑體" pitchFamily="34" charset="-120"/>
              </a:rPr>
            </a:br>
            <a:r>
              <a:rPr kumimoji="1" lang="zh-TW" altLang="en-US" dirty="0">
                <a:solidFill>
                  <a:srgbClr val="002060"/>
                </a:solidFill>
                <a:effectLst>
                  <a:outerShdw blurRad="50800" dist="38100" dir="2700000" algn="tl" rotWithShape="0">
                    <a:prstClr val="white"/>
                  </a:outerShdw>
                </a:effectLst>
                <a:latin typeface="微軟正黑體" pitchFamily="34" charset="-120"/>
                <a:ea typeface="微軟正黑體" pitchFamily="34" charset="-120"/>
              </a:rPr>
              <a:t>，找回學生學習的</a:t>
            </a:r>
            <a:r>
              <a:rPr kumimoji="1" lang="zh-TW" altLang="en-US" dirty="0">
                <a:solidFill>
                  <a:srgbClr val="FF0000"/>
                </a:solidFill>
                <a:effectLst>
                  <a:outerShdw blurRad="50800" dist="38100" dir="2700000" algn="tl" rotWithShape="0">
                    <a:prstClr val="white"/>
                  </a:outerShdw>
                </a:effectLst>
                <a:latin typeface="微軟正黑體" pitchFamily="34" charset="-120"/>
                <a:ea typeface="微軟正黑體" pitchFamily="34" charset="-120"/>
              </a:rPr>
              <a:t>樂趣和動力，然後學以致用</a:t>
            </a:r>
            <a:endParaRPr kumimoji="1" lang="en-US" altLang="zh-TW" dirty="0">
              <a:solidFill>
                <a:srgbClr val="FF0000"/>
              </a:solidFill>
              <a:effectLst>
                <a:outerShdw blurRad="50800" dist="38100" dir="2700000" algn="tl" rotWithShape="0">
                  <a:prstClr val="white"/>
                </a:outerShdw>
              </a:effectLst>
              <a:latin typeface="微軟正黑體" pitchFamily="34" charset="-120"/>
              <a:ea typeface="微軟正黑體" pitchFamily="34" charset="-120"/>
            </a:endParaRPr>
          </a:p>
        </p:txBody>
      </p:sp>
      <p:sp>
        <p:nvSpPr>
          <p:cNvPr id="24" name="Line 1475"/>
          <p:cNvSpPr>
            <a:spLocks noChangeShapeType="1"/>
          </p:cNvSpPr>
          <p:nvPr/>
        </p:nvSpPr>
        <p:spPr bwMode="auto">
          <a:xfrm>
            <a:off x="395288" y="3393654"/>
            <a:ext cx="3224212" cy="0"/>
          </a:xfrm>
          <a:prstGeom prst="line">
            <a:avLst/>
          </a:prstGeom>
          <a:noFill/>
          <a:ln w="38100">
            <a:solidFill>
              <a:sysClr val="windowText" lastClr="000000">
                <a:lumMod val="75000"/>
                <a:lumOff val="25000"/>
              </a:sysClr>
            </a:solidFill>
            <a:prstDash val="sysDot"/>
            <a:roun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black"/>
              </a:solidFill>
              <a:effectLst/>
              <a:uLnTx/>
              <a:uFillTx/>
              <a:latin typeface="微軟正黑體" pitchFamily="34" charset="-120"/>
              <a:ea typeface="微軟正黑體" pitchFamily="34" charset="-120"/>
            </a:endParaRPr>
          </a:p>
        </p:txBody>
      </p:sp>
      <p:sp>
        <p:nvSpPr>
          <p:cNvPr id="25" name="Line 1475"/>
          <p:cNvSpPr>
            <a:spLocks noChangeShapeType="1"/>
          </p:cNvSpPr>
          <p:nvPr/>
        </p:nvSpPr>
        <p:spPr bwMode="auto">
          <a:xfrm>
            <a:off x="395288" y="5573291"/>
            <a:ext cx="3224212" cy="0"/>
          </a:xfrm>
          <a:prstGeom prst="line">
            <a:avLst/>
          </a:prstGeom>
          <a:noFill/>
          <a:ln w="38100">
            <a:solidFill>
              <a:sysClr val="windowText" lastClr="000000">
                <a:lumMod val="75000"/>
                <a:lumOff val="25000"/>
              </a:sysClr>
            </a:solidFill>
            <a:prstDash val="sysDot"/>
            <a:roun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black"/>
              </a:solidFill>
              <a:effectLst/>
              <a:uLnTx/>
              <a:uFillTx/>
              <a:latin typeface="微軟正黑體" pitchFamily="34" charset="-120"/>
              <a:ea typeface="微軟正黑體" pitchFamily="34" charset="-120"/>
            </a:endParaRPr>
          </a:p>
        </p:txBody>
      </p:sp>
    </p:spTree>
    <p:extLst>
      <p:ext uri="{BB962C8B-B14F-4D97-AF65-F5344CB8AC3E}">
        <p14:creationId xmlns:p14="http://schemas.microsoft.com/office/powerpoint/2010/main" val="1751660831"/>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6674" name="文字方塊 4"/>
          <p:cNvSpPr txBox="1">
            <a:spLocks noChangeArrowheads="1"/>
          </p:cNvSpPr>
          <p:nvPr/>
        </p:nvSpPr>
        <p:spPr bwMode="auto">
          <a:xfrm>
            <a:off x="2155807" y="778848"/>
            <a:ext cx="85693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600" dirty="0">
                <a:solidFill>
                  <a:srgbClr val="7030A0"/>
                </a:solidFill>
                <a:latin typeface="微軟正黑體" panose="020B0604030504040204" pitchFamily="34" charset="-120"/>
                <a:ea typeface="微軟正黑體" panose="020B0604030504040204" pitchFamily="34" charset="-120"/>
              </a:rPr>
              <a:t>屏東區諮詢專線、網站</a:t>
            </a:r>
          </a:p>
        </p:txBody>
      </p:sp>
      <p:sp>
        <p:nvSpPr>
          <p:cNvPr id="4" name="內容版面配置區 3"/>
          <p:cNvSpPr>
            <a:spLocks noGrp="1"/>
          </p:cNvSpPr>
          <p:nvPr>
            <p:ph idx="4294967295"/>
          </p:nvPr>
        </p:nvSpPr>
        <p:spPr>
          <a:xfrm>
            <a:off x="179512" y="1556792"/>
            <a:ext cx="8713788" cy="5400675"/>
          </a:xfrm>
        </p:spPr>
        <p:txBody>
          <a:bodyPr>
            <a:normAutofit/>
          </a:bodyPr>
          <a:lstStyle/>
          <a:p>
            <a:pPr marL="514350" indent="-457200" eaLnBrk="1" hangingPunct="1">
              <a:defRPr/>
            </a:pPr>
            <a:r>
              <a:rPr lang="zh-TW" altLang="en-US" sz="2800" dirty="0">
                <a:solidFill>
                  <a:srgbClr val="FF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適性入學諮詢管道：</a:t>
            </a:r>
            <a:endParaRPr lang="en-US" altLang="zh-TW" sz="2800" dirty="0">
              <a:solidFill>
                <a:srgbClr val="FF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a:p>
            <a:pPr marL="914400" lvl="1" indent="-457200" eaLnBrk="1" hangingPunct="1">
              <a:defRPr/>
            </a:pPr>
            <a:r>
              <a:rPr lang="zh-TW" altLang="en-US" sz="2000" b="1" dirty="0">
                <a:latin typeface="微軟正黑體" panose="020B0604030504040204" pitchFamily="34" charset="-120"/>
                <a:ea typeface="微軟正黑體" panose="020B0604030504040204" pitchFamily="34" charset="-120"/>
              </a:rPr>
              <a:t>各國中教務處、輔導室</a:t>
            </a:r>
            <a:endParaRPr lang="en-US" altLang="zh-TW" sz="2000" b="1" dirty="0">
              <a:latin typeface="微軟正黑體" panose="020B0604030504040204" pitchFamily="34" charset="-120"/>
              <a:ea typeface="微軟正黑體" panose="020B0604030504040204" pitchFamily="34" charset="-120"/>
            </a:endParaRPr>
          </a:p>
          <a:p>
            <a:pPr marL="914400" lvl="1" indent="-457200" eaLnBrk="1" hangingPunct="1">
              <a:defRPr/>
            </a:pPr>
            <a:r>
              <a:rPr lang="zh-TW" altLang="en-US" sz="2000" b="1" dirty="0">
                <a:latin typeface="微軟正黑體" panose="020B0604030504040204" pitchFamily="34" charset="-120"/>
                <a:ea typeface="微軟正黑體" panose="020B0604030504040204" pitchFamily="34" charset="-120"/>
              </a:rPr>
              <a:t>適性入學宣導團講師</a:t>
            </a:r>
            <a:endParaRPr lang="en-US" altLang="zh-TW" sz="2000" b="1" dirty="0">
              <a:latin typeface="微軟正黑體" panose="020B0604030504040204" pitchFamily="34" charset="-120"/>
              <a:ea typeface="微軟正黑體" panose="020B0604030504040204" pitchFamily="34" charset="-120"/>
            </a:endParaRPr>
          </a:p>
          <a:p>
            <a:pPr marL="914400" lvl="1" indent="-457200" eaLnBrk="1" hangingPunct="1">
              <a:defRPr/>
            </a:pPr>
            <a:r>
              <a:rPr lang="zh-TW" altLang="en-US" sz="2000" b="1" dirty="0">
                <a:latin typeface="微軟正黑體" panose="020B0604030504040204" pitchFamily="34" charset="-120"/>
                <a:ea typeface="微軟正黑體" panose="020B0604030504040204" pitchFamily="34" charset="-120"/>
              </a:rPr>
              <a:t>屏東縣</a:t>
            </a:r>
            <a:r>
              <a:rPr lang="zh-TW" altLang="en-US" sz="2000" b="1" dirty="0" smtClean="0">
                <a:latin typeface="微軟正黑體" panose="020B0604030504040204" pitchFamily="34" charset="-120"/>
                <a:ea typeface="微軟正黑體" panose="020B0604030504040204" pitchFamily="34" charset="-120"/>
              </a:rPr>
              <a:t>政府</a:t>
            </a:r>
            <a:r>
              <a:rPr lang="en-US" altLang="zh-TW" sz="2000" b="1" dirty="0" smtClean="0">
                <a:latin typeface="微軟正黑體" panose="020B0604030504040204" pitchFamily="34" charset="-120"/>
                <a:ea typeface="微軟正黑體" panose="020B0604030504040204" pitchFamily="34" charset="-120"/>
              </a:rPr>
              <a:t>(</a:t>
            </a:r>
            <a:r>
              <a:rPr lang="zh-TW" altLang="en-US" sz="2000" b="1" dirty="0" smtClean="0">
                <a:latin typeface="微軟正黑體" panose="020B0604030504040204" pitchFamily="34" charset="-120"/>
                <a:ea typeface="微軟正黑體" panose="020B0604030504040204" pitchFamily="34" charset="-120"/>
              </a:rPr>
              <a:t>教育處</a:t>
            </a:r>
            <a:r>
              <a:rPr lang="en-US" altLang="zh-TW" sz="2000" b="1" dirty="0" smtClean="0">
                <a:latin typeface="微軟正黑體" panose="020B0604030504040204" pitchFamily="34" charset="-120"/>
                <a:ea typeface="微軟正黑體" panose="020B0604030504040204" pitchFamily="34" charset="-120"/>
              </a:rPr>
              <a:t>)08-7230415#3618</a:t>
            </a:r>
            <a:r>
              <a:rPr lang="zh-TW" altLang="en-US" sz="2000" b="1" dirty="0" smtClean="0">
                <a:latin typeface="微軟正黑體" panose="020B0604030504040204" pitchFamily="34" charset="-120"/>
                <a:ea typeface="微軟正黑體" panose="020B0604030504040204" pitchFamily="34" charset="-120"/>
              </a:rPr>
              <a:t> </a:t>
            </a:r>
            <a:r>
              <a:rPr lang="zh-TW" altLang="en-US" sz="2000" b="1" dirty="0">
                <a:latin typeface="微軟正黑體" panose="020B0604030504040204" pitchFamily="34" charset="-120"/>
                <a:ea typeface="微軟正黑體" panose="020B0604030504040204" pitchFamily="34" charset="-120"/>
              </a:rPr>
              <a:t>許小姐</a:t>
            </a:r>
            <a:endParaRPr lang="en-US" altLang="zh-TW" sz="2000" b="1" dirty="0">
              <a:latin typeface="微軟正黑體" panose="020B0604030504040204" pitchFamily="34" charset="-120"/>
              <a:ea typeface="微軟正黑體" panose="020B0604030504040204" pitchFamily="34" charset="-120"/>
            </a:endParaRPr>
          </a:p>
          <a:p>
            <a:pPr marL="914400" lvl="1" indent="-457200" eaLnBrk="1" hangingPunct="1">
              <a:defRPr/>
            </a:pPr>
            <a:r>
              <a:rPr lang="zh-TW" altLang="en-US" sz="2000" b="1" dirty="0">
                <a:solidFill>
                  <a:srgbClr val="FF0000"/>
                </a:solidFill>
                <a:latin typeface="微軟正黑體" panose="020B0604030504040204" pitchFamily="34" charset="-120"/>
                <a:ea typeface="微軟正黑體" panose="020B0604030504040204" pitchFamily="34" charset="-120"/>
              </a:rPr>
              <a:t>教育部免付費諮詢專線</a:t>
            </a:r>
            <a:r>
              <a:rPr lang="en-US" altLang="zh-TW" sz="2000" b="1" dirty="0">
                <a:solidFill>
                  <a:srgbClr val="FF0000"/>
                </a:solidFill>
                <a:latin typeface="微軟正黑體" panose="020B0604030504040204" pitchFamily="34" charset="-120"/>
                <a:ea typeface="微軟正黑體" panose="020B0604030504040204" pitchFamily="34" charset="-120"/>
              </a:rPr>
              <a:t>0800-012-580</a:t>
            </a:r>
          </a:p>
          <a:p>
            <a:pPr marL="514350" indent="-457200" eaLnBrk="1" hangingPunct="1">
              <a:defRPr/>
            </a:pPr>
            <a:r>
              <a:rPr lang="zh-TW" altLang="en-US" sz="2800" dirty="0">
                <a:solidFill>
                  <a:srgbClr val="FF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網路：</a:t>
            </a:r>
            <a:endParaRPr lang="en-US" altLang="zh-TW" sz="2800" dirty="0">
              <a:solidFill>
                <a:srgbClr val="FF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a:p>
            <a:pPr marL="914400" lvl="1" indent="-457200">
              <a:defRPr/>
            </a:pPr>
            <a:r>
              <a:rPr lang="zh-TW" altLang="en-US" sz="2000" b="1" dirty="0">
                <a:latin typeface="微軟正黑體" panose="020B0604030504040204" pitchFamily="34" charset="-120"/>
                <a:ea typeface="微軟正黑體" panose="020B0604030504040204" pitchFamily="34" charset="-120"/>
              </a:rPr>
              <a:t>國中畢業生</a:t>
            </a:r>
            <a:r>
              <a:rPr lang="zh-TW" altLang="en-US" sz="2000" b="1" dirty="0" smtClean="0">
                <a:latin typeface="微軟正黑體" panose="020B0604030504040204" pitchFamily="34" charset="-120"/>
                <a:ea typeface="微軟正黑體" panose="020B0604030504040204" pitchFamily="34" charset="-120"/>
              </a:rPr>
              <a:t>適性入學宣導網</a:t>
            </a:r>
            <a:r>
              <a:rPr lang="en-US" altLang="zh-TW" sz="2000" b="1" dirty="0" smtClean="0">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2000" dirty="0">
                <a:latin typeface="Times New Roman" panose="02020603050405020304" pitchFamily="18" charset="0"/>
                <a:cs typeface="Times New Roman" panose="02020603050405020304" pitchFamily="18" charset="0"/>
              </a:rPr>
              <a:t>https://</a:t>
            </a:r>
            <a:r>
              <a:rPr lang="en-US" altLang="zh-TW" sz="2000" dirty="0" smtClean="0">
                <a:latin typeface="Times New Roman" panose="02020603050405020304" pitchFamily="18" charset="0"/>
                <a:cs typeface="Times New Roman" panose="02020603050405020304" pitchFamily="18" charset="0"/>
              </a:rPr>
              <a:t>adapt-k12ea.pro.k12ea.gov.tw</a:t>
            </a:r>
            <a:r>
              <a:rPr lang="en-US" altLang="zh-TW" sz="2000" b="1" dirty="0" smtClean="0">
                <a:latin typeface="Times New Roman" panose="02020603050405020304" pitchFamily="18" charset="0"/>
                <a:ea typeface="微軟正黑體" panose="020B0604030504040204" pitchFamily="34" charset="-120"/>
                <a:cs typeface="Times New Roman" panose="02020603050405020304" pitchFamily="18" charset="0"/>
              </a:rPr>
              <a:t>)</a:t>
            </a:r>
            <a:endParaRPr lang="en-US" altLang="zh-TW" sz="2000" b="1" dirty="0">
              <a:latin typeface="Times New Roman" panose="02020603050405020304" pitchFamily="18" charset="0"/>
              <a:ea typeface="微軟正黑體" panose="020B0604030504040204" pitchFamily="34" charset="-120"/>
              <a:cs typeface="Times New Roman" panose="02020603050405020304" pitchFamily="18" charset="0"/>
            </a:endParaRPr>
          </a:p>
          <a:p>
            <a:pPr marL="914400" lvl="1" indent="-457200">
              <a:defRPr/>
            </a:pPr>
            <a:r>
              <a:rPr lang="zh-TW" altLang="en-US" sz="2000" b="1" dirty="0" smtClean="0">
                <a:latin typeface="微軟正黑體" panose="020B0604030504040204" pitchFamily="34" charset="-120"/>
                <a:ea typeface="微軟正黑體" panose="020B0604030504040204" pitchFamily="34" charset="-120"/>
              </a:rPr>
              <a:t>教育部國民及學前教育署宣導型網站整合入口服務</a:t>
            </a:r>
            <a:r>
              <a:rPr lang="en-US" altLang="zh-TW" sz="2000" b="1" dirty="0" smtClean="0">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2000" dirty="0">
                <a:latin typeface="Times New Roman" panose="02020603050405020304" pitchFamily="18" charset="0"/>
                <a:cs typeface="Times New Roman" panose="02020603050405020304" pitchFamily="18" charset="0"/>
              </a:rPr>
              <a:t>https://</a:t>
            </a:r>
            <a:r>
              <a:rPr lang="en-US" altLang="zh-TW" sz="2000" dirty="0" smtClean="0">
                <a:latin typeface="Times New Roman" panose="02020603050405020304" pitchFamily="18" charset="0"/>
                <a:cs typeface="Times New Roman" panose="02020603050405020304" pitchFamily="18" charset="0"/>
              </a:rPr>
              <a:t>pro.k12ea.gov.tw/k12eagt</a:t>
            </a:r>
            <a:r>
              <a:rPr lang="en-US" altLang="zh-TW" sz="2000" b="1" dirty="0" smtClean="0">
                <a:latin typeface="Times New Roman" panose="02020603050405020304" pitchFamily="18" charset="0"/>
                <a:ea typeface="微軟正黑體" panose="020B0604030504040204" pitchFamily="34" charset="-120"/>
                <a:cs typeface="Times New Roman" panose="02020603050405020304" pitchFamily="18" charset="0"/>
              </a:rPr>
              <a:t>)</a:t>
            </a:r>
            <a:endParaRPr lang="en-US" altLang="zh-TW" sz="2000" b="1" dirty="0">
              <a:latin typeface="Times New Roman" panose="02020603050405020304" pitchFamily="18" charset="0"/>
              <a:ea typeface="微軟正黑體" panose="020B0604030504040204" pitchFamily="34" charset="-120"/>
              <a:cs typeface="Times New Roman" panose="02020603050405020304" pitchFamily="18" charset="0"/>
            </a:endParaRPr>
          </a:p>
          <a:p>
            <a:pPr marL="914400" lvl="1" indent="-457200">
              <a:defRPr/>
            </a:pPr>
            <a:r>
              <a:rPr lang="zh-TW" altLang="en-US" sz="2000" b="1" dirty="0">
                <a:latin typeface="微軟正黑體" panose="020B0604030504040204" pitchFamily="34" charset="-120"/>
                <a:ea typeface="微軟正黑體" panose="020B0604030504040204" pitchFamily="34" charset="-120"/>
              </a:rPr>
              <a:t>屏東縣政府教育處網站</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(https://</a:t>
            </a:r>
            <a:r>
              <a:rPr lang="en-US" altLang="zh-TW" sz="2000" dirty="0" smtClean="0">
                <a:latin typeface="Times New Roman" panose="02020603050405020304" pitchFamily="18" charset="0"/>
                <a:ea typeface="微軟正黑體" panose="020B0604030504040204" pitchFamily="34" charset="-120"/>
                <a:cs typeface="Times New Roman" panose="02020603050405020304" pitchFamily="18" charset="0"/>
              </a:rPr>
              <a:t>www.ptc.edu.tw)</a:t>
            </a:r>
            <a:endPar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5" name="圖片 4">
            <a:hlinkClick r:id="rId3" action="ppaction://hlinksldjump"/>
            <a:extLst>
              <a:ext uri="{FF2B5EF4-FFF2-40B4-BE49-F238E27FC236}">
                <a16:creationId xmlns="" xmlns:a16="http://schemas.microsoft.com/office/drawing/2014/main" id="{11D0FC6A-0549-42AE-91CC-0BD2E0657452}"/>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字方塊 7"/>
          <p:cNvSpPr txBox="1"/>
          <p:nvPr/>
        </p:nvSpPr>
        <p:spPr>
          <a:xfrm>
            <a:off x="2123728" y="239166"/>
            <a:ext cx="6120680" cy="646331"/>
          </a:xfrm>
          <a:prstGeom prst="rect">
            <a:avLst/>
          </a:prstGeom>
          <a:noFill/>
        </p:spPr>
        <p:txBody>
          <a:bodyPr wrap="square" rtlCol="0">
            <a:spAutoFit/>
          </a:bodyPr>
          <a:lstStyle/>
          <a:p>
            <a:r>
              <a:rPr lang="en-US" altLang="zh-TW" sz="3600" dirty="0" smtClean="0">
                <a:solidFill>
                  <a:srgbClr val="FF0000"/>
                </a:solidFill>
                <a:latin typeface="微軟正黑體" panose="020B0604030504040204" pitchFamily="34" charset="-120"/>
                <a:ea typeface="微軟正黑體" panose="020B0604030504040204" pitchFamily="34" charset="-120"/>
              </a:rPr>
              <a:t>112</a:t>
            </a:r>
            <a:r>
              <a:rPr lang="zh-TW" altLang="en-US" sz="3600" dirty="0" smtClean="0">
                <a:solidFill>
                  <a:srgbClr val="FF0000"/>
                </a:solidFill>
                <a:latin typeface="微軟正黑體" panose="020B0604030504040204" pitchFamily="34" charset="-120"/>
                <a:ea typeface="微軟正黑體" panose="020B0604030504040204" pitchFamily="34" charset="-120"/>
              </a:rPr>
              <a:t>年</a:t>
            </a:r>
            <a:r>
              <a:rPr lang="zh-TW" altLang="en-US" sz="3600" dirty="0">
                <a:solidFill>
                  <a:srgbClr val="FF0000"/>
                </a:solidFill>
                <a:latin typeface="微軟正黑體" panose="020B0604030504040204" pitchFamily="34" charset="-120"/>
                <a:ea typeface="微軟正黑體" panose="020B0604030504040204" pitchFamily="34" charset="-120"/>
              </a:rPr>
              <a:t>適性入學小幫手</a:t>
            </a:r>
          </a:p>
        </p:txBody>
      </p:sp>
      <p:sp>
        <p:nvSpPr>
          <p:cNvPr id="9" name="文字方塊 8"/>
          <p:cNvSpPr txBox="1"/>
          <p:nvPr/>
        </p:nvSpPr>
        <p:spPr>
          <a:xfrm>
            <a:off x="243913" y="1647354"/>
            <a:ext cx="1879815" cy="107721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zh-TW" altLang="en-US" sz="3200" dirty="0">
                <a:solidFill>
                  <a:schemeClr val="bg1"/>
                </a:solidFill>
                <a:latin typeface="微軟正黑體" panose="020B0604030504040204" pitchFamily="34" charset="-120"/>
                <a:ea typeface="微軟正黑體" panose="020B0604030504040204" pitchFamily="34" charset="-120"/>
              </a:rPr>
              <a:t>適性入學</a:t>
            </a:r>
            <a:endParaRPr lang="en-US" altLang="zh-TW" sz="3200" dirty="0">
              <a:solidFill>
                <a:schemeClr val="bg1"/>
              </a:solidFill>
              <a:latin typeface="微軟正黑體" panose="020B0604030504040204" pitchFamily="34" charset="-120"/>
              <a:ea typeface="微軟正黑體" panose="020B0604030504040204" pitchFamily="34" charset="-120"/>
            </a:endParaRPr>
          </a:p>
          <a:p>
            <a:r>
              <a:rPr lang="zh-TW" altLang="en-US" sz="3200" dirty="0">
                <a:solidFill>
                  <a:schemeClr val="bg1"/>
                </a:solidFill>
                <a:latin typeface="微軟正黑體" panose="020B0604030504040204" pitchFamily="34" charset="-120"/>
                <a:ea typeface="微軟正黑體" panose="020B0604030504040204" pitchFamily="34" charset="-120"/>
              </a:rPr>
              <a:t>宣導手冊</a:t>
            </a:r>
          </a:p>
        </p:txBody>
      </p:sp>
      <p:sp>
        <p:nvSpPr>
          <p:cNvPr id="10" name="文字方塊 9"/>
          <p:cNvSpPr txBox="1"/>
          <p:nvPr/>
        </p:nvSpPr>
        <p:spPr>
          <a:xfrm>
            <a:off x="2411760" y="1647354"/>
            <a:ext cx="3830069" cy="107721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zh-TW" altLang="en-US" sz="3200" dirty="0" smtClean="0">
                <a:solidFill>
                  <a:schemeClr val="bg1"/>
                </a:solidFill>
                <a:latin typeface="微軟正黑體" panose="020B0604030504040204" pitchFamily="34" charset="-120"/>
                <a:ea typeface="微軟正黑體" panose="020B0604030504040204" pitchFamily="34" charset="-120"/>
              </a:rPr>
              <a:t>屏東縣宣導摺頁</a:t>
            </a:r>
            <a:endParaRPr lang="en-US" altLang="zh-TW" sz="3200" dirty="0" smtClean="0">
              <a:solidFill>
                <a:schemeClr val="bg1"/>
              </a:solidFill>
              <a:latin typeface="微軟正黑體" panose="020B0604030504040204" pitchFamily="34" charset="-120"/>
              <a:ea typeface="微軟正黑體" panose="020B0604030504040204" pitchFamily="34" charset="-120"/>
            </a:endParaRPr>
          </a:p>
          <a:p>
            <a:pPr algn="ctr"/>
            <a:r>
              <a:rPr lang="zh-TW" altLang="en-US" sz="3200" dirty="0" smtClean="0">
                <a:solidFill>
                  <a:srgbClr val="FFFF00"/>
                </a:solidFill>
                <a:latin typeface="微軟正黑體" panose="020B0604030504040204" pitchFamily="34" charset="-120"/>
                <a:ea typeface="微軟正黑體" panose="020B0604030504040204" pitchFamily="34" charset="-120"/>
              </a:rPr>
              <a:t>留縣升學手冊</a:t>
            </a:r>
            <a:endParaRPr lang="zh-TW" altLang="en-US" sz="3200" dirty="0">
              <a:solidFill>
                <a:srgbClr val="FFFF00"/>
              </a:solidFill>
              <a:latin typeface="微軟正黑體" panose="020B0604030504040204" pitchFamily="34" charset="-120"/>
              <a:ea typeface="微軟正黑體" panose="020B0604030504040204" pitchFamily="34" charset="-120"/>
            </a:endParaRPr>
          </a:p>
        </p:txBody>
      </p:sp>
      <p:sp>
        <p:nvSpPr>
          <p:cNvPr id="11" name="文字方塊 10">
            <a:extLst>
              <a:ext uri="{FF2B5EF4-FFF2-40B4-BE49-F238E27FC236}">
                <a16:creationId xmlns="" xmlns:a16="http://schemas.microsoft.com/office/drawing/2014/main" id="{D3FB5844-3F4A-4636-9AC4-65D6C518C5E4}"/>
              </a:ext>
            </a:extLst>
          </p:cNvPr>
          <p:cNvSpPr txBox="1"/>
          <p:nvPr/>
        </p:nvSpPr>
        <p:spPr>
          <a:xfrm>
            <a:off x="6694527" y="1647354"/>
            <a:ext cx="2339196" cy="107721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altLang="zh-TW" sz="3200" dirty="0" smtClean="0">
                <a:solidFill>
                  <a:schemeClr val="bg1"/>
                </a:solidFill>
                <a:latin typeface="微軟正黑體" panose="020B0604030504040204" pitchFamily="34" charset="-120"/>
                <a:ea typeface="微軟正黑體" panose="020B0604030504040204" pitchFamily="34" charset="-120"/>
              </a:rPr>
              <a:t>112</a:t>
            </a:r>
            <a:r>
              <a:rPr lang="zh-TW" altLang="en-US" sz="3200" dirty="0" smtClean="0">
                <a:solidFill>
                  <a:schemeClr val="bg1"/>
                </a:solidFill>
                <a:latin typeface="微軟正黑體" panose="020B0604030504040204" pitchFamily="34" charset="-120"/>
                <a:ea typeface="微軟正黑體" panose="020B0604030504040204" pitchFamily="34" charset="-120"/>
              </a:rPr>
              <a:t>學年</a:t>
            </a:r>
            <a:r>
              <a:rPr lang="zh-TW" altLang="en-US" sz="3200" dirty="0">
                <a:solidFill>
                  <a:schemeClr val="bg1"/>
                </a:solidFill>
                <a:latin typeface="微軟正黑體" panose="020B0604030504040204" pitchFamily="34" charset="-120"/>
                <a:ea typeface="微軟正黑體" panose="020B0604030504040204" pitchFamily="34" charset="-120"/>
              </a:rPr>
              <a:t>度重要日程表</a:t>
            </a:r>
          </a:p>
        </p:txBody>
      </p:sp>
      <p:sp>
        <p:nvSpPr>
          <p:cNvPr id="13" name="文字方塊 12"/>
          <p:cNvSpPr txBox="1"/>
          <p:nvPr/>
        </p:nvSpPr>
        <p:spPr>
          <a:xfrm>
            <a:off x="2613384" y="934971"/>
            <a:ext cx="3628445" cy="58477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zh-TW" altLang="en-US" sz="3200" dirty="0">
                <a:solidFill>
                  <a:schemeClr val="bg1"/>
                </a:solidFill>
                <a:latin typeface="微軟正黑體" panose="020B0604030504040204" pitchFamily="34" charset="-120"/>
                <a:ea typeface="微軟正黑體" panose="020B0604030504040204" pitchFamily="34" charset="-120"/>
              </a:rPr>
              <a:t>各入學管道簡章</a:t>
            </a:r>
          </a:p>
        </p:txBody>
      </p:sp>
      <p:pic>
        <p:nvPicPr>
          <p:cNvPr id="3" name="圖片 2"/>
          <p:cNvPicPr>
            <a:picLocks noChangeAspect="1"/>
          </p:cNvPicPr>
          <p:nvPr/>
        </p:nvPicPr>
        <p:blipFill rotWithShape="1">
          <a:blip r:embed="rId2"/>
          <a:srcRect l="27950" t="16401" r="40550" b="6601"/>
          <a:stretch/>
        </p:blipFill>
        <p:spPr>
          <a:xfrm>
            <a:off x="11306" y="2914128"/>
            <a:ext cx="2400454" cy="3300624"/>
          </a:xfrm>
          <a:prstGeom prst="rect">
            <a:avLst/>
          </a:prstGeom>
        </p:spPr>
      </p:pic>
      <p:pic>
        <p:nvPicPr>
          <p:cNvPr id="6" name="圖片 5"/>
          <p:cNvPicPr>
            <a:picLocks noChangeAspect="1"/>
          </p:cNvPicPr>
          <p:nvPr/>
        </p:nvPicPr>
        <p:blipFill rotWithShape="1">
          <a:blip r:embed="rId3"/>
          <a:srcRect l="27163" t="13602" r="42913" b="3800"/>
          <a:stretch/>
        </p:blipFill>
        <p:spPr>
          <a:xfrm>
            <a:off x="6516216" y="2914128"/>
            <a:ext cx="2445499" cy="3796959"/>
          </a:xfrm>
          <a:prstGeom prst="rect">
            <a:avLst/>
          </a:prstGeom>
        </p:spPr>
      </p:pic>
      <p:pic>
        <p:nvPicPr>
          <p:cNvPr id="5" name="圖片 4"/>
          <p:cNvPicPr>
            <a:picLocks noChangeAspect="1"/>
          </p:cNvPicPr>
          <p:nvPr/>
        </p:nvPicPr>
        <p:blipFill rotWithShape="1">
          <a:blip r:embed="rId4"/>
          <a:srcRect l="48823" t="2459" r="15739" b="13542"/>
          <a:stretch/>
        </p:blipFill>
        <p:spPr>
          <a:xfrm>
            <a:off x="4435653" y="2963233"/>
            <a:ext cx="1728192" cy="2304256"/>
          </a:xfrm>
          <a:prstGeom prst="rect">
            <a:avLst/>
          </a:prstGeom>
        </p:spPr>
      </p:pic>
      <p:pic>
        <p:nvPicPr>
          <p:cNvPr id="2" name="圖片 1"/>
          <p:cNvPicPr>
            <a:picLocks noChangeAspect="1"/>
          </p:cNvPicPr>
          <p:nvPr/>
        </p:nvPicPr>
        <p:blipFill rotWithShape="1">
          <a:blip r:embed="rId5"/>
          <a:srcRect l="62600" t="15001" r="16138" b="8000"/>
          <a:stretch/>
        </p:blipFill>
        <p:spPr>
          <a:xfrm>
            <a:off x="2486948" y="2943682"/>
            <a:ext cx="1873517" cy="3816424"/>
          </a:xfrm>
          <a:prstGeom prst="rect">
            <a:avLst/>
          </a:prstGeom>
        </p:spPr>
      </p:pic>
    </p:spTree>
    <p:extLst>
      <p:ext uri="{BB962C8B-B14F-4D97-AF65-F5344CB8AC3E}">
        <p14:creationId xmlns:p14="http://schemas.microsoft.com/office/powerpoint/2010/main" val="2714482244"/>
      </p:ext>
    </p:extLst>
  </p:cSld>
  <p:clrMapOvr>
    <a:masterClrMapping/>
  </p:clrMapOvr>
  <mc:AlternateContent xmlns:mc="http://schemas.openxmlformats.org/markup-compatibility/2006" xmlns:p14="http://schemas.microsoft.com/office/powerpoint/2010/main">
    <mc:Choice Requires="p14">
      <p:transition spd="slow" p14:dur="2000" advTm="85184"/>
    </mc:Choice>
    <mc:Fallback xmlns="">
      <p:transition spd="slow" advTm="85184"/>
    </mc:Fallback>
  </mc:AlternateContent>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7698" name="文字方塊 4"/>
          <p:cNvSpPr txBox="1">
            <a:spLocks noChangeArrowheads="1"/>
          </p:cNvSpPr>
          <p:nvPr/>
        </p:nvSpPr>
        <p:spPr bwMode="auto">
          <a:xfrm>
            <a:off x="1691680" y="952951"/>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charset="0"/>
                <a:ea typeface="新細明體" charset="-120"/>
              </a:defRPr>
            </a:lvl1pPr>
            <a:lvl2pPr marL="742950" indent="-285750" eaLnBrk="0" hangingPunct="0">
              <a:defRPr b="1">
                <a:solidFill>
                  <a:schemeClr val="tx1"/>
                </a:solidFill>
                <a:latin typeface="Arial" charset="0"/>
                <a:ea typeface="新細明體" charset="-120"/>
              </a:defRPr>
            </a:lvl2pPr>
            <a:lvl3pPr marL="1143000" indent="-228600" eaLnBrk="0" hangingPunct="0">
              <a:defRPr b="1">
                <a:solidFill>
                  <a:schemeClr val="tx1"/>
                </a:solidFill>
                <a:latin typeface="Arial" charset="0"/>
                <a:ea typeface="新細明體" charset="-120"/>
              </a:defRPr>
            </a:lvl3pPr>
            <a:lvl4pPr marL="1600200" indent="-228600" eaLnBrk="0" hangingPunct="0">
              <a:defRPr b="1">
                <a:solidFill>
                  <a:schemeClr val="tx1"/>
                </a:solidFill>
                <a:latin typeface="Arial" charset="0"/>
                <a:ea typeface="新細明體" charset="-120"/>
              </a:defRPr>
            </a:lvl4pPr>
            <a:lvl5pPr marL="2057400" indent="-228600" eaLnBrk="0" hangingPunct="0">
              <a:defRPr b="1">
                <a:solidFill>
                  <a:schemeClr val="tx1"/>
                </a:solidFill>
                <a:latin typeface="Arial" charset="0"/>
                <a:ea typeface="新細明體" charset="-120"/>
              </a:defRPr>
            </a:lvl5pPr>
            <a:lvl6pPr marL="2514600" indent="-228600" eaLnBrk="0" fontAlgn="base" hangingPunct="0">
              <a:spcBef>
                <a:spcPct val="0"/>
              </a:spcBef>
              <a:spcAft>
                <a:spcPct val="0"/>
              </a:spcAft>
              <a:defRPr b="1">
                <a:solidFill>
                  <a:schemeClr val="tx1"/>
                </a:solidFill>
                <a:latin typeface="Arial" charset="0"/>
                <a:ea typeface="新細明體" charset="-120"/>
              </a:defRPr>
            </a:lvl6pPr>
            <a:lvl7pPr marL="2971800" indent="-228600" eaLnBrk="0" fontAlgn="base" hangingPunct="0">
              <a:spcBef>
                <a:spcPct val="0"/>
              </a:spcBef>
              <a:spcAft>
                <a:spcPct val="0"/>
              </a:spcAft>
              <a:defRPr b="1">
                <a:solidFill>
                  <a:schemeClr val="tx1"/>
                </a:solidFill>
                <a:latin typeface="Arial" charset="0"/>
                <a:ea typeface="新細明體" charset="-120"/>
              </a:defRPr>
            </a:lvl7pPr>
            <a:lvl8pPr marL="3429000" indent="-228600" eaLnBrk="0" fontAlgn="base" hangingPunct="0">
              <a:spcBef>
                <a:spcPct val="0"/>
              </a:spcBef>
              <a:spcAft>
                <a:spcPct val="0"/>
              </a:spcAft>
              <a:defRPr b="1">
                <a:solidFill>
                  <a:schemeClr val="tx1"/>
                </a:solidFill>
                <a:latin typeface="Arial" charset="0"/>
                <a:ea typeface="新細明體" charset="-120"/>
              </a:defRPr>
            </a:lvl8pPr>
            <a:lvl9pPr marL="3886200" indent="-228600" eaLnBrk="0" fontAlgn="base" hangingPunct="0">
              <a:spcBef>
                <a:spcPct val="0"/>
              </a:spcBef>
              <a:spcAft>
                <a:spcPct val="0"/>
              </a:spcAft>
              <a:defRPr b="1">
                <a:solidFill>
                  <a:schemeClr val="tx1"/>
                </a:solidFill>
                <a:latin typeface="Arial" charset="0"/>
                <a:ea typeface="新細明體" charset="-120"/>
              </a:defRPr>
            </a:lvl9pPr>
          </a:lstStyle>
          <a:p>
            <a:pPr eaLnBrk="1" hangingPunct="1"/>
            <a:r>
              <a:rPr kumimoji="1" lang="zh-TW" altLang="en-US" sz="3200" dirty="0">
                <a:solidFill>
                  <a:srgbClr val="C00000"/>
                </a:solidFill>
                <a:latin typeface="微軟正黑體" pitchFamily="34" charset="-120"/>
                <a:ea typeface="微軟正黑體" pitchFamily="34" charset="-120"/>
              </a:rPr>
              <a:t>屏東區適性入學宣導結果評估</a:t>
            </a:r>
          </a:p>
        </p:txBody>
      </p:sp>
      <p:sp>
        <p:nvSpPr>
          <p:cNvPr id="4" name="文字版面配置區 2"/>
          <p:cNvSpPr txBox="1">
            <a:spLocks/>
          </p:cNvSpPr>
          <p:nvPr/>
        </p:nvSpPr>
        <p:spPr bwMode="gray">
          <a:xfrm>
            <a:off x="179512" y="1700808"/>
            <a:ext cx="9037637" cy="4968552"/>
          </a:xfrm>
          <a:prstGeom prst="rect">
            <a:avLst/>
          </a:prstGeom>
          <a:noFill/>
          <a:ln>
            <a:noFill/>
          </a:ln>
          <a:effectLst/>
        </p:spPr>
        <p:txBody>
          <a:bodyPr>
            <a:normAutofit/>
          </a:bodyPr>
          <a:lstStyle>
            <a:lvl1pPr marL="342900" indent="-342900" algn="l" rtl="0" fontAlgn="base">
              <a:spcBef>
                <a:spcPct val="20000"/>
              </a:spcBef>
              <a:spcAft>
                <a:spcPct val="0"/>
              </a:spcAft>
              <a:buClr>
                <a:schemeClr val="hlink"/>
              </a:buClr>
              <a:buFont typeface="Wingdings" panose="05000000000000000000"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anose="05000000000000000000" pitchFamily="2" charset="2"/>
              <a:buChar char="§"/>
              <a:defRPr sz="2800">
                <a:solidFill>
                  <a:schemeClr val="tx1"/>
                </a:solidFill>
                <a:latin typeface="Arial" charset="0"/>
              </a:defRPr>
            </a:lvl2pPr>
            <a:lvl3pPr marL="1143000" indent="-228600" algn="l" rtl="0" fontAlgn="base">
              <a:spcBef>
                <a:spcPct val="20000"/>
              </a:spcBef>
              <a:spcAft>
                <a:spcPct val="0"/>
              </a:spcAft>
              <a:buClr>
                <a:schemeClr val="tx1"/>
              </a:buClr>
              <a:buChar char="•"/>
              <a:defRPr sz="2400">
                <a:solidFill>
                  <a:schemeClr val="tx1"/>
                </a:solidFill>
                <a:latin typeface="Arial" charset="0"/>
              </a:defRPr>
            </a:lvl3pPr>
            <a:lvl4pPr marL="1600200"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fontAlgn="auto">
              <a:lnSpc>
                <a:spcPts val="3200"/>
              </a:lnSpc>
              <a:spcBef>
                <a:spcPts val="0"/>
              </a:spcBef>
              <a:spcAft>
                <a:spcPts val="0"/>
              </a:spcAft>
              <a:buClr>
                <a:srgbClr val="F5B821"/>
              </a:buClr>
              <a:defRPr/>
            </a:pPr>
            <a:r>
              <a:rPr lang="zh-TW" altLang="en-US" sz="3200" kern="0" dirty="0">
                <a:solidFill>
                  <a:srgbClr val="30311D"/>
                </a:solidFill>
                <a:latin typeface="微軟正黑體" panose="020B0604030504040204" pitchFamily="34" charset="-120"/>
                <a:ea typeface="微軟正黑體" panose="020B0604030504040204" pitchFamily="34" charset="-120"/>
              </a:rPr>
              <a:t>請就以下說明，</a:t>
            </a:r>
            <a:r>
              <a:rPr lang="zh-TW" altLang="en-US" sz="3200"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舉手</a:t>
            </a:r>
            <a:r>
              <a:rPr lang="zh-TW" altLang="en-US" sz="3200" kern="0" dirty="0">
                <a:solidFill>
                  <a:srgbClr val="30311D"/>
                </a:solidFill>
                <a:latin typeface="微軟正黑體" panose="020B0604030504040204" pitchFamily="34" charset="-120"/>
                <a:ea typeface="微軟正黑體" panose="020B0604030504040204" pitchFamily="34" charset="-120"/>
              </a:rPr>
              <a:t>表示認同：</a:t>
            </a:r>
            <a:endParaRPr lang="en-US" altLang="zh-TW" sz="3200" kern="0" dirty="0">
              <a:solidFill>
                <a:srgbClr val="30311D"/>
              </a:solidFill>
              <a:latin typeface="微軟正黑體" panose="020B0604030504040204" pitchFamily="34" charset="-120"/>
              <a:ea typeface="微軟正黑體" panose="020B0604030504040204" pitchFamily="34" charset="-120"/>
            </a:endParaRPr>
          </a:p>
          <a:p>
            <a:pPr marL="0" indent="0" fontAlgn="auto">
              <a:lnSpc>
                <a:spcPts val="3200"/>
              </a:lnSpc>
              <a:spcBef>
                <a:spcPts val="0"/>
              </a:spcBef>
              <a:spcAft>
                <a:spcPts val="0"/>
              </a:spcAft>
              <a:buClr>
                <a:srgbClr val="F5B821"/>
              </a:buClr>
              <a:buNone/>
              <a:defRPr/>
            </a:pPr>
            <a:endParaRPr lang="en-US" altLang="zh-TW" sz="3200" kern="0" dirty="0">
              <a:solidFill>
                <a:srgbClr val="C00000"/>
              </a:solidFill>
              <a:latin typeface="微軟正黑體" panose="020B0604030504040204" pitchFamily="34" charset="-120"/>
              <a:ea typeface="微軟正黑體" panose="020B0604030504040204" pitchFamily="34" charset="-120"/>
            </a:endParaRPr>
          </a:p>
          <a:p>
            <a:pPr marL="0" indent="0" fontAlgn="auto">
              <a:lnSpc>
                <a:spcPts val="3200"/>
              </a:lnSpc>
              <a:spcBef>
                <a:spcPts val="0"/>
              </a:spcBef>
              <a:spcAft>
                <a:spcPts val="0"/>
              </a:spcAft>
              <a:buClr>
                <a:srgbClr val="F5B821"/>
              </a:buClr>
              <a:buFont typeface="Wingdings" panose="05000000000000000000" pitchFamily="2" charset="2"/>
              <a:buNone/>
              <a:defRPr/>
            </a:pPr>
            <a:r>
              <a:rPr lang="zh-TW" altLang="en-US" sz="3200" kern="0" dirty="0">
                <a:solidFill>
                  <a:srgbClr val="C00000"/>
                </a:solidFill>
                <a:latin typeface="微軟正黑體" panose="020B0604030504040204" pitchFamily="34" charset="-120"/>
                <a:ea typeface="微軟正黑體" panose="020B0604030504040204" pitchFamily="34" charset="-120"/>
              </a:rPr>
              <a:t>    </a:t>
            </a:r>
            <a:r>
              <a:rPr lang="zh-TW" altLang="en-US" sz="3000" kern="0" dirty="0">
                <a:solidFill>
                  <a:srgbClr val="C00000"/>
                </a:solidFill>
                <a:latin typeface="微軟正黑體" panose="020B0604030504040204" pitchFamily="34" charset="-120"/>
                <a:ea typeface="微軟正黑體" panose="020B0604030504040204" pitchFamily="34" charset="-120"/>
              </a:rPr>
              <a:t>一、 </a:t>
            </a:r>
            <a:r>
              <a:rPr lang="zh-TW" altLang="zh-TW" sz="3200" kern="0" dirty="0">
                <a:solidFill>
                  <a:srgbClr val="C00000"/>
                </a:solidFill>
                <a:latin typeface="微軟正黑體" panose="020B0604030504040204" pitchFamily="34" charset="-120"/>
                <a:ea typeface="微軟正黑體" panose="020B0604030504040204" pitchFamily="34" charset="-120"/>
              </a:rPr>
              <a:t>我對</a:t>
            </a:r>
            <a:r>
              <a:rPr lang="zh-TW" altLang="en-US" sz="3200" kern="0" dirty="0">
                <a:solidFill>
                  <a:srgbClr val="C00000"/>
                </a:solidFill>
                <a:latin typeface="微軟正黑體" panose="020B0604030504040204" pitchFamily="34" charset="-120"/>
                <a:ea typeface="微軟正黑體" panose="020B0604030504040204" pitchFamily="34" charset="-120"/>
              </a:rPr>
              <a:t>國中教育會考重要事項</a:t>
            </a:r>
            <a:r>
              <a:rPr lang="zh-TW" altLang="zh-TW" sz="3200" kern="0" dirty="0">
                <a:solidFill>
                  <a:srgbClr val="C00000"/>
                </a:solidFill>
                <a:latin typeface="微軟正黑體" panose="020B0604030504040204" pitchFamily="34" charset="-120"/>
                <a:ea typeface="微軟正黑體" panose="020B0604030504040204" pitchFamily="34" charset="-120"/>
              </a:rPr>
              <a:t>已瞭解。</a:t>
            </a:r>
            <a:endParaRPr lang="en-US" altLang="zh-TW" sz="3200" kern="0" dirty="0">
              <a:solidFill>
                <a:srgbClr val="C00000"/>
              </a:solidFill>
              <a:latin typeface="微軟正黑體" panose="020B0604030504040204" pitchFamily="34" charset="-120"/>
              <a:ea typeface="微軟正黑體" panose="020B0604030504040204" pitchFamily="34" charset="-120"/>
            </a:endParaRPr>
          </a:p>
          <a:p>
            <a:pPr marL="0" indent="0" fontAlgn="auto">
              <a:lnSpc>
                <a:spcPts val="3200"/>
              </a:lnSpc>
              <a:spcBef>
                <a:spcPts val="0"/>
              </a:spcBef>
              <a:spcAft>
                <a:spcPts val="0"/>
              </a:spcAft>
              <a:buClr>
                <a:srgbClr val="F5B821"/>
              </a:buClr>
              <a:buNone/>
              <a:defRPr/>
            </a:pPr>
            <a:r>
              <a:rPr lang="zh-TW" altLang="en-US" sz="3200" kern="0" dirty="0">
                <a:latin typeface="微軟正黑體" panose="020B0604030504040204" pitchFamily="34" charset="-120"/>
                <a:ea typeface="微軟正黑體" panose="020B0604030504040204" pitchFamily="34" charset="-120"/>
              </a:rPr>
              <a:t>    二、我瞭解國中教育會考英文聽力及數學非選</a:t>
            </a:r>
            <a:endParaRPr lang="en-US" altLang="zh-TW" sz="3200" kern="0" dirty="0">
              <a:latin typeface="微軟正黑體" panose="020B0604030504040204" pitchFamily="34" charset="-120"/>
              <a:ea typeface="微軟正黑體" panose="020B0604030504040204" pitchFamily="34" charset="-120"/>
            </a:endParaRPr>
          </a:p>
          <a:p>
            <a:pPr marL="0" indent="0" fontAlgn="auto">
              <a:lnSpc>
                <a:spcPts val="3200"/>
              </a:lnSpc>
              <a:spcBef>
                <a:spcPts val="0"/>
              </a:spcBef>
              <a:spcAft>
                <a:spcPts val="0"/>
              </a:spcAft>
              <a:buClr>
                <a:srgbClr val="F5B821"/>
              </a:buClr>
              <a:buNone/>
              <a:defRPr/>
            </a:pPr>
            <a:r>
              <a:rPr lang="zh-TW" altLang="en-US" sz="3200" kern="0" dirty="0">
                <a:latin typeface="微軟正黑體" panose="020B0604030504040204" pitchFamily="34" charset="-120"/>
                <a:ea typeface="微軟正黑體" panose="020B0604030504040204" pitchFamily="34" charset="-120"/>
              </a:rPr>
              <a:t>            擇題有計分。</a:t>
            </a:r>
            <a:endParaRPr lang="en-US" altLang="zh-TW" sz="3200" kern="0" dirty="0">
              <a:latin typeface="微軟正黑體" panose="020B0604030504040204" pitchFamily="34" charset="-120"/>
              <a:ea typeface="微軟正黑體" panose="020B0604030504040204" pitchFamily="34" charset="-120"/>
            </a:endParaRPr>
          </a:p>
          <a:p>
            <a:pPr marL="0" indent="0" fontAlgn="auto">
              <a:lnSpc>
                <a:spcPts val="3600"/>
              </a:lnSpc>
              <a:spcBef>
                <a:spcPts val="600"/>
              </a:spcBef>
              <a:spcAft>
                <a:spcPts val="0"/>
              </a:spcAft>
              <a:buClr>
                <a:srgbClr val="F5B821"/>
              </a:buClr>
              <a:buNone/>
              <a:defRPr/>
            </a:pPr>
            <a:r>
              <a:rPr lang="zh-TW" altLang="en-US" sz="3200" kern="0" dirty="0">
                <a:solidFill>
                  <a:srgbClr val="30311D"/>
                </a:solidFill>
                <a:latin typeface="微軟正黑體" panose="020B0604030504040204" pitchFamily="34" charset="-120"/>
                <a:ea typeface="微軟正黑體" panose="020B0604030504040204" pitchFamily="34" charset="-120"/>
              </a:rPr>
              <a:t>    </a:t>
            </a:r>
            <a:r>
              <a:rPr lang="zh-TW" altLang="en-US" sz="3200" kern="0" dirty="0">
                <a:solidFill>
                  <a:srgbClr val="C00000"/>
                </a:solidFill>
                <a:latin typeface="微軟正黑體" panose="020B0604030504040204" pitchFamily="34" charset="-120"/>
                <a:ea typeface="微軟正黑體" panose="020B0604030504040204" pitchFamily="34" charset="-120"/>
              </a:rPr>
              <a:t>三、我對本區免試入學</a:t>
            </a:r>
            <a:r>
              <a:rPr lang="zh-TW" altLang="en-US" sz="3200" kern="0" dirty="0" smtClean="0">
                <a:solidFill>
                  <a:srgbClr val="C00000"/>
                </a:solidFill>
                <a:latin typeface="微軟正黑體" panose="020B0604030504040204" pitchFamily="34" charset="-120"/>
                <a:ea typeface="微軟正黑體" panose="020B0604030504040204" pitchFamily="34" charset="-120"/>
              </a:rPr>
              <a:t>方式及流程已</a:t>
            </a:r>
            <a:r>
              <a:rPr lang="zh-TW" altLang="en-US" sz="3200" kern="0" dirty="0">
                <a:solidFill>
                  <a:srgbClr val="C00000"/>
                </a:solidFill>
                <a:latin typeface="微軟正黑體" panose="020B0604030504040204" pitchFamily="34" charset="-120"/>
                <a:ea typeface="微軟正黑體" panose="020B0604030504040204" pitchFamily="34" charset="-120"/>
              </a:rPr>
              <a:t>瞭解。</a:t>
            </a:r>
            <a:endParaRPr lang="en-US" altLang="zh-TW" sz="3200" kern="0" dirty="0">
              <a:solidFill>
                <a:srgbClr val="C00000"/>
              </a:solidFill>
              <a:latin typeface="微軟正黑體" panose="020B0604030504040204" pitchFamily="34" charset="-120"/>
              <a:ea typeface="微軟正黑體" panose="020B0604030504040204" pitchFamily="34" charset="-120"/>
            </a:endParaRPr>
          </a:p>
          <a:p>
            <a:pPr marL="0" indent="0" fontAlgn="auto">
              <a:lnSpc>
                <a:spcPts val="3600"/>
              </a:lnSpc>
              <a:spcBef>
                <a:spcPts val="600"/>
              </a:spcBef>
              <a:spcAft>
                <a:spcPts val="0"/>
              </a:spcAft>
              <a:buClr>
                <a:srgbClr val="F5B821"/>
              </a:buClr>
              <a:buNone/>
              <a:defRPr/>
            </a:pPr>
            <a:r>
              <a:rPr lang="zh-TW" altLang="en-US" sz="3200" kern="0" dirty="0">
                <a:latin typeface="微軟正黑體" panose="020B0604030504040204" pitchFamily="34" charset="-120"/>
                <a:ea typeface="微軟正黑體" panose="020B0604030504040204" pitchFamily="34" charset="-120"/>
              </a:rPr>
              <a:t>    四、我對本區免試入學超額比序項目已瞭解</a:t>
            </a:r>
            <a:endParaRPr lang="en-US" altLang="zh-TW" sz="3200" kern="0" dirty="0">
              <a:latin typeface="微軟正黑體" panose="020B0604030504040204" pitchFamily="34" charset="-120"/>
              <a:ea typeface="微軟正黑體" panose="020B0604030504040204" pitchFamily="34" charset="-120"/>
            </a:endParaRPr>
          </a:p>
          <a:p>
            <a:pPr marL="0" indent="0" fontAlgn="auto">
              <a:lnSpc>
                <a:spcPts val="3600"/>
              </a:lnSpc>
              <a:spcBef>
                <a:spcPts val="600"/>
              </a:spcBef>
              <a:spcAft>
                <a:spcPts val="0"/>
              </a:spcAft>
              <a:buClr>
                <a:srgbClr val="F5B821"/>
              </a:buClr>
              <a:buNone/>
              <a:defRPr/>
            </a:pPr>
            <a:r>
              <a:rPr lang="zh-TW" altLang="en-US" sz="3200" kern="0" dirty="0">
                <a:solidFill>
                  <a:srgbClr val="C00000"/>
                </a:solidFill>
                <a:latin typeface="微軟正黑體" panose="020B0604030504040204" pitchFamily="34" charset="-120"/>
                <a:ea typeface="微軟正黑體" panose="020B0604030504040204" pitchFamily="34" charset="-120"/>
              </a:rPr>
              <a:t>    </a:t>
            </a:r>
            <a:endParaRPr lang="zh-TW" altLang="zh-TW" sz="3200" kern="0" dirty="0">
              <a:solidFill>
                <a:srgbClr val="C0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055459399"/>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8722" name="文字方塊 4"/>
          <p:cNvSpPr txBox="1">
            <a:spLocks noChangeArrowheads="1"/>
          </p:cNvSpPr>
          <p:nvPr/>
        </p:nvSpPr>
        <p:spPr bwMode="auto">
          <a:xfrm>
            <a:off x="1835696" y="836712"/>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charset="0"/>
                <a:ea typeface="新細明體" charset="-120"/>
              </a:defRPr>
            </a:lvl1pPr>
            <a:lvl2pPr marL="742950" indent="-285750" eaLnBrk="0" hangingPunct="0">
              <a:defRPr b="1">
                <a:solidFill>
                  <a:schemeClr val="tx1"/>
                </a:solidFill>
                <a:latin typeface="Arial" charset="0"/>
                <a:ea typeface="新細明體" charset="-120"/>
              </a:defRPr>
            </a:lvl2pPr>
            <a:lvl3pPr marL="1143000" indent="-228600" eaLnBrk="0" hangingPunct="0">
              <a:defRPr b="1">
                <a:solidFill>
                  <a:schemeClr val="tx1"/>
                </a:solidFill>
                <a:latin typeface="Arial" charset="0"/>
                <a:ea typeface="新細明體" charset="-120"/>
              </a:defRPr>
            </a:lvl3pPr>
            <a:lvl4pPr marL="1600200" indent="-228600" eaLnBrk="0" hangingPunct="0">
              <a:defRPr b="1">
                <a:solidFill>
                  <a:schemeClr val="tx1"/>
                </a:solidFill>
                <a:latin typeface="Arial" charset="0"/>
                <a:ea typeface="新細明體" charset="-120"/>
              </a:defRPr>
            </a:lvl4pPr>
            <a:lvl5pPr marL="2057400" indent="-228600" eaLnBrk="0" hangingPunct="0">
              <a:defRPr b="1">
                <a:solidFill>
                  <a:schemeClr val="tx1"/>
                </a:solidFill>
                <a:latin typeface="Arial" charset="0"/>
                <a:ea typeface="新細明體" charset="-120"/>
              </a:defRPr>
            </a:lvl5pPr>
            <a:lvl6pPr marL="2514600" indent="-228600" eaLnBrk="0" fontAlgn="base" hangingPunct="0">
              <a:spcBef>
                <a:spcPct val="0"/>
              </a:spcBef>
              <a:spcAft>
                <a:spcPct val="0"/>
              </a:spcAft>
              <a:defRPr b="1">
                <a:solidFill>
                  <a:schemeClr val="tx1"/>
                </a:solidFill>
                <a:latin typeface="Arial" charset="0"/>
                <a:ea typeface="新細明體" charset="-120"/>
              </a:defRPr>
            </a:lvl6pPr>
            <a:lvl7pPr marL="2971800" indent="-228600" eaLnBrk="0" fontAlgn="base" hangingPunct="0">
              <a:spcBef>
                <a:spcPct val="0"/>
              </a:spcBef>
              <a:spcAft>
                <a:spcPct val="0"/>
              </a:spcAft>
              <a:defRPr b="1">
                <a:solidFill>
                  <a:schemeClr val="tx1"/>
                </a:solidFill>
                <a:latin typeface="Arial" charset="0"/>
                <a:ea typeface="新細明體" charset="-120"/>
              </a:defRPr>
            </a:lvl7pPr>
            <a:lvl8pPr marL="3429000" indent="-228600" eaLnBrk="0" fontAlgn="base" hangingPunct="0">
              <a:spcBef>
                <a:spcPct val="0"/>
              </a:spcBef>
              <a:spcAft>
                <a:spcPct val="0"/>
              </a:spcAft>
              <a:defRPr b="1">
                <a:solidFill>
                  <a:schemeClr val="tx1"/>
                </a:solidFill>
                <a:latin typeface="Arial" charset="0"/>
                <a:ea typeface="新細明體" charset="-120"/>
              </a:defRPr>
            </a:lvl8pPr>
            <a:lvl9pPr marL="3886200" indent="-228600" eaLnBrk="0" fontAlgn="base" hangingPunct="0">
              <a:spcBef>
                <a:spcPct val="0"/>
              </a:spcBef>
              <a:spcAft>
                <a:spcPct val="0"/>
              </a:spcAft>
              <a:defRPr b="1">
                <a:solidFill>
                  <a:schemeClr val="tx1"/>
                </a:solidFill>
                <a:latin typeface="Arial" charset="0"/>
                <a:ea typeface="新細明體" charset="-120"/>
              </a:defRPr>
            </a:lvl9pPr>
          </a:lstStyle>
          <a:p>
            <a:pPr eaLnBrk="1" hangingPunct="1"/>
            <a:r>
              <a:rPr kumimoji="1" lang="zh-TW" altLang="en-US" sz="3200" dirty="0">
                <a:solidFill>
                  <a:srgbClr val="C00000"/>
                </a:solidFill>
                <a:latin typeface="微軟正黑體" pitchFamily="34" charset="-120"/>
                <a:ea typeface="微軟正黑體" pitchFamily="34" charset="-120"/>
              </a:rPr>
              <a:t>屏東區適性入學宣導結果評估</a:t>
            </a:r>
          </a:p>
        </p:txBody>
      </p:sp>
      <p:sp>
        <p:nvSpPr>
          <p:cNvPr id="4" name="文字版面配置區 2"/>
          <p:cNvSpPr txBox="1">
            <a:spLocks/>
          </p:cNvSpPr>
          <p:nvPr/>
        </p:nvSpPr>
        <p:spPr bwMode="gray">
          <a:xfrm>
            <a:off x="-33120" y="1700808"/>
            <a:ext cx="9037637" cy="4032448"/>
          </a:xfrm>
          <a:prstGeom prst="rect">
            <a:avLst/>
          </a:prstGeom>
          <a:noFill/>
          <a:ln>
            <a:noFill/>
          </a:ln>
          <a:effectLst/>
        </p:spPr>
        <p:txBody>
          <a:bodyPr>
            <a:normAutofit/>
          </a:bodyPr>
          <a:lstStyle>
            <a:lvl1pPr marL="342900" indent="-342900" algn="l" rtl="0" fontAlgn="base">
              <a:spcBef>
                <a:spcPct val="20000"/>
              </a:spcBef>
              <a:spcAft>
                <a:spcPct val="0"/>
              </a:spcAft>
              <a:buClr>
                <a:schemeClr val="hlink"/>
              </a:buClr>
              <a:buFont typeface="Wingdings" panose="05000000000000000000"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anose="05000000000000000000" pitchFamily="2" charset="2"/>
              <a:buChar char="§"/>
              <a:defRPr sz="2800">
                <a:solidFill>
                  <a:schemeClr val="tx1"/>
                </a:solidFill>
                <a:latin typeface="Arial" charset="0"/>
              </a:defRPr>
            </a:lvl2pPr>
            <a:lvl3pPr marL="1143000" indent="-228600" algn="l" rtl="0" fontAlgn="base">
              <a:spcBef>
                <a:spcPct val="20000"/>
              </a:spcBef>
              <a:spcAft>
                <a:spcPct val="0"/>
              </a:spcAft>
              <a:buClr>
                <a:schemeClr val="tx1"/>
              </a:buClr>
              <a:buChar char="•"/>
              <a:defRPr sz="2400">
                <a:solidFill>
                  <a:schemeClr val="tx1"/>
                </a:solidFill>
                <a:latin typeface="Arial" charset="0"/>
              </a:defRPr>
            </a:lvl3pPr>
            <a:lvl4pPr marL="1600200"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fontAlgn="auto">
              <a:lnSpc>
                <a:spcPts val="3600"/>
              </a:lnSpc>
              <a:spcBef>
                <a:spcPts val="600"/>
              </a:spcBef>
              <a:spcAft>
                <a:spcPts val="0"/>
              </a:spcAft>
              <a:buClr>
                <a:srgbClr val="F5B821"/>
              </a:buClr>
              <a:defRPr/>
            </a:pPr>
            <a:r>
              <a:rPr lang="zh-TW" altLang="en-US" sz="3200" kern="0" dirty="0">
                <a:solidFill>
                  <a:schemeClr val="accent6">
                    <a:lumMod val="75000"/>
                  </a:schemeClr>
                </a:solidFill>
                <a:latin typeface="微軟正黑體" panose="020B0604030504040204" pitchFamily="34" charset="-120"/>
                <a:ea typeface="微軟正黑體" panose="020B0604030504040204" pitchFamily="34" charset="-120"/>
              </a:rPr>
              <a:t>五、</a:t>
            </a:r>
            <a:r>
              <a:rPr lang="zh-TW" altLang="zh-TW" sz="3200" kern="0" dirty="0">
                <a:solidFill>
                  <a:schemeClr val="accent6">
                    <a:lumMod val="75000"/>
                  </a:schemeClr>
                </a:solidFill>
                <a:latin typeface="微軟正黑體" panose="020B0604030504040204" pitchFamily="34" charset="-120"/>
                <a:ea typeface="微軟正黑體" panose="020B0604030504040204" pitchFamily="34" charset="-120"/>
              </a:rPr>
              <a:t>我</a:t>
            </a:r>
            <a:r>
              <a:rPr lang="zh-TW" altLang="en-US" sz="3200" kern="0" dirty="0">
                <a:solidFill>
                  <a:schemeClr val="accent6">
                    <a:lumMod val="75000"/>
                  </a:schemeClr>
                </a:solidFill>
                <a:latin typeface="微軟正黑體" panose="020B0604030504040204" pitchFamily="34" charset="-120"/>
                <a:ea typeface="微軟正黑體" panose="020B0604030504040204" pitchFamily="34" charset="-120"/>
              </a:rPr>
              <a:t>對</a:t>
            </a:r>
            <a:r>
              <a:rPr lang="zh-TW" altLang="zh-TW" sz="3200" kern="0" dirty="0">
                <a:solidFill>
                  <a:schemeClr val="accent6">
                    <a:lumMod val="75000"/>
                  </a:schemeClr>
                </a:solidFill>
                <a:latin typeface="微軟正黑體" panose="020B0604030504040204" pitchFamily="34" charset="-120"/>
                <a:ea typeface="微軟正黑體" panose="020B0604030504040204" pitchFamily="34" charset="-120"/>
              </a:rPr>
              <a:t>本區</a:t>
            </a:r>
            <a:r>
              <a:rPr lang="zh-TW" altLang="en-US" sz="3200" kern="0" dirty="0">
                <a:solidFill>
                  <a:schemeClr val="accent6">
                    <a:lumMod val="75000"/>
                  </a:schemeClr>
                </a:solidFill>
                <a:latin typeface="微軟正黑體" panose="020B0604030504040204" pitchFamily="34" charset="-120"/>
                <a:ea typeface="微軟正黑體" panose="020B0604030504040204" pitchFamily="34" charset="-120"/>
              </a:rPr>
              <a:t>高級中等學校專業群科有進一步</a:t>
            </a:r>
            <a:endParaRPr lang="en-US" altLang="zh-TW" sz="3200" kern="0" dirty="0">
              <a:solidFill>
                <a:schemeClr val="accent6">
                  <a:lumMod val="75000"/>
                </a:schemeClr>
              </a:solidFill>
              <a:latin typeface="微軟正黑體" panose="020B0604030504040204" pitchFamily="34" charset="-120"/>
              <a:ea typeface="微軟正黑體" panose="020B0604030504040204" pitchFamily="34" charset="-120"/>
            </a:endParaRPr>
          </a:p>
          <a:p>
            <a:pPr marL="0" indent="0" fontAlgn="auto">
              <a:lnSpc>
                <a:spcPts val="3600"/>
              </a:lnSpc>
              <a:spcBef>
                <a:spcPts val="600"/>
              </a:spcBef>
              <a:spcAft>
                <a:spcPts val="0"/>
              </a:spcAft>
              <a:buClr>
                <a:srgbClr val="F5B821"/>
              </a:buClr>
              <a:buNone/>
              <a:defRPr/>
            </a:pPr>
            <a:r>
              <a:rPr lang="zh-TW" altLang="en-US" sz="3200" kern="0" dirty="0">
                <a:solidFill>
                  <a:schemeClr val="accent6">
                    <a:lumMod val="75000"/>
                  </a:schemeClr>
                </a:solidFill>
                <a:latin typeface="微軟正黑體" panose="020B0604030504040204" pitchFamily="34" charset="-120"/>
                <a:ea typeface="微軟正黑體" panose="020B0604030504040204" pitchFamily="34" charset="-120"/>
              </a:rPr>
              <a:t>           的了解</a:t>
            </a:r>
            <a:r>
              <a:rPr lang="zh-TW" altLang="zh-TW" sz="3200" kern="0" dirty="0">
                <a:solidFill>
                  <a:schemeClr val="accent6">
                    <a:lumMod val="75000"/>
                  </a:schemeClr>
                </a:solidFill>
                <a:latin typeface="微軟正黑體" panose="020B0604030504040204" pitchFamily="34" charset="-120"/>
                <a:ea typeface="微軟正黑體" panose="020B0604030504040204" pitchFamily="34" charset="-120"/>
              </a:rPr>
              <a:t>。</a:t>
            </a:r>
          </a:p>
          <a:p>
            <a:pPr fontAlgn="auto">
              <a:lnSpc>
                <a:spcPts val="3600"/>
              </a:lnSpc>
              <a:spcBef>
                <a:spcPts val="600"/>
              </a:spcBef>
              <a:spcAft>
                <a:spcPts val="0"/>
              </a:spcAft>
              <a:buClr>
                <a:srgbClr val="F5B821"/>
              </a:buClr>
              <a:defRPr/>
            </a:pPr>
            <a:r>
              <a:rPr lang="zh-TW" altLang="en-US" sz="3000" kern="0" dirty="0">
                <a:solidFill>
                  <a:srgbClr val="C00000"/>
                </a:solidFill>
                <a:latin typeface="微軟正黑體" panose="020B0604030504040204" pitchFamily="34" charset="-120"/>
                <a:ea typeface="微軟正黑體" panose="020B0604030504040204" pitchFamily="34" charset="-120"/>
              </a:rPr>
              <a:t>六、經由這次宣導我對國中升學的管道有更進一步</a:t>
            </a:r>
            <a:endParaRPr lang="en-US" altLang="zh-TW" sz="3000" kern="0" dirty="0">
              <a:solidFill>
                <a:srgbClr val="C00000"/>
              </a:solidFill>
              <a:latin typeface="微軟正黑體" panose="020B0604030504040204" pitchFamily="34" charset="-120"/>
              <a:ea typeface="微軟正黑體" panose="020B0604030504040204" pitchFamily="34" charset="-120"/>
            </a:endParaRPr>
          </a:p>
          <a:p>
            <a:pPr marL="0" indent="0" fontAlgn="auto">
              <a:lnSpc>
                <a:spcPts val="3600"/>
              </a:lnSpc>
              <a:spcBef>
                <a:spcPts val="600"/>
              </a:spcBef>
              <a:spcAft>
                <a:spcPts val="0"/>
              </a:spcAft>
              <a:buClr>
                <a:srgbClr val="F5B821"/>
              </a:buClr>
              <a:buNone/>
              <a:defRPr/>
            </a:pPr>
            <a:r>
              <a:rPr lang="zh-TW" altLang="en-US" sz="3000" kern="0" dirty="0">
                <a:solidFill>
                  <a:srgbClr val="C00000"/>
                </a:solidFill>
                <a:latin typeface="微軟正黑體" panose="020B0604030504040204" pitchFamily="34" charset="-120"/>
                <a:ea typeface="微軟正黑體" panose="020B0604030504040204" pitchFamily="34" charset="-120"/>
              </a:rPr>
              <a:t>            認識</a:t>
            </a:r>
            <a:r>
              <a:rPr lang="zh-TW" altLang="zh-TW" sz="3000" kern="0" dirty="0">
                <a:solidFill>
                  <a:srgbClr val="C00000"/>
                </a:solidFill>
                <a:latin typeface="微軟正黑體" panose="020B0604030504040204" pitchFamily="34" charset="-120"/>
                <a:ea typeface="微軟正黑體" panose="020B0604030504040204" pitchFamily="34" charset="-120"/>
              </a:rPr>
              <a:t>。</a:t>
            </a:r>
          </a:p>
          <a:p>
            <a:pPr fontAlgn="auto">
              <a:lnSpc>
                <a:spcPts val="3600"/>
              </a:lnSpc>
              <a:spcBef>
                <a:spcPts val="600"/>
              </a:spcBef>
              <a:spcAft>
                <a:spcPts val="0"/>
              </a:spcAft>
              <a:buClr>
                <a:srgbClr val="F5B821"/>
              </a:buClr>
              <a:defRPr/>
            </a:pPr>
            <a:r>
              <a:rPr lang="zh-TW" altLang="en-US" sz="3000" kern="0" dirty="0">
                <a:solidFill>
                  <a:schemeClr val="accent6">
                    <a:lumMod val="75000"/>
                  </a:schemeClr>
                </a:solidFill>
                <a:latin typeface="微軟正黑體" panose="020B0604030504040204" pitchFamily="34" charset="-120"/>
                <a:ea typeface="微軟正黑體" panose="020B0604030504040204" pitchFamily="34" charset="-120"/>
              </a:rPr>
              <a:t>七、我知道本區入學方式</a:t>
            </a:r>
            <a:r>
              <a:rPr lang="zh-TW" altLang="en-US" sz="3000" kern="0" dirty="0" smtClean="0">
                <a:solidFill>
                  <a:schemeClr val="accent6">
                    <a:lumMod val="75000"/>
                  </a:schemeClr>
                </a:solidFill>
                <a:latin typeface="微軟正黑體" panose="020B0604030504040204" pitchFamily="34" charset="-120"/>
                <a:ea typeface="微軟正黑體" panose="020B0604030504040204" pitchFamily="34" charset="-120"/>
              </a:rPr>
              <a:t>諮詢</a:t>
            </a:r>
            <a:r>
              <a:rPr lang="zh-TW" altLang="en-US" sz="3000" kern="0" dirty="0">
                <a:solidFill>
                  <a:schemeClr val="accent6">
                    <a:lumMod val="75000"/>
                  </a:schemeClr>
                </a:solidFill>
                <a:latin typeface="微軟正黑體" panose="020B0604030504040204" pitchFamily="34" charset="-120"/>
                <a:ea typeface="微軟正黑體" panose="020B0604030504040204" pitchFamily="34" charset="-120"/>
              </a:rPr>
              <a:t>管道</a:t>
            </a:r>
            <a:r>
              <a:rPr lang="zh-TW" altLang="en-US" sz="3000" kern="0" dirty="0" smtClean="0">
                <a:solidFill>
                  <a:schemeClr val="accent6">
                    <a:lumMod val="75000"/>
                  </a:schemeClr>
                </a:solidFill>
                <a:latin typeface="微軟正黑體" panose="020B0604030504040204" pitchFamily="34" charset="-120"/>
                <a:ea typeface="微軟正黑體" panose="020B0604030504040204" pitchFamily="34" charset="-120"/>
              </a:rPr>
              <a:t>。</a:t>
            </a:r>
            <a:endParaRPr lang="en-US" altLang="zh-TW" sz="3000" kern="0" dirty="0">
              <a:solidFill>
                <a:schemeClr val="accent6">
                  <a:lumMod val="75000"/>
                </a:schemeClr>
              </a:solidFill>
              <a:latin typeface="微軟正黑體" panose="020B0604030504040204" pitchFamily="34" charset="-120"/>
              <a:ea typeface="微軟正黑體" panose="020B0604030504040204" pitchFamily="34" charset="-120"/>
            </a:endParaRPr>
          </a:p>
          <a:p>
            <a:pPr fontAlgn="auto">
              <a:lnSpc>
                <a:spcPts val="3600"/>
              </a:lnSpc>
              <a:spcBef>
                <a:spcPts val="600"/>
              </a:spcBef>
              <a:spcAft>
                <a:spcPts val="0"/>
              </a:spcAft>
              <a:buClr>
                <a:srgbClr val="F5B821"/>
              </a:buClr>
              <a:defRPr/>
            </a:pPr>
            <a:r>
              <a:rPr lang="zh-TW" altLang="en-US" sz="3000" kern="0" dirty="0">
                <a:solidFill>
                  <a:srgbClr val="C00000"/>
                </a:solidFill>
                <a:latin typeface="微軟正黑體" panose="020B0604030504040204" pitchFamily="34" charset="-120"/>
                <a:ea typeface="微軟正黑體" panose="020B0604030504040204" pitchFamily="34" charset="-120"/>
              </a:rPr>
              <a:t>八、我瞭解國中教育會考和各入學管道需分別報名</a:t>
            </a:r>
            <a:r>
              <a:rPr lang="zh-TW" altLang="zh-TW" sz="3000" kern="0" dirty="0" smtClean="0">
                <a:solidFill>
                  <a:srgbClr val="C00000"/>
                </a:solidFill>
                <a:latin typeface="微軟正黑體" panose="020B0604030504040204" pitchFamily="34" charset="-120"/>
                <a:ea typeface="微軟正黑體" panose="020B0604030504040204" pitchFamily="34" charset="-120"/>
              </a:rPr>
              <a:t>。</a:t>
            </a:r>
            <a:endParaRPr lang="en-US" altLang="zh-TW" sz="3000" kern="0" dirty="0" smtClean="0">
              <a:solidFill>
                <a:srgbClr val="C00000"/>
              </a:solidFill>
              <a:latin typeface="微軟正黑體" panose="020B0604030504040204" pitchFamily="34" charset="-120"/>
              <a:ea typeface="微軟正黑體" panose="020B0604030504040204" pitchFamily="34" charset="-120"/>
            </a:endParaRPr>
          </a:p>
          <a:p>
            <a:pPr fontAlgn="auto">
              <a:lnSpc>
                <a:spcPts val="3600"/>
              </a:lnSpc>
              <a:spcBef>
                <a:spcPts val="600"/>
              </a:spcBef>
              <a:spcAft>
                <a:spcPts val="0"/>
              </a:spcAft>
              <a:buClr>
                <a:srgbClr val="F5B821"/>
              </a:buClr>
              <a:defRPr/>
            </a:pPr>
            <a:endParaRPr lang="en-US" altLang="zh-TW" sz="3000" kern="0" dirty="0" smtClean="0">
              <a:solidFill>
                <a:srgbClr val="C00000"/>
              </a:solidFill>
              <a:latin typeface="微軟正黑體" panose="020B0604030504040204" pitchFamily="34" charset="-120"/>
              <a:ea typeface="微軟正黑體" panose="020B0604030504040204" pitchFamily="34" charset="-120"/>
            </a:endParaRPr>
          </a:p>
          <a:p>
            <a:pPr fontAlgn="auto">
              <a:lnSpc>
                <a:spcPts val="3600"/>
              </a:lnSpc>
              <a:spcBef>
                <a:spcPts val="600"/>
              </a:spcBef>
              <a:spcAft>
                <a:spcPts val="0"/>
              </a:spcAft>
              <a:buClr>
                <a:srgbClr val="F5B821"/>
              </a:buClr>
              <a:defRPr/>
            </a:pPr>
            <a:endParaRPr lang="zh-TW" altLang="zh-TW" sz="3000" kern="0" dirty="0">
              <a:solidFill>
                <a:srgbClr val="C0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9818911"/>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3"/>
          <a:srcRect l="11413" t="13600" r="23226" b="5201"/>
          <a:stretch/>
        </p:blipFill>
        <p:spPr>
          <a:xfrm>
            <a:off x="0" y="476672"/>
            <a:ext cx="9144000" cy="6381328"/>
          </a:xfrm>
          <a:prstGeom prst="rect">
            <a:avLst/>
          </a:prstGeom>
        </p:spPr>
      </p:pic>
      <p:sp>
        <p:nvSpPr>
          <p:cNvPr id="86021" name="WordArt 5"/>
          <p:cNvSpPr>
            <a:spLocks noChangeArrowheads="1" noChangeShapeType="1" noTextEdit="1"/>
          </p:cNvSpPr>
          <p:nvPr/>
        </p:nvSpPr>
        <p:spPr bwMode="grayWhite">
          <a:xfrm>
            <a:off x="323528" y="1268760"/>
            <a:ext cx="3886200" cy="2520280"/>
          </a:xfrm>
          <a:prstGeom prst="rect">
            <a:avLst/>
          </a:prstGeom>
        </p:spPr>
        <p:txBody>
          <a:bodyPr wrap="none" fromWordArt="1">
            <a:prstTxWarp prst="textDeflate">
              <a:avLst>
                <a:gd name="adj" fmla="val 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zh-TW" altLang="en-US" sz="3600" kern="1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軟正黑體" pitchFamily="34" charset="-120"/>
                <a:ea typeface="微軟正黑體" pitchFamily="34" charset="-120"/>
                <a:cs typeface="Arial"/>
              </a:rPr>
              <a:t>感謝聆聽</a:t>
            </a:r>
            <a:endParaRPr lang="en-US" altLang="zh-TW" sz="3600" kern="1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軟正黑體" pitchFamily="34" charset="-120"/>
              <a:ea typeface="微軟正黑體" pitchFamily="34" charset="-120"/>
              <a:cs typeface="Arial"/>
            </a:endParaRPr>
          </a:p>
          <a:p>
            <a:pPr algn="ctr">
              <a:defRPr/>
            </a:pPr>
            <a:r>
              <a:rPr lang="zh-TW" altLang="en-US" sz="3600" kern="1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軟正黑體" pitchFamily="34" charset="-120"/>
                <a:ea typeface="微軟正黑體" pitchFamily="34" charset="-120"/>
                <a:cs typeface="Arial"/>
              </a:rPr>
              <a:t>敬請指教</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86021"/>
                                        </p:tgtEl>
                                        <p:attrNameLst>
                                          <p:attrName>style.visibility</p:attrName>
                                        </p:attrNameLst>
                                      </p:cBhvr>
                                      <p:to>
                                        <p:strVal val="visible"/>
                                      </p:to>
                                    </p:set>
                                    <p:anim calcmode="lin" valueType="num">
                                      <p:cBhvr>
                                        <p:cTn id="7" dur="500" fill="hold"/>
                                        <p:tgtEl>
                                          <p:spTgt spid="86021"/>
                                        </p:tgtEl>
                                        <p:attrNameLst>
                                          <p:attrName>ppt_w</p:attrName>
                                        </p:attrNameLst>
                                      </p:cBhvr>
                                      <p:tavLst>
                                        <p:tav tm="0">
                                          <p:val>
                                            <p:fltVal val="0"/>
                                          </p:val>
                                        </p:tav>
                                        <p:tav tm="100000">
                                          <p:val>
                                            <p:strVal val="#ppt_w"/>
                                          </p:val>
                                        </p:tav>
                                      </p:tavLst>
                                    </p:anim>
                                    <p:anim calcmode="lin" valueType="num">
                                      <p:cBhvr>
                                        <p:cTn id="8" dur="500" fill="hold"/>
                                        <p:tgtEl>
                                          <p:spTgt spid="86021"/>
                                        </p:tgtEl>
                                        <p:attrNameLst>
                                          <p:attrName>ppt_h</p:attrName>
                                        </p:attrNameLst>
                                      </p:cBhvr>
                                      <p:tavLst>
                                        <p:tav tm="0">
                                          <p:val>
                                            <p:fltVal val="0"/>
                                          </p:val>
                                        </p:tav>
                                        <p:tav tm="100000">
                                          <p:val>
                                            <p:strVal val="#ppt_h"/>
                                          </p:val>
                                        </p:tav>
                                      </p:tavLst>
                                    </p:anim>
                                    <p:animEffect transition="in" filter="fade">
                                      <p:cBhvr>
                                        <p:cTn id="9" dur="500"/>
                                        <p:tgtEl>
                                          <p:spTgt spid="860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59632" y="638509"/>
            <a:ext cx="6571343" cy="5886835"/>
          </a:xfrm>
        </p:spPr>
        <p:txBody>
          <a:bodyPr>
            <a:noAutofit/>
          </a:bodyPr>
          <a:lstStyle/>
          <a:p>
            <a:pPr algn="ctr"/>
            <a:r>
              <a:rPr lang="en-US" altLang="zh-TW" sz="8800" dirty="0" smtClean="0"/>
              <a:t>18-19.</a:t>
            </a:r>
            <a:br>
              <a:rPr lang="en-US" altLang="zh-TW" sz="8800" dirty="0" smtClean="0"/>
            </a:br>
            <a:r>
              <a:rPr lang="en-US" altLang="zh-TW" sz="8800" dirty="0" smtClean="0"/>
              <a:t>26-27.</a:t>
            </a:r>
            <a:br>
              <a:rPr lang="en-US" altLang="zh-TW" sz="8800" dirty="0" smtClean="0"/>
            </a:br>
            <a:r>
              <a:rPr lang="en-US" altLang="zh-TW" sz="8800" dirty="0" smtClean="0"/>
              <a:t>41-42.</a:t>
            </a:r>
            <a:br>
              <a:rPr lang="en-US" altLang="zh-TW" sz="8800" dirty="0" smtClean="0"/>
            </a:br>
            <a:r>
              <a:rPr lang="en-US" altLang="zh-TW" sz="8800" dirty="0" smtClean="0"/>
              <a:t>53-61.</a:t>
            </a:r>
            <a:br>
              <a:rPr lang="en-US" altLang="zh-TW" sz="8800" dirty="0" smtClean="0"/>
            </a:br>
            <a:r>
              <a:rPr lang="en-US" altLang="zh-TW" sz="8800" dirty="0" smtClean="0"/>
              <a:t>75</a:t>
            </a:r>
            <a:endParaRPr lang="zh-TW" altLang="en-US" sz="8800" dirty="0"/>
          </a:p>
        </p:txBody>
      </p:sp>
      <p:sp>
        <p:nvSpPr>
          <p:cNvPr id="5" name="日期版面配置區 4"/>
          <p:cNvSpPr>
            <a:spLocks noGrp="1"/>
          </p:cNvSpPr>
          <p:nvPr>
            <p:ph type="dt" sz="half" idx="10"/>
          </p:nvPr>
        </p:nvSpPr>
        <p:spPr/>
        <p:txBody>
          <a:bodyPr/>
          <a:lstStyle/>
          <a:p>
            <a:fld id="{F006E5ED-F5AF-482D-A4B1-F605D4EE1D7C}" type="datetime1">
              <a:rPr lang="en-US" altLang="zh-TW" smtClean="0"/>
              <a:t>3/10/2023</a:t>
            </a:fld>
            <a:endParaRPr lang="en-US" dirty="0"/>
          </a:p>
        </p:txBody>
      </p:sp>
      <p:sp>
        <p:nvSpPr>
          <p:cNvPr id="6" name="頁尾版面配置區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254313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7" name="文字版面配置區 6"/>
          <p:cNvSpPr>
            <a:spLocks noGrp="1"/>
          </p:cNvSpPr>
          <p:nvPr>
            <p:ph type="body" idx="1"/>
          </p:nvPr>
        </p:nvSpPr>
        <p:spPr>
          <a:xfrm>
            <a:off x="827584" y="3140968"/>
            <a:ext cx="7772400" cy="977900"/>
          </a:xfrm>
        </p:spPr>
        <p:txBody>
          <a:bodyPr>
            <a:normAutofit fontScale="92500" lnSpcReduction="10000"/>
          </a:bodyPr>
          <a:lstStyle/>
          <a:p>
            <a:pPr algn="ctr"/>
            <a:r>
              <a:rPr lang="zh-TW" altLang="en-US" sz="5400" b="1" dirty="0">
                <a:latin typeface="微軟正黑體" panose="020B0604030504040204" pitchFamily="34" charset="-120"/>
                <a:ea typeface="微軟正黑體" panose="020B0604030504040204" pitchFamily="34" charset="-120"/>
              </a:rPr>
              <a:t>國中教育會考說明</a:t>
            </a:r>
          </a:p>
        </p:txBody>
      </p:sp>
      <p:pic>
        <p:nvPicPr>
          <p:cNvPr id="3" name="Picture 2" descr="「屏東縣」的圖片搜尋結果">
            <a:extLst>
              <a:ext uri="{FF2B5EF4-FFF2-40B4-BE49-F238E27FC236}">
                <a16:creationId xmlns="" xmlns:a16="http://schemas.microsoft.com/office/drawing/2014/main" id="{0DFC03AB-E6A1-44D3-BACE-D4BD67C828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1" y="5517232"/>
            <a:ext cx="2857500" cy="123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89052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1217" name="Group 33"/>
          <p:cNvGraphicFramePr>
            <a:graphicFrameLocks noGrp="1"/>
          </p:cNvGraphicFramePr>
          <p:nvPr>
            <p:extLst/>
          </p:nvPr>
        </p:nvGraphicFramePr>
        <p:xfrm>
          <a:off x="395536" y="188640"/>
          <a:ext cx="8424936" cy="6597351"/>
        </p:xfrm>
        <a:graphic>
          <a:graphicData uri="http://schemas.openxmlformats.org/drawingml/2006/table">
            <a:tbl>
              <a:tblPr/>
              <a:tblGrid>
                <a:gridCol w="8424936">
                  <a:extLst>
                    <a:ext uri="{9D8B030D-6E8A-4147-A177-3AD203B41FA5}">
                      <a16:colId xmlns="" xmlns:a16="http://schemas.microsoft.com/office/drawing/2014/main" val="20000"/>
                    </a:ext>
                  </a:extLst>
                </a:gridCol>
              </a:tblGrid>
              <a:tr h="55569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600" b="1"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國中教育會考</a:t>
                      </a: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28575" cap="flat" cmpd="sng" algn="ctr">
                      <a:solidFill>
                        <a:srgbClr val="996633"/>
                      </a:solidFill>
                      <a:prstDash val="solid"/>
                      <a:round/>
                      <a:headEnd type="none" w="med" len="med"/>
                      <a:tailEnd type="none" w="med" len="med"/>
                    </a:lnT>
                    <a:lnB w="12700" cap="flat" cmpd="sng" algn="ctr">
                      <a:solidFill>
                        <a:srgbClr val="996633"/>
                      </a:solidFill>
                      <a:prstDash val="solid"/>
                      <a:round/>
                      <a:headEnd type="none" w="med" len="med"/>
                      <a:tailEnd type="none" w="med" len="med"/>
                    </a:lnB>
                    <a:lnTlToBr>
                      <a:noFill/>
                    </a:lnTlToBr>
                    <a:lnBlToTr>
                      <a:noFill/>
                    </a:lnBlToTr>
                    <a:solidFill>
                      <a:srgbClr val="FFC671"/>
                    </a:solidFill>
                  </a:tcPr>
                </a:tc>
                <a:extLst>
                  <a:ext uri="{0D108BD9-81ED-4DB2-BD59-A6C34878D82A}">
                    <a16:rowId xmlns="" xmlns:a16="http://schemas.microsoft.com/office/drawing/2014/main" val="10000"/>
                  </a:ext>
                </a:extLst>
              </a:tr>
              <a:tr h="54923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rPr>
                        <a:t>掌握學生</a:t>
                      </a:r>
                      <a:r>
                        <a:rPr kumimoji="0" lang="zh-TW" altLang="en-US" sz="2200" b="0" i="0" u="none" strike="noStrike" cap="none" normalizeH="0" baseline="0">
                          <a:ln>
                            <a:noFill/>
                          </a:ln>
                          <a:solidFill>
                            <a:srgbClr val="FF0000"/>
                          </a:solidFill>
                          <a:effectLst/>
                          <a:latin typeface="微軟正黑體" panose="020B0604030504040204" pitchFamily="34" charset="-120"/>
                          <a:ea typeface="微軟正黑體" panose="020B0604030504040204" pitchFamily="34" charset="-120"/>
                        </a:rPr>
                        <a:t>學習品質</a:t>
                      </a: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12700" cap="flat" cmpd="sng" algn="ctr">
                      <a:solidFill>
                        <a:srgbClr val="996633"/>
                      </a:solidFill>
                      <a:prstDash val="solid"/>
                      <a:round/>
                      <a:headEnd type="none" w="med" len="med"/>
                      <a:tailEnd type="none" w="med" len="med"/>
                    </a:lnT>
                    <a:lnB w="12700" cap="flat" cmpd="sng" algn="ctr">
                      <a:solidFill>
                        <a:srgbClr val="996633"/>
                      </a:solidFill>
                      <a:prstDash val="solid"/>
                      <a:round/>
                      <a:headEnd type="none" w="med" len="med"/>
                      <a:tailEnd type="none" w="med" len="med"/>
                    </a:lnB>
                    <a:lnTlToBr>
                      <a:noFill/>
                    </a:lnTlToBr>
                    <a:lnBlToTr>
                      <a:noFill/>
                    </a:lnBlToTr>
                    <a:solidFill>
                      <a:srgbClr val="FFFFCC"/>
                    </a:solidFill>
                  </a:tcPr>
                </a:tc>
                <a:extLst>
                  <a:ext uri="{0D108BD9-81ED-4DB2-BD59-A6C34878D82A}">
                    <a16:rowId xmlns="" xmlns:a16="http://schemas.microsoft.com/office/drawing/2014/main" val="10001"/>
                  </a:ext>
                </a:extLst>
              </a:tr>
              <a:tr h="58846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zh-TW" altLang="en-US" sz="2400"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標準參照測驗</a:t>
                      </a:r>
                      <a:endPar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12700" cap="flat" cmpd="sng" algn="ctr">
                      <a:solidFill>
                        <a:srgbClr val="996633"/>
                      </a:solidFill>
                      <a:prstDash val="solid"/>
                      <a:round/>
                      <a:headEnd type="none" w="med" len="med"/>
                      <a:tailEnd type="none" w="med" len="med"/>
                    </a:lnT>
                    <a:lnB w="12700" cap="flat" cmpd="sng" algn="ctr">
                      <a:solidFill>
                        <a:srgbClr val="996633"/>
                      </a:solidFill>
                      <a:prstDash val="solid"/>
                      <a:round/>
                      <a:headEnd type="none" w="med" len="med"/>
                      <a:tailEnd type="none" w="med" len="med"/>
                    </a:lnB>
                    <a:lnTlToBr>
                      <a:noFill/>
                    </a:lnTlToBr>
                    <a:lnBlToTr>
                      <a:noFill/>
                    </a:lnBlToTr>
                    <a:solidFill>
                      <a:srgbClr val="FFFFCC"/>
                    </a:solidFill>
                  </a:tcPr>
                </a:tc>
                <a:extLst>
                  <a:ext uri="{0D108BD9-81ED-4DB2-BD59-A6C34878D82A}">
                    <a16:rowId xmlns="" xmlns:a16="http://schemas.microsoft.com/office/drawing/2014/main" val="10002"/>
                  </a:ext>
                </a:extLst>
              </a:tr>
              <a:tr h="54923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學力健檢</a:t>
                      </a: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12700" cap="flat" cmpd="sng" algn="ctr">
                      <a:solidFill>
                        <a:srgbClr val="996633"/>
                      </a:solidFill>
                      <a:prstDash val="solid"/>
                      <a:round/>
                      <a:headEnd type="none" w="med" len="med"/>
                      <a:tailEnd type="none" w="med" len="med"/>
                    </a:lnT>
                    <a:lnB w="12700" cap="flat" cmpd="sng" algn="ctr">
                      <a:solidFill>
                        <a:srgbClr val="996633"/>
                      </a:solidFill>
                      <a:prstDash val="solid"/>
                      <a:round/>
                      <a:headEnd type="none" w="med" len="med"/>
                      <a:tailEnd type="none" w="med" len="med"/>
                    </a:lnB>
                    <a:lnTlToBr>
                      <a:noFill/>
                    </a:lnTlToBr>
                    <a:lnBlToTr>
                      <a:noFill/>
                    </a:lnBlToTr>
                    <a:solidFill>
                      <a:srgbClr val="FFFFCC"/>
                    </a:solidFill>
                  </a:tcPr>
                </a:tc>
                <a:extLst>
                  <a:ext uri="{0D108BD9-81ED-4DB2-BD59-A6C34878D82A}">
                    <a16:rowId xmlns="" xmlns:a16="http://schemas.microsoft.com/office/drawing/2014/main" val="10003"/>
                  </a:ext>
                </a:extLst>
              </a:tr>
              <a:tr h="98079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a:ln>
                            <a:noFill/>
                          </a:ln>
                          <a:solidFill>
                            <a:srgbClr val="FF0000"/>
                          </a:solidFill>
                          <a:effectLst/>
                          <a:latin typeface="微軟正黑體" panose="020B0604030504040204" pitchFamily="34" charset="-120"/>
                          <a:ea typeface="微軟正黑體" panose="020B0604030504040204" pitchFamily="34" charset="-120"/>
                        </a:rPr>
                        <a:t>難易適中</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2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rPr>
                        <a:t> 每科平均</a:t>
                      </a:r>
                      <a:r>
                        <a:rPr kumimoji="0" lang="zh-TW" altLang="en-US" sz="2200" b="0" i="0" u="none" strike="noStrike" cap="none" normalizeH="0" baseline="0">
                          <a:ln>
                            <a:noFill/>
                          </a:ln>
                          <a:solidFill>
                            <a:srgbClr val="3333FF"/>
                          </a:solidFill>
                          <a:effectLst/>
                          <a:latin typeface="微軟正黑體" panose="020B0604030504040204" pitchFamily="34" charset="-120"/>
                          <a:ea typeface="微軟正黑體" panose="020B0604030504040204" pitchFamily="34" charset="-120"/>
                        </a:rPr>
                        <a:t>通過率 </a:t>
                      </a:r>
                      <a:r>
                        <a:rPr kumimoji="0" lang="en-US" altLang="zh-TW" sz="2200" b="0" i="0" u="none" strike="noStrike" cap="none" normalizeH="0" baseline="0">
                          <a:ln>
                            <a:noFill/>
                          </a:ln>
                          <a:solidFill>
                            <a:srgbClr val="3333FF"/>
                          </a:solidFill>
                          <a:effectLst/>
                          <a:latin typeface="微軟正黑體" panose="020B0604030504040204" pitchFamily="34" charset="-120"/>
                          <a:ea typeface="微軟正黑體" panose="020B0604030504040204" pitchFamily="34" charset="-120"/>
                        </a:rPr>
                        <a:t>50%</a:t>
                      </a:r>
                      <a:r>
                        <a:rPr kumimoji="0" lang="zh-TW" altLang="en-US" sz="2200" b="0" i="0" u="none" strike="noStrike" cap="none" normalizeH="0" baseline="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a:ln>
                            <a:noFill/>
                          </a:ln>
                          <a:solidFill>
                            <a:srgbClr val="3333FF"/>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a:ln>
                            <a:noFill/>
                          </a:ln>
                          <a:solidFill>
                            <a:srgbClr val="3333FF"/>
                          </a:solidFill>
                          <a:effectLst/>
                          <a:latin typeface="微軟正黑體" panose="020B0604030504040204" pitchFamily="34" charset="-120"/>
                          <a:ea typeface="微軟正黑體" panose="020B0604030504040204" pitchFamily="34" charset="-120"/>
                        </a:rPr>
                        <a:t>55%</a:t>
                      </a:r>
                      <a:r>
                        <a:rPr kumimoji="0" lang="zh-TW" altLang="en-US" sz="2200" b="0" i="0" u="none" strike="noStrike" cap="none" normalizeH="0" baseline="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rPr>
                        <a:t>)</a:t>
                      </a: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12700" cap="flat" cmpd="sng" algn="ctr">
                      <a:solidFill>
                        <a:srgbClr val="996633"/>
                      </a:solidFill>
                      <a:prstDash val="solid"/>
                      <a:round/>
                      <a:headEnd type="none" w="med" len="med"/>
                      <a:tailEnd type="none" w="med" len="med"/>
                    </a:lnT>
                    <a:lnB w="12700" cap="flat" cmpd="sng" algn="ctr">
                      <a:solidFill>
                        <a:srgbClr val="996633"/>
                      </a:solidFill>
                      <a:prstDash val="solid"/>
                      <a:round/>
                      <a:headEnd type="none" w="med" len="med"/>
                      <a:tailEnd type="none" w="med" len="med"/>
                    </a:lnB>
                    <a:lnTlToBr>
                      <a:noFill/>
                    </a:lnTlToBr>
                    <a:lnBlToTr>
                      <a:noFill/>
                    </a:lnBlToTr>
                    <a:solidFill>
                      <a:srgbClr val="FFFFCC"/>
                    </a:solidFill>
                  </a:tcPr>
                </a:tc>
                <a:extLst>
                  <a:ext uri="{0D108BD9-81ED-4DB2-BD59-A6C34878D82A}">
                    <a16:rowId xmlns="" xmlns:a16="http://schemas.microsoft.com/office/drawing/2014/main" val="10004"/>
                  </a:ext>
                </a:extLst>
              </a:tr>
              <a:tr h="98079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rPr>
                        <a:t>免試入學超額比序項目</a:t>
                      </a: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12700" cap="flat" cmpd="sng" algn="ctr">
                      <a:solidFill>
                        <a:srgbClr val="996633"/>
                      </a:solidFill>
                      <a:prstDash val="solid"/>
                      <a:round/>
                      <a:headEnd type="none" w="med" len="med"/>
                      <a:tailEnd type="none" w="med" len="med"/>
                    </a:lnT>
                    <a:lnB w="12700" cap="flat" cmpd="sng" algn="ctr">
                      <a:solidFill>
                        <a:srgbClr val="996633"/>
                      </a:solidFill>
                      <a:prstDash val="solid"/>
                      <a:round/>
                      <a:headEnd type="none" w="med" len="med"/>
                      <a:tailEnd type="none" w="med" len="med"/>
                    </a:lnB>
                    <a:lnTlToBr>
                      <a:noFill/>
                    </a:lnTlToBr>
                    <a:lnBlToTr>
                      <a:noFill/>
                    </a:lnBlToTr>
                    <a:solidFill>
                      <a:srgbClr val="FFFFCC"/>
                    </a:solidFill>
                  </a:tcPr>
                </a:tc>
                <a:extLst>
                  <a:ext uri="{0D108BD9-81ED-4DB2-BD59-A6C34878D82A}">
                    <a16:rowId xmlns="" xmlns:a16="http://schemas.microsoft.com/office/drawing/2014/main" val="10005"/>
                  </a:ext>
                </a:extLst>
              </a:tr>
              <a:tr h="184390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每科分</a:t>
                      </a:r>
                      <a:r>
                        <a:rPr kumimoji="0" lang="zh-TW" altLang="en-US" sz="22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rPr>
                        <a:t>精熟 </a:t>
                      </a: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10</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20%</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endPar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rPr>
                        <a:t>            基礎 </a:t>
                      </a: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45</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60%</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 及</a:t>
                      </a:r>
                      <a:endPar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rPr>
                        <a:t>            待加強 </a:t>
                      </a: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20</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35%</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    </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3</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個標準；寫作測驗 </a:t>
                      </a:r>
                      <a:r>
                        <a:rPr kumimoji="0" lang="en-US" altLang="zh-TW" sz="22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rPr>
                        <a:t>6</a:t>
                      </a:r>
                      <a:r>
                        <a:rPr kumimoji="0" lang="zh-TW" altLang="en-US" sz="22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rPr>
                        <a:t> 級分</a:t>
                      </a: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12700" cap="flat" cmpd="sng" algn="ctr">
                      <a:solidFill>
                        <a:srgbClr val="996633"/>
                      </a:solidFill>
                      <a:prstDash val="solid"/>
                      <a:round/>
                      <a:headEnd type="none" w="med" len="med"/>
                      <a:tailEnd type="none" w="med" len="med"/>
                    </a:lnT>
                    <a:lnB w="12700" cap="flat" cmpd="sng" algn="ctr">
                      <a:solidFill>
                        <a:srgbClr val="996633"/>
                      </a:solidFill>
                      <a:prstDash val="solid"/>
                      <a:round/>
                      <a:headEnd type="none" w="med" len="med"/>
                      <a:tailEnd type="none" w="med" len="med"/>
                    </a:lnB>
                    <a:lnTlToBr>
                      <a:noFill/>
                    </a:lnTlToBr>
                    <a:lnBlToTr>
                      <a:noFill/>
                    </a:lnBlToTr>
                    <a:solidFill>
                      <a:srgbClr val="FFFFCC"/>
                    </a:solidFill>
                  </a:tcPr>
                </a:tc>
                <a:extLst>
                  <a:ext uri="{0D108BD9-81ED-4DB2-BD59-A6C34878D82A}">
                    <a16:rowId xmlns="" xmlns:a16="http://schemas.microsoft.com/office/drawing/2014/main" val="10006"/>
                  </a:ext>
                </a:extLst>
              </a:tr>
              <a:tr h="54923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低壓力（</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能力了解</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12700" cap="flat" cmpd="sng" algn="ctr">
                      <a:solidFill>
                        <a:srgbClr val="996633"/>
                      </a:solidFill>
                      <a:prstDash val="solid"/>
                      <a:round/>
                      <a:headEnd type="none" w="med" len="med"/>
                      <a:tailEnd type="none" w="med" len="med"/>
                    </a:lnT>
                    <a:lnB w="28575" cap="flat" cmpd="sng" algn="ctr">
                      <a:solidFill>
                        <a:srgbClr val="996633"/>
                      </a:solidFill>
                      <a:prstDash val="solid"/>
                      <a:round/>
                      <a:headEnd type="none" w="med" len="med"/>
                      <a:tailEnd type="none" w="med" len="med"/>
                    </a:lnB>
                    <a:lnTlToBr>
                      <a:noFill/>
                    </a:lnTlToBr>
                    <a:lnBlToTr>
                      <a:noFill/>
                    </a:lnBlToTr>
                    <a:solidFill>
                      <a:srgbClr val="FFFFCC"/>
                    </a:solidFill>
                  </a:tcPr>
                </a:tc>
                <a:extLst>
                  <a:ext uri="{0D108BD9-81ED-4DB2-BD59-A6C34878D82A}">
                    <a16:rowId xmlns="" xmlns:a16="http://schemas.microsoft.com/office/drawing/2014/main" val="10007"/>
                  </a:ext>
                </a:extLst>
              </a:tr>
            </a:tbl>
          </a:graphicData>
        </a:graphic>
      </p:graphicFrame>
    </p:spTree>
    <p:extLst>
      <p:ext uri="{BB962C8B-B14F-4D97-AF65-F5344CB8AC3E}">
        <p14:creationId xmlns:p14="http://schemas.microsoft.com/office/powerpoint/2010/main" val="1324703443"/>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矩形 1"/>
          <p:cNvSpPr>
            <a:spLocks noChangeArrowheads="1"/>
          </p:cNvSpPr>
          <p:nvPr/>
        </p:nvSpPr>
        <p:spPr bwMode="auto">
          <a:xfrm>
            <a:off x="2267744" y="898996"/>
            <a:ext cx="42878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chemeClr val="accent5">
                    <a:lumMod val="75000"/>
                  </a:schemeClr>
                </a:solidFill>
                <a:latin typeface="微軟正黑體" pitchFamily="34" charset="-120"/>
                <a:ea typeface="微軟正黑體" pitchFamily="34" charset="-120"/>
              </a:rPr>
              <a:t>國中教育會考注意事項</a:t>
            </a:r>
          </a:p>
        </p:txBody>
      </p:sp>
      <p:graphicFrame>
        <p:nvGraphicFramePr>
          <p:cNvPr id="3" name="資料庫圖表 2"/>
          <p:cNvGraphicFramePr/>
          <p:nvPr>
            <p:extLst/>
          </p:nvPr>
        </p:nvGraphicFramePr>
        <p:xfrm>
          <a:off x="467544" y="1484784"/>
          <a:ext cx="8352928"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377941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標題 2"/>
          <p:cNvSpPr>
            <a:spLocks noGrp="1"/>
          </p:cNvSpPr>
          <p:nvPr>
            <p:ph type="title"/>
          </p:nvPr>
        </p:nvSpPr>
        <p:spPr>
          <a:xfrm>
            <a:off x="1331640" y="620688"/>
            <a:ext cx="7570787" cy="850900"/>
          </a:xfrm>
          <a:effectLst>
            <a:outerShdw blurRad="50800" dist="38100" dir="2700000" algn="tl" rotWithShape="0">
              <a:prstClr val="black">
                <a:alpha val="40000"/>
              </a:prstClr>
            </a:outerShdw>
          </a:effectLst>
        </p:spPr>
        <p:txBody>
          <a:bodyPr>
            <a:normAutofit/>
          </a:bodyPr>
          <a:lstStyle/>
          <a:p>
            <a:pPr eaLnBrk="1" hangingPunct="1">
              <a:defRPr/>
            </a:pPr>
            <a:r>
              <a:rPr lang="zh-TW" altLang="en-US" sz="3600" b="1" dirty="0">
                <a:solidFill>
                  <a:srgbClr val="333399"/>
                </a:solidFill>
                <a:latin typeface="微軟正黑體" panose="020B0604030504040204" pitchFamily="34" charset="-120"/>
                <a:ea typeface="微軟正黑體" panose="020B0604030504040204" pitchFamily="34" charset="-120"/>
              </a:rPr>
              <a:t>國中教育會考考試科目及時間表</a:t>
            </a:r>
          </a:p>
        </p:txBody>
      </p:sp>
      <p:graphicFrame>
        <p:nvGraphicFramePr>
          <p:cNvPr id="8" name="Group 120"/>
          <p:cNvGraphicFramePr>
            <a:graphicFrameLocks/>
          </p:cNvGraphicFramePr>
          <p:nvPr>
            <p:extLst>
              <p:ext uri="{D42A27DB-BD31-4B8C-83A1-F6EECF244321}">
                <p14:modId xmlns:p14="http://schemas.microsoft.com/office/powerpoint/2010/main" val="714760137"/>
              </p:ext>
            </p:extLst>
          </p:nvPr>
        </p:nvGraphicFramePr>
        <p:xfrm>
          <a:off x="179512" y="1312650"/>
          <a:ext cx="8856984" cy="4996669"/>
        </p:xfrm>
        <a:graphic>
          <a:graphicData uri="http://schemas.openxmlformats.org/drawingml/2006/table">
            <a:tbl>
              <a:tblPr firstRow="1"/>
              <a:tblGrid>
                <a:gridCol w="2322444">
                  <a:extLst>
                    <a:ext uri="{9D8B030D-6E8A-4147-A177-3AD203B41FA5}">
                      <a16:colId xmlns="" xmlns:a16="http://schemas.microsoft.com/office/drawing/2014/main" val="20000"/>
                    </a:ext>
                  </a:extLst>
                </a:gridCol>
                <a:gridCol w="2231307">
                  <a:extLst>
                    <a:ext uri="{9D8B030D-6E8A-4147-A177-3AD203B41FA5}">
                      <a16:colId xmlns="" xmlns:a16="http://schemas.microsoft.com/office/drawing/2014/main" val="20001"/>
                    </a:ext>
                  </a:extLst>
                </a:gridCol>
                <a:gridCol w="2380087">
                  <a:extLst>
                    <a:ext uri="{9D8B030D-6E8A-4147-A177-3AD203B41FA5}">
                      <a16:colId xmlns="" xmlns:a16="http://schemas.microsoft.com/office/drawing/2014/main" val="20002"/>
                    </a:ext>
                  </a:extLst>
                </a:gridCol>
                <a:gridCol w="1923146">
                  <a:extLst>
                    <a:ext uri="{9D8B030D-6E8A-4147-A177-3AD203B41FA5}">
                      <a16:colId xmlns="" xmlns:a16="http://schemas.microsoft.com/office/drawing/2014/main" val="20003"/>
                    </a:ext>
                  </a:extLst>
                </a:gridCol>
              </a:tblGrid>
              <a:tr h="549843">
                <a:tc gridSpan="4">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pPr>
                      <a:r>
                        <a:rPr kumimoji="1" lang="zh-TW" altLang="en-US" sz="2800" b="1" i="0" u="none" strike="noStrike" cap="none" normalizeH="0" baseline="0" dirty="0">
                          <a:ln>
                            <a:noFill/>
                          </a:ln>
                          <a:solidFill>
                            <a:srgbClr val="000066"/>
                          </a:solidFill>
                          <a:effectLst/>
                          <a:latin typeface="微軟正黑體" pitchFamily="34" charset="-120"/>
                          <a:ea typeface="微軟正黑體" pitchFamily="34" charset="-120"/>
                        </a:rPr>
                        <a:t>測驗日期 </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E0EBEB"/>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 xmlns:a16="http://schemas.microsoft.com/office/drawing/2014/main" val="10000"/>
                  </a:ext>
                </a:extLst>
              </a:tr>
              <a:tr h="626611">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2400" b="1" i="0" u="none" strike="noStrike" cap="none" normalizeH="0" baseline="0" dirty="0">
                          <a:ln>
                            <a:noFill/>
                          </a:ln>
                          <a:solidFill>
                            <a:schemeClr val="bg1"/>
                          </a:solidFill>
                          <a:effectLst/>
                          <a:latin typeface="微軟正黑體" pitchFamily="34" charset="-120"/>
                          <a:ea typeface="微軟正黑體" pitchFamily="34" charset="-120"/>
                        </a:rPr>
                        <a:t>時間</a:t>
                      </a:r>
                      <a:endParaRPr lang="zh-TW" altLang="en-US" sz="2400" dirty="0">
                        <a:solidFill>
                          <a:schemeClr val="bg1"/>
                        </a:solidFill>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EEECE1">
                        <a:lumMod val="5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pPr>
                      <a:r>
                        <a:rPr kumimoji="1" lang="en-US" altLang="zh-TW" sz="2400" b="1" i="0" u="none" strike="noStrike" cap="none" normalizeH="0" baseline="0" dirty="0">
                          <a:ln>
                            <a:noFill/>
                          </a:ln>
                          <a:solidFill>
                            <a:schemeClr val="bg1"/>
                          </a:solidFill>
                          <a:effectLst/>
                          <a:latin typeface="微軟正黑體" pitchFamily="34" charset="-120"/>
                          <a:ea typeface="微軟正黑體" pitchFamily="34" charset="-120"/>
                        </a:rPr>
                        <a:t>5</a:t>
                      </a:r>
                      <a:r>
                        <a:rPr kumimoji="1" lang="zh-TW" altLang="en-US" sz="2400" b="1" i="0" u="none" strike="noStrike" cap="none" normalizeH="0" baseline="0" dirty="0">
                          <a:ln>
                            <a:noFill/>
                          </a:ln>
                          <a:solidFill>
                            <a:schemeClr val="bg1"/>
                          </a:solidFill>
                          <a:effectLst/>
                          <a:latin typeface="微軟正黑體" pitchFamily="34" charset="-120"/>
                          <a:ea typeface="微軟正黑體" pitchFamily="34" charset="-120"/>
                        </a:rPr>
                        <a:t>月</a:t>
                      </a:r>
                      <a:r>
                        <a:rPr kumimoji="1" lang="en-US" altLang="zh-TW" sz="2400" b="1" i="0" u="none" strike="noStrike" cap="none" normalizeH="0" baseline="0" dirty="0" smtClean="0">
                          <a:ln>
                            <a:noFill/>
                          </a:ln>
                          <a:solidFill>
                            <a:schemeClr val="bg1"/>
                          </a:solidFill>
                          <a:effectLst/>
                          <a:latin typeface="微軟正黑體" pitchFamily="34" charset="-120"/>
                          <a:ea typeface="微軟正黑體" pitchFamily="34" charset="-120"/>
                        </a:rPr>
                        <a:t>20</a:t>
                      </a:r>
                      <a:r>
                        <a:rPr kumimoji="1" lang="zh-TW" altLang="en-US" sz="2400" b="1" i="0" u="none" strike="noStrike" cap="none" normalizeH="0" baseline="0" dirty="0" smtClean="0">
                          <a:ln>
                            <a:noFill/>
                          </a:ln>
                          <a:solidFill>
                            <a:schemeClr val="bg1"/>
                          </a:solidFill>
                          <a:effectLst/>
                          <a:latin typeface="微軟正黑體" pitchFamily="34" charset="-120"/>
                          <a:ea typeface="微軟正黑體" pitchFamily="34" charset="-120"/>
                        </a:rPr>
                        <a:t>日</a:t>
                      </a:r>
                      <a:r>
                        <a:rPr kumimoji="1" lang="en-US" altLang="zh-TW" sz="2400" b="1" i="0" u="none" strike="noStrike" cap="none" normalizeH="0" baseline="0" dirty="0">
                          <a:ln>
                            <a:noFill/>
                          </a:ln>
                          <a:solidFill>
                            <a:schemeClr val="bg1"/>
                          </a:solidFill>
                          <a:effectLst/>
                          <a:latin typeface="微軟正黑體" pitchFamily="34" charset="-120"/>
                          <a:ea typeface="微軟正黑體" pitchFamily="34" charset="-120"/>
                        </a:rPr>
                        <a:t>(</a:t>
                      </a:r>
                      <a:r>
                        <a:rPr kumimoji="1" lang="zh-TW" altLang="en-US" sz="2400" b="1" i="0" u="none" strike="noStrike" cap="none" normalizeH="0" baseline="0" dirty="0">
                          <a:ln>
                            <a:noFill/>
                          </a:ln>
                          <a:solidFill>
                            <a:schemeClr val="bg1"/>
                          </a:solidFill>
                          <a:effectLst/>
                          <a:latin typeface="微軟正黑體" pitchFamily="34" charset="-120"/>
                          <a:ea typeface="微軟正黑體" pitchFamily="34" charset="-120"/>
                        </a:rPr>
                        <a:t>六</a:t>
                      </a:r>
                      <a:r>
                        <a:rPr kumimoji="1" lang="en-US" altLang="zh-TW" sz="2400" b="1" i="0" u="none" strike="noStrike" cap="none" normalizeH="0" baseline="0" dirty="0">
                          <a:ln>
                            <a:noFill/>
                          </a:ln>
                          <a:solidFill>
                            <a:schemeClr val="bg1"/>
                          </a:solidFill>
                          <a:effectLst/>
                          <a:latin typeface="微軟正黑體" pitchFamily="34" charset="-120"/>
                          <a:ea typeface="微軟正黑體" pitchFamily="34" charset="-120"/>
                        </a:rPr>
                        <a:t>)</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EEECE1">
                        <a:lumMod val="5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cap="none" normalizeH="0" baseline="0" dirty="0">
                          <a:ln>
                            <a:noFill/>
                          </a:ln>
                          <a:solidFill>
                            <a:schemeClr val="bg1"/>
                          </a:solidFill>
                          <a:effectLst/>
                          <a:latin typeface="微軟正黑體" pitchFamily="34" charset="-120"/>
                          <a:ea typeface="微軟正黑體" pitchFamily="34" charset="-120"/>
                        </a:rPr>
                        <a:t>時間</a:t>
                      </a:r>
                      <a:endParaRPr lang="zh-TW" altLang="en-US" sz="2400" dirty="0">
                        <a:solidFill>
                          <a:schemeClr val="bg1"/>
                        </a:solidFill>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EEECE1">
                        <a:lumMod val="5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pPr>
                      <a:r>
                        <a:rPr kumimoji="1" lang="en-US" altLang="zh-TW" sz="2400" b="1" i="0" u="none" strike="noStrike" cap="none" normalizeH="0" baseline="0" dirty="0">
                          <a:ln>
                            <a:noFill/>
                          </a:ln>
                          <a:solidFill>
                            <a:schemeClr val="bg1"/>
                          </a:solidFill>
                          <a:effectLst/>
                          <a:latin typeface="微軟正黑體" pitchFamily="34" charset="-120"/>
                          <a:ea typeface="微軟正黑體" pitchFamily="34" charset="-120"/>
                        </a:rPr>
                        <a:t>5</a:t>
                      </a:r>
                      <a:r>
                        <a:rPr kumimoji="1" lang="zh-TW" altLang="en-US" sz="2400" b="1" i="0" u="none" strike="noStrike" cap="none" normalizeH="0" baseline="0" dirty="0">
                          <a:ln>
                            <a:noFill/>
                          </a:ln>
                          <a:solidFill>
                            <a:schemeClr val="bg1"/>
                          </a:solidFill>
                          <a:effectLst/>
                          <a:latin typeface="微軟正黑體" pitchFamily="34" charset="-120"/>
                          <a:ea typeface="微軟正黑體" pitchFamily="34" charset="-120"/>
                        </a:rPr>
                        <a:t>月</a:t>
                      </a:r>
                      <a:r>
                        <a:rPr kumimoji="1" lang="en-US" altLang="zh-TW" sz="2400" b="1" i="0" u="none" strike="noStrike" cap="none" normalizeH="0" baseline="0" dirty="0" smtClean="0">
                          <a:ln>
                            <a:noFill/>
                          </a:ln>
                          <a:solidFill>
                            <a:schemeClr val="bg1"/>
                          </a:solidFill>
                          <a:effectLst/>
                          <a:latin typeface="微軟正黑體" pitchFamily="34" charset="-120"/>
                          <a:ea typeface="微軟正黑體" pitchFamily="34" charset="-120"/>
                        </a:rPr>
                        <a:t>21</a:t>
                      </a:r>
                      <a:r>
                        <a:rPr kumimoji="1" lang="zh-TW" altLang="en-US" sz="2400" b="1" i="0" u="none" strike="noStrike" cap="none" normalizeH="0" baseline="0" dirty="0" smtClean="0">
                          <a:ln>
                            <a:noFill/>
                          </a:ln>
                          <a:solidFill>
                            <a:schemeClr val="bg1"/>
                          </a:solidFill>
                          <a:effectLst/>
                          <a:latin typeface="微軟正黑體" pitchFamily="34" charset="-120"/>
                          <a:ea typeface="微軟正黑體" pitchFamily="34" charset="-120"/>
                        </a:rPr>
                        <a:t>日</a:t>
                      </a:r>
                      <a:r>
                        <a:rPr kumimoji="1" lang="en-US" altLang="zh-TW" sz="2400" b="1" i="0" u="none" strike="noStrike" cap="none" normalizeH="0" baseline="0" dirty="0">
                          <a:ln>
                            <a:noFill/>
                          </a:ln>
                          <a:solidFill>
                            <a:schemeClr val="bg1"/>
                          </a:solidFill>
                          <a:effectLst/>
                          <a:latin typeface="微軟正黑體" pitchFamily="34" charset="-120"/>
                          <a:ea typeface="微軟正黑體" pitchFamily="34" charset="-120"/>
                        </a:rPr>
                        <a:t>(</a:t>
                      </a:r>
                      <a:r>
                        <a:rPr kumimoji="1" lang="zh-TW" altLang="en-US" sz="2400" b="1" i="0" u="none" strike="noStrike" cap="none" normalizeH="0" baseline="0" dirty="0">
                          <a:ln>
                            <a:noFill/>
                          </a:ln>
                          <a:solidFill>
                            <a:schemeClr val="bg1"/>
                          </a:solidFill>
                          <a:effectLst/>
                          <a:latin typeface="微軟正黑體" pitchFamily="34" charset="-120"/>
                          <a:ea typeface="微軟正黑體" pitchFamily="34" charset="-120"/>
                        </a:rPr>
                        <a:t>日</a:t>
                      </a:r>
                      <a:r>
                        <a:rPr kumimoji="1" lang="en-US" altLang="zh-TW" sz="2400" b="1" i="0" u="none" strike="noStrike" cap="none" normalizeH="0" baseline="0" dirty="0">
                          <a:ln>
                            <a:noFill/>
                          </a:ln>
                          <a:solidFill>
                            <a:schemeClr val="bg1"/>
                          </a:solidFill>
                          <a:effectLst/>
                          <a:latin typeface="微軟正黑體" pitchFamily="34" charset="-120"/>
                          <a:ea typeface="微軟正黑體" pitchFamily="34" charset="-120"/>
                        </a:rPr>
                        <a:t>)</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EEECE1">
                        <a:lumMod val="50000"/>
                      </a:srgbClr>
                    </a:solidFill>
                  </a:tcPr>
                </a:tc>
                <a:extLst>
                  <a:ext uri="{0D108BD9-81ED-4DB2-BD59-A6C34878D82A}">
                    <a16:rowId xmlns="" xmlns:a16="http://schemas.microsoft.com/office/drawing/2014/main" val="10001"/>
                  </a:ext>
                </a:extLst>
              </a:tr>
              <a:tr h="76404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pP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8:30-9:40</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rPr>
                        <a:t>社會</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8:30-9:40</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rPr>
                        <a:t>自然</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extLst>
                  <a:ext uri="{0D108BD9-81ED-4DB2-BD59-A6C34878D82A}">
                    <a16:rowId xmlns="" xmlns:a16="http://schemas.microsoft.com/office/drawing/2014/main" val="10002"/>
                  </a:ext>
                </a:extLst>
              </a:tr>
              <a:tr h="76404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10:30-11:50</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rPr>
                        <a:t>數學</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10:30-11:30</a:t>
                      </a:r>
                      <a:endPar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rPr>
                        <a:t>英語</a:t>
                      </a: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a:t>
                      </a:r>
                      <a:r>
                        <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rPr>
                        <a:t>閱讀</a:t>
                      </a: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a:t>
                      </a:r>
                      <a:endPar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extLst>
                  <a:ext uri="{0D108BD9-81ED-4DB2-BD59-A6C34878D82A}">
                    <a16:rowId xmlns="" xmlns:a16="http://schemas.microsoft.com/office/drawing/2014/main" val="10003"/>
                  </a:ext>
                </a:extLst>
              </a:tr>
              <a:tr h="76404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pPr>
                      <a:endPar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endPar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en-US" altLang="zh-TW" sz="2400" b="1" i="0" u="none" strike="noStrike" kern="1200" cap="none" normalizeH="0" baseline="0" dirty="0">
                          <a:ln>
                            <a:noFill/>
                          </a:ln>
                          <a:solidFill>
                            <a:schemeClr val="tx1"/>
                          </a:solidFill>
                          <a:effectLst/>
                          <a:latin typeface="微軟正黑體" pitchFamily="34" charset="-120"/>
                          <a:ea typeface="微軟正黑體" pitchFamily="34" charset="-120"/>
                          <a:cs typeface="+mn-cs"/>
                        </a:rPr>
                        <a:t>12:05-12:30</a:t>
                      </a:r>
                      <a:endParaRPr kumimoji="1" lang="zh-TW" altLang="en-US" sz="2400" b="1" i="0" u="none" strike="noStrike" kern="1200" cap="none" normalizeH="0" baseline="0" dirty="0">
                        <a:ln>
                          <a:noFill/>
                        </a:ln>
                        <a:solidFill>
                          <a:schemeClr val="tx1"/>
                        </a:solidFill>
                        <a:effectLst/>
                        <a:latin typeface="微軟正黑體" pitchFamily="34" charset="-120"/>
                        <a:ea typeface="微軟正黑體" pitchFamily="34" charset="-120"/>
                        <a:cs typeface="+mn-cs"/>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kern="1200" cap="none" normalizeH="0" baseline="0" dirty="0">
                          <a:ln>
                            <a:noFill/>
                          </a:ln>
                          <a:solidFill>
                            <a:schemeClr val="tx1"/>
                          </a:solidFill>
                          <a:effectLst/>
                          <a:latin typeface="微軟正黑體" pitchFamily="34" charset="-120"/>
                          <a:ea typeface="微軟正黑體" pitchFamily="34" charset="-120"/>
                          <a:cs typeface="+mn-cs"/>
                        </a:rPr>
                        <a:t>英語</a:t>
                      </a:r>
                      <a:r>
                        <a:rPr kumimoji="1" lang="en-US" altLang="zh-TW" sz="2400" b="1" i="0" u="none" strike="noStrike" kern="1200" cap="none" normalizeH="0" baseline="0" dirty="0">
                          <a:ln>
                            <a:noFill/>
                          </a:ln>
                          <a:solidFill>
                            <a:schemeClr val="tx1"/>
                          </a:solidFill>
                          <a:effectLst/>
                          <a:latin typeface="微軟正黑體" pitchFamily="34" charset="-120"/>
                          <a:ea typeface="微軟正黑體" pitchFamily="34" charset="-120"/>
                          <a:cs typeface="+mn-cs"/>
                        </a:rPr>
                        <a:t>(</a:t>
                      </a:r>
                      <a:r>
                        <a:rPr kumimoji="1" lang="zh-TW" altLang="en-US" sz="2400" b="1" i="0" u="none" strike="noStrike" kern="1200" cap="none" normalizeH="0" baseline="0" dirty="0">
                          <a:ln>
                            <a:noFill/>
                          </a:ln>
                          <a:solidFill>
                            <a:schemeClr val="tx1"/>
                          </a:solidFill>
                          <a:effectLst/>
                          <a:latin typeface="微軟正黑體" pitchFamily="34" charset="-120"/>
                          <a:ea typeface="微軟正黑體" pitchFamily="34" charset="-120"/>
                          <a:cs typeface="+mn-cs"/>
                        </a:rPr>
                        <a:t>聽力</a:t>
                      </a:r>
                      <a:r>
                        <a:rPr kumimoji="1" lang="en-US" altLang="zh-TW" sz="2400" b="1" i="0" u="none" strike="noStrike" kern="1200" cap="none" normalizeH="0" baseline="0" dirty="0">
                          <a:ln>
                            <a:noFill/>
                          </a:ln>
                          <a:solidFill>
                            <a:schemeClr val="tx1"/>
                          </a:solidFill>
                          <a:effectLst/>
                          <a:latin typeface="微軟正黑體" pitchFamily="34" charset="-120"/>
                          <a:ea typeface="微軟正黑體" pitchFamily="34" charset="-120"/>
                          <a:cs typeface="+mn-cs"/>
                        </a:rPr>
                        <a:t>)</a:t>
                      </a:r>
                      <a:endParaRPr kumimoji="1" lang="zh-TW" altLang="en-US" sz="2400" b="1" i="0" u="none" strike="noStrike" kern="1200" cap="none" normalizeH="0" baseline="0" dirty="0">
                        <a:ln>
                          <a:noFill/>
                        </a:ln>
                        <a:solidFill>
                          <a:schemeClr val="tx1"/>
                        </a:solidFill>
                        <a:effectLst/>
                        <a:latin typeface="微軟正黑體" pitchFamily="34" charset="-120"/>
                        <a:ea typeface="微軟正黑體" pitchFamily="34" charset="-120"/>
                        <a:cs typeface="+mn-cs"/>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extLst>
                  <a:ext uri="{0D108BD9-81ED-4DB2-BD59-A6C34878D82A}">
                    <a16:rowId xmlns="" xmlns:a16="http://schemas.microsoft.com/office/drawing/2014/main" val="10004"/>
                  </a:ext>
                </a:extLst>
              </a:tr>
              <a:tr h="76404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13:50-15:00</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rPr>
                        <a:t>國文</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endPar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endPar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extLst>
                  <a:ext uri="{0D108BD9-81ED-4DB2-BD59-A6C34878D82A}">
                    <a16:rowId xmlns="" xmlns:a16="http://schemas.microsoft.com/office/drawing/2014/main" val="10005"/>
                  </a:ext>
                </a:extLst>
              </a:tr>
              <a:tr h="76404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15:50-16:40</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rPr>
                        <a:t>寫作測驗</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endPar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endPar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extLst>
                  <a:ext uri="{0D108BD9-81ED-4DB2-BD59-A6C34878D82A}">
                    <a16:rowId xmlns="" xmlns:a16="http://schemas.microsoft.com/office/drawing/2014/main" val="10006"/>
                  </a:ext>
                </a:extLst>
              </a:tr>
            </a:tbl>
          </a:graphicData>
        </a:graphic>
      </p:graphicFrame>
      <p:sp>
        <p:nvSpPr>
          <p:cNvPr id="4" name="矩形 2"/>
          <p:cNvSpPr>
            <a:spLocks noChangeArrowheads="1"/>
          </p:cNvSpPr>
          <p:nvPr/>
        </p:nvSpPr>
        <p:spPr bwMode="auto">
          <a:xfrm>
            <a:off x="2915816" y="6273225"/>
            <a:ext cx="662473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lang="zh-TW" altLang="en-US" sz="3200" dirty="0">
                <a:solidFill>
                  <a:srgbClr val="FF0000"/>
                </a:solidFill>
                <a:latin typeface="標楷體" pitchFamily="65" charset="-120"/>
                <a:ea typeface="標楷體" pitchFamily="65" charset="-120"/>
              </a:rPr>
              <a:t>每位國中畢業生都要報名參加！</a:t>
            </a:r>
            <a:endParaRPr lang="zh-TW" altLang="en-US" sz="1600" dirty="0">
              <a:solidFill>
                <a:srgbClr val="000000"/>
              </a:solidFill>
            </a:endParaRPr>
          </a:p>
        </p:txBody>
      </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文字方塊 14"/>
          <p:cNvSpPr txBox="1">
            <a:spLocks noChangeArrowheads="1"/>
          </p:cNvSpPr>
          <p:nvPr/>
        </p:nvSpPr>
        <p:spPr bwMode="auto">
          <a:xfrm>
            <a:off x="3635896" y="846179"/>
            <a:ext cx="784225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4400" dirty="0">
                <a:solidFill>
                  <a:srgbClr val="5F5F5F"/>
                </a:solidFill>
                <a:latin typeface="微軟正黑體" pitchFamily="34" charset="-120"/>
                <a:ea typeface="微軟正黑體" pitchFamily="34" charset="-120"/>
              </a:rPr>
              <a:t>目錄</a:t>
            </a:r>
          </a:p>
        </p:txBody>
      </p:sp>
      <p:sp>
        <p:nvSpPr>
          <p:cNvPr id="7" name="內容版面配置區 2"/>
          <p:cNvSpPr>
            <a:spLocks noGrp="1"/>
          </p:cNvSpPr>
          <p:nvPr>
            <p:ph idx="4294967295"/>
          </p:nvPr>
        </p:nvSpPr>
        <p:spPr>
          <a:xfrm>
            <a:off x="1547664" y="1484784"/>
            <a:ext cx="8229600" cy="4752528"/>
          </a:xfrm>
        </p:spPr>
        <p:txBody>
          <a:bodyPr>
            <a:normAutofit lnSpcReduction="10000"/>
          </a:bodyPr>
          <a:lstStyle/>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1.</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前言</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2.</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適性入學宣導網說明</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3.</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國中教育會考說明</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4.</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入學管道介紹與說明</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5.</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高級中等學校專業群科介紹與說明</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6.</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志願選填統計與輔導策略</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7.</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 </a:t>
            </a: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12</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年國教課綱實施之後的高中</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8.</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諮詢專線、網站</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9.</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宣導結果評估</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10.</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結語</a:t>
            </a:r>
          </a:p>
        </p:txBody>
      </p:sp>
      <p:pic>
        <p:nvPicPr>
          <p:cNvPr id="4" name="Picture 2" descr="「屏東縣」的圖片搜尋結果">
            <a:extLst>
              <a:ext uri="{FF2B5EF4-FFF2-40B4-BE49-F238E27FC236}">
                <a16:creationId xmlns="" xmlns:a16="http://schemas.microsoft.com/office/drawing/2014/main" id="{78DF93C3-A4E8-4336-A8C8-FEFBE785F2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0" y="-7350"/>
            <a:ext cx="2857500" cy="123825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a:extLst>
              <a:ext uri="{FF2B5EF4-FFF2-40B4-BE49-F238E27FC236}">
                <a16:creationId xmlns="" xmlns:a16="http://schemas.microsoft.com/office/drawing/2014/main" id="{16BFADA4-330E-4D5A-B1D5-CEF801688A65}"/>
              </a:ext>
            </a:extLst>
          </p:cNvPr>
          <p:cNvSpPr/>
          <p:nvPr/>
        </p:nvSpPr>
        <p:spPr>
          <a:xfrm>
            <a:off x="4447607" y="3244334"/>
            <a:ext cx="248786" cy="369332"/>
          </a:xfrm>
          <a:prstGeom prst="rect">
            <a:avLst/>
          </a:prstGeom>
        </p:spPr>
        <p:txBody>
          <a:bodyPr wrap="none">
            <a:spAutoFit/>
          </a:bodyPr>
          <a:lstStyle/>
          <a:p>
            <a:r>
              <a:rPr lang="zh-TW" altLang="en-US" b="0" dirty="0"/>
              <a:t> </a:t>
            </a:r>
            <a:endParaRPr lang="zh-TW" alt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矩形 1"/>
          <p:cNvSpPr>
            <a:spLocks noChangeArrowheads="1"/>
          </p:cNvSpPr>
          <p:nvPr/>
        </p:nvSpPr>
        <p:spPr bwMode="auto">
          <a:xfrm>
            <a:off x="5436096" y="421295"/>
            <a:ext cx="34671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333399"/>
                </a:solidFill>
                <a:latin typeface="微軟正黑體" pitchFamily="34" charset="-120"/>
                <a:ea typeface="微軟正黑體" pitchFamily="34" charset="-120"/>
              </a:rPr>
              <a:t>國中教育會考說明</a:t>
            </a:r>
          </a:p>
        </p:txBody>
      </p:sp>
      <p:sp>
        <p:nvSpPr>
          <p:cNvPr id="50179" name="矩形 2"/>
          <p:cNvSpPr>
            <a:spLocks noChangeArrowheads="1"/>
          </p:cNvSpPr>
          <p:nvPr/>
        </p:nvSpPr>
        <p:spPr bwMode="auto">
          <a:xfrm>
            <a:off x="1403648" y="1108157"/>
            <a:ext cx="67691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lang="zh-TW" altLang="en-US" sz="3800" dirty="0">
                <a:solidFill>
                  <a:srgbClr val="FF0000"/>
                </a:solidFill>
                <a:latin typeface="標楷體" pitchFamily="65" charset="-120"/>
                <a:ea typeface="標楷體" pitchFamily="65" charset="-120"/>
              </a:rPr>
              <a:t>每位國中畢業生都要報名參加！</a:t>
            </a:r>
            <a:endParaRPr lang="zh-TW" altLang="en-US" dirty="0">
              <a:solidFill>
                <a:srgbClr val="000000"/>
              </a:solidFill>
            </a:endParaRPr>
          </a:p>
        </p:txBody>
      </p:sp>
      <p:graphicFrame>
        <p:nvGraphicFramePr>
          <p:cNvPr id="7" name="內容版面配置區 4"/>
          <p:cNvGraphicFramePr>
            <a:graphicFrameLocks/>
          </p:cNvGraphicFramePr>
          <p:nvPr>
            <p:extLst>
              <p:ext uri="{D42A27DB-BD31-4B8C-83A1-F6EECF244321}">
                <p14:modId xmlns:p14="http://schemas.microsoft.com/office/powerpoint/2010/main" val="832655508"/>
              </p:ext>
            </p:extLst>
          </p:nvPr>
        </p:nvGraphicFramePr>
        <p:xfrm>
          <a:off x="570706" y="1916832"/>
          <a:ext cx="8002587" cy="4565651"/>
        </p:xfrm>
        <a:graphic>
          <a:graphicData uri="http://schemas.openxmlformats.org/drawingml/2006/table">
            <a:tbl>
              <a:tblPr firstRow="1" bandRow="1"/>
              <a:tblGrid>
                <a:gridCol w="1583407">
                  <a:extLst>
                    <a:ext uri="{9D8B030D-6E8A-4147-A177-3AD203B41FA5}">
                      <a16:colId xmlns="" xmlns:a16="http://schemas.microsoft.com/office/drawing/2014/main" val="20000"/>
                    </a:ext>
                  </a:extLst>
                </a:gridCol>
                <a:gridCol w="2160240">
                  <a:extLst>
                    <a:ext uri="{9D8B030D-6E8A-4147-A177-3AD203B41FA5}">
                      <a16:colId xmlns="" xmlns:a16="http://schemas.microsoft.com/office/drawing/2014/main" val="20001"/>
                    </a:ext>
                  </a:extLst>
                </a:gridCol>
                <a:gridCol w="4258940">
                  <a:extLst>
                    <a:ext uri="{9D8B030D-6E8A-4147-A177-3AD203B41FA5}">
                      <a16:colId xmlns="" xmlns:a16="http://schemas.microsoft.com/office/drawing/2014/main" val="20002"/>
                    </a:ext>
                  </a:extLst>
                </a:gridCol>
              </a:tblGrid>
              <a:tr h="518216">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a:solidFill>
                            <a:srgbClr val="FFFF00"/>
                          </a:solidFill>
                          <a:latin typeface="微軟正黑體" panose="020B0604030504040204" pitchFamily="34" charset="-120"/>
                          <a:ea typeface="微軟正黑體" panose="020B0604030504040204" pitchFamily="34" charset="-120"/>
                        </a:rPr>
                        <a:t>考試科目</a:t>
                      </a:r>
                    </a:p>
                  </a:txBody>
                  <a:tcPr marL="91433" marR="91433" marT="45722" marB="45722"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0066"/>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dirty="0">
                          <a:solidFill>
                            <a:srgbClr val="FFFF00"/>
                          </a:solidFill>
                          <a:latin typeface="微軟正黑體" panose="020B0604030504040204" pitchFamily="34" charset="-120"/>
                          <a:ea typeface="微軟正黑體" panose="020B0604030504040204" pitchFamily="34" charset="-120"/>
                        </a:rPr>
                        <a:t>時間</a:t>
                      </a: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0066"/>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a:solidFill>
                            <a:srgbClr val="FFFF00"/>
                          </a:solidFill>
                          <a:latin typeface="微軟正黑體" panose="020B0604030504040204" pitchFamily="34" charset="-120"/>
                          <a:ea typeface="微軟正黑體" panose="020B0604030504040204" pitchFamily="34" charset="-120"/>
                        </a:rPr>
                        <a:t>題數</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0066"/>
                    </a:solidFill>
                  </a:tcPr>
                </a:tc>
                <a:extLst>
                  <a:ext uri="{0D108BD9-81ED-4DB2-BD59-A6C34878D82A}">
                    <a16:rowId xmlns="" xmlns:a16="http://schemas.microsoft.com/office/drawing/2014/main" val="10000"/>
                  </a:ext>
                </a:extLst>
              </a:tr>
              <a:tr h="51821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rgbClr val="A50021"/>
                          </a:solidFill>
                          <a:latin typeface="微軟正黑體" panose="020B0604030504040204" pitchFamily="34" charset="-120"/>
                          <a:ea typeface="微軟正黑體" panose="020B0604030504040204" pitchFamily="34" charset="-120"/>
                        </a:rPr>
                        <a:t>國文</a:t>
                      </a:r>
                      <a:endParaRPr lang="en-US" altLang="zh-TW" sz="2400" b="1" dirty="0">
                        <a:solidFill>
                          <a:srgbClr val="A50021"/>
                        </a:solidFill>
                        <a:latin typeface="微軟正黑體" panose="020B0604030504040204" pitchFamily="34" charset="-120"/>
                        <a:ea typeface="微軟正黑體" panose="020B0604030504040204" pitchFamily="34" charset="-120"/>
                      </a:endParaRPr>
                    </a:p>
                  </a:txBody>
                  <a:tcPr marL="91433" marR="91433" marT="45722" marB="45722"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dirty="0">
                          <a:solidFill>
                            <a:srgbClr val="A50021"/>
                          </a:solidFill>
                          <a:latin typeface="微軟正黑體" panose="020B0604030504040204" pitchFamily="34" charset="-120"/>
                          <a:ea typeface="微軟正黑體" panose="020B0604030504040204" pitchFamily="34" charset="-120"/>
                        </a:rPr>
                        <a:t>70</a:t>
                      </a:r>
                      <a:r>
                        <a:rPr lang="zh-TW" altLang="en-US" sz="2400" b="1" dirty="0">
                          <a:solidFill>
                            <a:srgbClr val="A50021"/>
                          </a:solidFill>
                          <a:latin typeface="微軟正黑體" panose="020B0604030504040204" pitchFamily="34" charset="-120"/>
                          <a:ea typeface="微軟正黑體" panose="020B0604030504040204" pitchFamily="34" charset="-120"/>
                        </a:rPr>
                        <a:t>分鐘</a:t>
                      </a: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dirty="0">
                          <a:solidFill>
                            <a:srgbClr val="A50021"/>
                          </a:solidFill>
                          <a:latin typeface="微軟正黑體" panose="020B0604030504040204" pitchFamily="34" charset="-120"/>
                          <a:ea typeface="微軟正黑體" panose="020B0604030504040204" pitchFamily="34" charset="-120"/>
                        </a:rPr>
                        <a:t>45~50</a:t>
                      </a:r>
                      <a:r>
                        <a:rPr lang="zh-TW" altLang="en-US" sz="2400" b="1" dirty="0">
                          <a:solidFill>
                            <a:srgbClr val="A50021"/>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 xmlns:a16="http://schemas.microsoft.com/office/drawing/2014/main" val="10001"/>
                  </a:ext>
                </a:extLst>
              </a:tr>
              <a:tr h="472494">
                <a:tc rowSpan="2">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rgbClr val="000066"/>
                          </a:solidFill>
                          <a:latin typeface="微軟正黑體" panose="020B0604030504040204" pitchFamily="34" charset="-120"/>
                          <a:ea typeface="微軟正黑體" panose="020B0604030504040204" pitchFamily="34" charset="-120"/>
                        </a:rPr>
                        <a:t>英語</a:t>
                      </a:r>
                    </a:p>
                  </a:txBody>
                  <a:tcPr marL="91433" marR="91433" marT="45722" marB="4572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000066"/>
                          </a:solidFill>
                          <a:latin typeface="微軟正黑體" panose="020B0604030504040204" pitchFamily="34" charset="-120"/>
                          <a:ea typeface="微軟正黑體" panose="020B0604030504040204" pitchFamily="34" charset="-120"/>
                        </a:rPr>
                        <a:t>閱讀</a:t>
                      </a:r>
                      <a:r>
                        <a:rPr lang="en-US" altLang="zh-TW" sz="2400" b="1" dirty="0">
                          <a:solidFill>
                            <a:srgbClr val="000066"/>
                          </a:solidFill>
                          <a:latin typeface="微軟正黑體" panose="020B0604030504040204" pitchFamily="34" charset="-120"/>
                          <a:ea typeface="微軟正黑體" panose="020B0604030504040204" pitchFamily="34" charset="-120"/>
                        </a:rPr>
                        <a:t>60</a:t>
                      </a:r>
                      <a:r>
                        <a:rPr lang="zh-TW" altLang="en-US" sz="2400" b="1" dirty="0">
                          <a:solidFill>
                            <a:srgbClr val="000066"/>
                          </a:solidFill>
                          <a:latin typeface="微軟正黑體" panose="020B0604030504040204" pitchFamily="34" charset="-120"/>
                          <a:ea typeface="微軟正黑體" panose="020B0604030504040204" pitchFamily="34" charset="-120"/>
                        </a:rPr>
                        <a:t>分鐘</a:t>
                      </a:r>
                      <a:endParaRPr lang="zh-TW" altLang="en-US" sz="2400" dirty="0">
                        <a:solidFill>
                          <a:srgbClr val="000066"/>
                        </a:solidFill>
                      </a:endParaRP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000066"/>
                          </a:solidFill>
                          <a:latin typeface="微軟正黑體" panose="020B0604030504040204" pitchFamily="34" charset="-120"/>
                          <a:ea typeface="微軟正黑體" panose="020B0604030504040204" pitchFamily="34" charset="-120"/>
                        </a:rPr>
                        <a:t>閱讀</a:t>
                      </a:r>
                      <a:r>
                        <a:rPr lang="en-US" altLang="zh-TW" sz="2400" b="1" dirty="0">
                          <a:solidFill>
                            <a:srgbClr val="000066"/>
                          </a:solidFill>
                          <a:latin typeface="微軟正黑體" panose="020B0604030504040204" pitchFamily="34" charset="-120"/>
                          <a:ea typeface="微軟正黑體" panose="020B0604030504040204" pitchFamily="34" charset="-120"/>
                        </a:rPr>
                        <a:t>40~45</a:t>
                      </a:r>
                      <a:r>
                        <a:rPr lang="zh-TW" altLang="en-US" sz="2400" b="1" dirty="0">
                          <a:solidFill>
                            <a:srgbClr val="000066"/>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 xmlns:a16="http://schemas.microsoft.com/office/drawing/2014/main" val="10002"/>
                  </a:ext>
                </a:extLst>
              </a:tr>
              <a:tr h="472494">
                <a:tc vMerge="1">
                  <a:txBody>
                    <a:bodyPr/>
                    <a:lstStyle/>
                    <a:p>
                      <a:endParaRPr lang="zh-TW" altLang="en-US"/>
                    </a:p>
                  </a:txBody>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000066"/>
                          </a:solidFill>
                          <a:latin typeface="微軟正黑體" panose="020B0604030504040204" pitchFamily="34" charset="-120"/>
                          <a:ea typeface="微軟正黑體" panose="020B0604030504040204" pitchFamily="34" charset="-120"/>
                        </a:rPr>
                        <a:t>聽力</a:t>
                      </a:r>
                      <a:r>
                        <a:rPr lang="en-US" altLang="zh-TW" sz="2400" b="1" dirty="0">
                          <a:solidFill>
                            <a:srgbClr val="000066"/>
                          </a:solidFill>
                          <a:latin typeface="微軟正黑體" panose="020B0604030504040204" pitchFamily="34" charset="-120"/>
                          <a:ea typeface="微軟正黑體" panose="020B0604030504040204" pitchFamily="34" charset="-120"/>
                        </a:rPr>
                        <a:t>25</a:t>
                      </a:r>
                      <a:r>
                        <a:rPr lang="zh-TW" altLang="en-US" sz="2400" b="1" dirty="0">
                          <a:solidFill>
                            <a:srgbClr val="000066"/>
                          </a:solidFill>
                          <a:latin typeface="微軟正黑體" panose="020B0604030504040204" pitchFamily="34" charset="-120"/>
                          <a:ea typeface="微軟正黑體" panose="020B0604030504040204" pitchFamily="34" charset="-120"/>
                        </a:rPr>
                        <a:t>分鐘</a:t>
                      </a:r>
                      <a:endParaRPr lang="zh-TW" altLang="en-US" sz="2400" dirty="0">
                        <a:solidFill>
                          <a:srgbClr val="000066"/>
                        </a:solidFill>
                      </a:endParaRP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000066"/>
                          </a:solidFill>
                          <a:latin typeface="微軟正黑體" panose="020B0604030504040204" pitchFamily="34" charset="-120"/>
                          <a:ea typeface="微軟正黑體" panose="020B0604030504040204" pitchFamily="34" charset="-120"/>
                        </a:rPr>
                        <a:t>聽力</a:t>
                      </a:r>
                      <a:r>
                        <a:rPr lang="en-US" altLang="zh-TW" sz="2400" b="1" dirty="0">
                          <a:solidFill>
                            <a:srgbClr val="000066"/>
                          </a:solidFill>
                          <a:latin typeface="微軟正黑體" panose="020B0604030504040204" pitchFamily="34" charset="-120"/>
                          <a:ea typeface="微軟正黑體" panose="020B0604030504040204" pitchFamily="34" charset="-120"/>
                        </a:rPr>
                        <a:t>20~30</a:t>
                      </a:r>
                      <a:r>
                        <a:rPr lang="zh-TW" altLang="en-US" sz="2400" b="1" dirty="0">
                          <a:solidFill>
                            <a:srgbClr val="000066"/>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 xmlns:a16="http://schemas.microsoft.com/office/drawing/2014/main" val="10003"/>
                  </a:ext>
                </a:extLst>
              </a:tr>
              <a:tr h="94498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rgbClr val="A50021"/>
                          </a:solidFill>
                          <a:latin typeface="微軟正黑體" panose="020B0604030504040204" pitchFamily="34" charset="-120"/>
                          <a:ea typeface="微軟正黑體" panose="020B0604030504040204" pitchFamily="34" charset="-120"/>
                        </a:rPr>
                        <a:t>數學</a:t>
                      </a:r>
                    </a:p>
                  </a:txBody>
                  <a:tcPr marL="91433" marR="91433" marT="45722" marB="4572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A50021"/>
                          </a:solidFill>
                          <a:latin typeface="微軟正黑體" panose="020B0604030504040204" pitchFamily="34" charset="-120"/>
                          <a:ea typeface="微軟正黑體" panose="020B0604030504040204" pitchFamily="34" charset="-120"/>
                        </a:rPr>
                        <a:t>80</a:t>
                      </a:r>
                      <a:r>
                        <a:rPr lang="zh-TW" altLang="en-US" sz="2400" b="1" dirty="0">
                          <a:solidFill>
                            <a:srgbClr val="A50021"/>
                          </a:solidFill>
                          <a:latin typeface="微軟正黑體" panose="020B0604030504040204" pitchFamily="34" charset="-120"/>
                          <a:ea typeface="微軟正黑體" panose="020B0604030504040204" pitchFamily="34" charset="-120"/>
                        </a:rPr>
                        <a:t>分鐘</a:t>
                      </a:r>
                      <a:endParaRPr lang="zh-TW" altLang="en-US" sz="2400" dirty="0">
                        <a:solidFill>
                          <a:srgbClr val="A50021"/>
                        </a:solidFill>
                      </a:endParaRP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A50021"/>
                          </a:solidFill>
                          <a:latin typeface="微軟正黑體" panose="020B0604030504040204" pitchFamily="34" charset="-120"/>
                          <a:ea typeface="微軟正黑體" panose="020B0604030504040204" pitchFamily="34" charset="-120"/>
                        </a:rPr>
                        <a:t>選擇題</a:t>
                      </a:r>
                      <a:r>
                        <a:rPr lang="en-US" altLang="zh-TW" sz="2000" b="1" dirty="0">
                          <a:solidFill>
                            <a:srgbClr val="A50021"/>
                          </a:solidFill>
                          <a:latin typeface="微軟正黑體" panose="020B0604030504040204" pitchFamily="34" charset="-120"/>
                          <a:ea typeface="微軟正黑體" panose="020B0604030504040204" pitchFamily="34" charset="-120"/>
                        </a:rPr>
                        <a:t>25~30</a:t>
                      </a:r>
                      <a:r>
                        <a:rPr lang="zh-TW" altLang="en-US" sz="2000" b="1" dirty="0">
                          <a:solidFill>
                            <a:srgbClr val="A50021"/>
                          </a:solidFill>
                          <a:latin typeface="微軟正黑體" panose="020B0604030504040204" pitchFamily="34" charset="-120"/>
                          <a:ea typeface="微軟正黑體" panose="020B0604030504040204" pitchFamily="34" charset="-120"/>
                        </a:rPr>
                        <a:t>題</a:t>
                      </a:r>
                      <a:endParaRPr lang="en-US" altLang="zh-TW" sz="2000" b="1" dirty="0">
                        <a:solidFill>
                          <a:srgbClr val="A50021"/>
                        </a:solidFill>
                        <a:latin typeface="微軟正黑體" panose="020B0604030504040204" pitchFamily="34" charset="-120"/>
                        <a:ea typeface="微軟正黑體" panose="020B0604030504040204"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A50021"/>
                          </a:solidFill>
                          <a:latin typeface="微軟正黑體" panose="020B0604030504040204" pitchFamily="34" charset="-120"/>
                          <a:ea typeface="微軟正黑體" panose="020B0604030504040204" pitchFamily="34" charset="-120"/>
                        </a:rPr>
                        <a:t>非選擇題</a:t>
                      </a:r>
                      <a:r>
                        <a:rPr lang="en-US" altLang="zh-TW" sz="2000" b="1" dirty="0">
                          <a:solidFill>
                            <a:srgbClr val="A50021"/>
                          </a:solidFill>
                          <a:latin typeface="微軟正黑體" panose="020B0604030504040204" pitchFamily="34" charset="-120"/>
                          <a:ea typeface="微軟正黑體" panose="020B0604030504040204" pitchFamily="34" charset="-120"/>
                        </a:rPr>
                        <a:t>2~3</a:t>
                      </a:r>
                      <a:r>
                        <a:rPr lang="zh-TW" altLang="en-US" sz="2000" b="1" dirty="0">
                          <a:solidFill>
                            <a:srgbClr val="A50021"/>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 xmlns:a16="http://schemas.microsoft.com/office/drawing/2014/main" val="10004"/>
                  </a:ext>
                </a:extLst>
              </a:tr>
              <a:tr h="51821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rgbClr val="000066"/>
                          </a:solidFill>
                          <a:latin typeface="微軟正黑體" panose="020B0604030504040204" pitchFamily="34" charset="-120"/>
                          <a:ea typeface="微軟正黑體" panose="020B0604030504040204" pitchFamily="34" charset="-120"/>
                        </a:rPr>
                        <a:t>社會</a:t>
                      </a:r>
                    </a:p>
                  </a:txBody>
                  <a:tcPr marL="91433" marR="91433" marT="45722" marB="4572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000066"/>
                          </a:solidFill>
                          <a:latin typeface="微軟正黑體" panose="020B0604030504040204" pitchFamily="34" charset="-120"/>
                          <a:ea typeface="微軟正黑體" panose="020B0604030504040204" pitchFamily="34" charset="-120"/>
                        </a:rPr>
                        <a:t>70</a:t>
                      </a:r>
                      <a:r>
                        <a:rPr lang="zh-TW" altLang="en-US" sz="2400" b="1" dirty="0">
                          <a:solidFill>
                            <a:srgbClr val="000066"/>
                          </a:solidFill>
                          <a:latin typeface="微軟正黑體" panose="020B0604030504040204" pitchFamily="34" charset="-120"/>
                          <a:ea typeface="微軟正黑體" panose="020B0604030504040204" pitchFamily="34" charset="-120"/>
                        </a:rPr>
                        <a:t>分鐘</a:t>
                      </a:r>
                      <a:endParaRPr lang="zh-TW" altLang="en-US" sz="2400" dirty="0">
                        <a:solidFill>
                          <a:srgbClr val="000066"/>
                        </a:solidFill>
                      </a:endParaRP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000066"/>
                          </a:solidFill>
                          <a:latin typeface="微軟正黑體" panose="020B0604030504040204" pitchFamily="34" charset="-120"/>
                          <a:ea typeface="微軟正黑體" panose="020B0604030504040204" pitchFamily="34" charset="-120"/>
                        </a:rPr>
                        <a:t>60~70</a:t>
                      </a:r>
                      <a:r>
                        <a:rPr lang="zh-TW" altLang="en-US" sz="2400" b="1" dirty="0">
                          <a:solidFill>
                            <a:srgbClr val="000066"/>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 xmlns:a16="http://schemas.microsoft.com/office/drawing/2014/main" val="10005"/>
                  </a:ext>
                </a:extLst>
              </a:tr>
              <a:tr h="51821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rgbClr val="A50021"/>
                          </a:solidFill>
                          <a:latin typeface="微軟正黑體" panose="020B0604030504040204" pitchFamily="34" charset="-120"/>
                          <a:ea typeface="微軟正黑體" panose="020B0604030504040204" pitchFamily="34" charset="-120"/>
                        </a:rPr>
                        <a:t>自然</a:t>
                      </a:r>
                    </a:p>
                  </a:txBody>
                  <a:tcPr marL="91433" marR="91433" marT="45722" marB="4572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A50021"/>
                          </a:solidFill>
                          <a:latin typeface="微軟正黑體" panose="020B0604030504040204" pitchFamily="34" charset="-120"/>
                          <a:ea typeface="微軟正黑體" panose="020B0604030504040204" pitchFamily="34" charset="-120"/>
                        </a:rPr>
                        <a:t>70</a:t>
                      </a:r>
                      <a:r>
                        <a:rPr lang="zh-TW" altLang="en-US" sz="2400" b="1" dirty="0">
                          <a:solidFill>
                            <a:srgbClr val="A50021"/>
                          </a:solidFill>
                          <a:latin typeface="微軟正黑體" panose="020B0604030504040204" pitchFamily="34" charset="-120"/>
                          <a:ea typeface="微軟正黑體" panose="020B0604030504040204" pitchFamily="34" charset="-120"/>
                        </a:rPr>
                        <a:t>分鐘</a:t>
                      </a:r>
                      <a:endParaRPr lang="zh-TW" altLang="en-US" sz="2400" dirty="0">
                        <a:solidFill>
                          <a:srgbClr val="A50021"/>
                        </a:solidFill>
                      </a:endParaRP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A50021"/>
                          </a:solidFill>
                          <a:latin typeface="微軟正黑體" panose="020B0604030504040204" pitchFamily="34" charset="-120"/>
                          <a:ea typeface="微軟正黑體" panose="020B0604030504040204" pitchFamily="34" charset="-120"/>
                        </a:rPr>
                        <a:t>50~60</a:t>
                      </a:r>
                      <a:r>
                        <a:rPr lang="zh-TW" altLang="en-US" sz="2400" b="1" dirty="0">
                          <a:solidFill>
                            <a:srgbClr val="A50021"/>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 xmlns:a16="http://schemas.microsoft.com/office/drawing/2014/main" val="10006"/>
                  </a:ext>
                </a:extLst>
              </a:tr>
              <a:tr h="60281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rgbClr val="000066"/>
                          </a:solidFill>
                          <a:latin typeface="微軟正黑體" panose="020B0604030504040204" pitchFamily="34" charset="-120"/>
                          <a:ea typeface="微軟正黑體" panose="020B0604030504040204" pitchFamily="34" charset="-120"/>
                        </a:rPr>
                        <a:t>寫作測驗</a:t>
                      </a:r>
                    </a:p>
                  </a:txBody>
                  <a:tcPr marL="91433" marR="91433" marT="45722" marB="4572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000066"/>
                          </a:solidFill>
                          <a:latin typeface="微軟正黑體" panose="020B0604030504040204" pitchFamily="34" charset="-120"/>
                          <a:ea typeface="微軟正黑體" panose="020B0604030504040204" pitchFamily="34" charset="-120"/>
                        </a:rPr>
                        <a:t>50</a:t>
                      </a:r>
                      <a:r>
                        <a:rPr lang="zh-TW" altLang="en-US" sz="2400" b="1" dirty="0">
                          <a:solidFill>
                            <a:srgbClr val="000066"/>
                          </a:solidFill>
                          <a:latin typeface="微軟正黑體" panose="020B0604030504040204" pitchFamily="34" charset="-120"/>
                          <a:ea typeface="微軟正黑體" panose="020B0604030504040204" pitchFamily="34" charset="-120"/>
                        </a:rPr>
                        <a:t>分鐘</a:t>
                      </a:r>
                      <a:endParaRPr lang="zh-TW" altLang="en-US" sz="2400" dirty="0">
                        <a:solidFill>
                          <a:srgbClr val="000066"/>
                        </a:solidFill>
                      </a:endParaRP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000066"/>
                          </a:solidFill>
                          <a:latin typeface="微軟正黑體" panose="020B0604030504040204" pitchFamily="34" charset="-120"/>
                          <a:ea typeface="微軟正黑體" panose="020B0604030504040204" pitchFamily="34" charset="-120"/>
                        </a:rPr>
                        <a:t>1</a:t>
                      </a:r>
                      <a:r>
                        <a:rPr lang="zh-TW" altLang="en-US" sz="2400" b="1" dirty="0">
                          <a:solidFill>
                            <a:srgbClr val="000066"/>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 xmlns:a16="http://schemas.microsoft.com/office/drawing/2014/main" val="10007"/>
                  </a:ext>
                </a:extLst>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標題 2"/>
          <p:cNvSpPr>
            <a:spLocks noGrp="1"/>
          </p:cNvSpPr>
          <p:nvPr>
            <p:ph type="title"/>
          </p:nvPr>
        </p:nvSpPr>
        <p:spPr>
          <a:xfrm>
            <a:off x="2411760" y="836712"/>
            <a:ext cx="7570787" cy="850900"/>
          </a:xfrm>
          <a:effectLst>
            <a:outerShdw blurRad="50800" dist="38100" dir="2700000" algn="tl" rotWithShape="0">
              <a:prstClr val="black">
                <a:alpha val="40000"/>
              </a:prstClr>
            </a:outerShdw>
          </a:effectLst>
        </p:spPr>
        <p:txBody>
          <a:bodyPr>
            <a:normAutofit/>
          </a:bodyPr>
          <a:lstStyle/>
          <a:p>
            <a:pPr eaLnBrk="1" hangingPunct="1">
              <a:defRPr/>
            </a:pPr>
            <a:r>
              <a:rPr lang="zh-TW" altLang="en-US" sz="3600" b="1" dirty="0">
                <a:solidFill>
                  <a:srgbClr val="333399"/>
                </a:solidFill>
                <a:latin typeface="微軟正黑體" panose="020B0604030504040204" pitchFamily="34" charset="-120"/>
                <a:ea typeface="微軟正黑體" panose="020B0604030504040204" pitchFamily="34" charset="-120"/>
              </a:rPr>
              <a:t>能力等級與加註標示</a:t>
            </a:r>
          </a:p>
        </p:txBody>
      </p:sp>
      <p:graphicFrame>
        <p:nvGraphicFramePr>
          <p:cNvPr id="4" name="內容版面配置區 5"/>
          <p:cNvGraphicFramePr>
            <a:graphicFrameLocks/>
          </p:cNvGraphicFramePr>
          <p:nvPr>
            <p:extLst>
              <p:ext uri="{D42A27DB-BD31-4B8C-83A1-F6EECF244321}">
                <p14:modId xmlns:p14="http://schemas.microsoft.com/office/powerpoint/2010/main" val="4181488881"/>
              </p:ext>
            </p:extLst>
          </p:nvPr>
        </p:nvGraphicFramePr>
        <p:xfrm>
          <a:off x="179512" y="1556792"/>
          <a:ext cx="8784976" cy="5040563"/>
        </p:xfrm>
        <a:graphic>
          <a:graphicData uri="http://schemas.openxmlformats.org/drawingml/2006/table">
            <a:tbl>
              <a:tblPr firstRow="1" bandRow="1">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effectLst>
                  <a:outerShdw blurRad="40000" dist="20000" dir="5400000" rotWithShape="0">
                    <a:srgbClr val="000000">
                      <a:alpha val="38000"/>
                    </a:srgbClr>
                  </a:outerShdw>
                </a:effectLst>
              </a:tblPr>
              <a:tblGrid>
                <a:gridCol w="2531498">
                  <a:extLst>
                    <a:ext uri="{9D8B030D-6E8A-4147-A177-3AD203B41FA5}">
                      <a16:colId xmlns="" xmlns:a16="http://schemas.microsoft.com/office/drawing/2014/main" val="20000"/>
                    </a:ext>
                  </a:extLst>
                </a:gridCol>
                <a:gridCol w="2184950">
                  <a:extLst>
                    <a:ext uri="{9D8B030D-6E8A-4147-A177-3AD203B41FA5}">
                      <a16:colId xmlns="" xmlns:a16="http://schemas.microsoft.com/office/drawing/2014/main" val="20001"/>
                    </a:ext>
                  </a:extLst>
                </a:gridCol>
                <a:gridCol w="4068528">
                  <a:extLst>
                    <a:ext uri="{9D8B030D-6E8A-4147-A177-3AD203B41FA5}">
                      <a16:colId xmlns="" xmlns:a16="http://schemas.microsoft.com/office/drawing/2014/main" val="20002"/>
                    </a:ext>
                  </a:extLst>
                </a:gridCol>
              </a:tblGrid>
              <a:tr h="697931">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a:solidFill>
                            <a:schemeClr val="bg1"/>
                          </a:solidFill>
                          <a:latin typeface="微軟正黑體" pitchFamily="34" charset="-120"/>
                          <a:ea typeface="微軟正黑體" pitchFamily="34" charset="-120"/>
                        </a:rPr>
                        <a:t>能力等級</a:t>
                      </a:r>
                    </a:p>
                  </a:txBody>
                  <a:tcPr anchor="ctr">
                    <a:lnL w="9525" cap="flat" cmpd="sng" algn="ctr">
                      <a:solidFill>
                        <a:srgbClr val="4F81BD">
                          <a:shade val="95000"/>
                          <a:satMod val="105000"/>
                        </a:srgbClr>
                      </a:solidFill>
                      <a:prstDash val="solid"/>
                    </a:lnL>
                    <a:lnR w="6350" cap="flat" cmpd="sng" algn="ctr">
                      <a:solidFill>
                        <a:sysClr val="window" lastClr="FFFFFF"/>
                      </a:solidFill>
                      <a:prstDash val="solid"/>
                      <a:round/>
                      <a:headEnd type="none" w="med" len="med"/>
                      <a:tailEnd type="none" w="med" len="med"/>
                    </a:lnR>
                    <a:lnT w="9525" cap="flat" cmpd="sng" algn="ctr">
                      <a:solidFill>
                        <a:srgbClr val="4F81BD">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000066"/>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a:solidFill>
                            <a:schemeClr val="bg1"/>
                          </a:solidFill>
                          <a:latin typeface="微軟正黑體" pitchFamily="34" charset="-120"/>
                          <a:ea typeface="微軟正黑體" pitchFamily="34" charset="-120"/>
                        </a:rPr>
                        <a:t>加註標示</a:t>
                      </a:r>
                    </a:p>
                  </a:txBody>
                  <a:tcPr anchor="ctr">
                    <a:lnL w="6350" cap="flat" cmpd="sng" algn="ctr">
                      <a:solidFill>
                        <a:sysClr val="window" lastClr="FFFFFF"/>
                      </a:solidFill>
                      <a:prstDash val="solid"/>
                      <a:round/>
                      <a:headEnd type="none" w="med" len="med"/>
                      <a:tailEnd type="none" w="med" len="med"/>
                    </a:lnL>
                    <a:lnR w="6350" cap="flat" cmpd="sng" algn="ctr">
                      <a:solidFill>
                        <a:sysClr val="window" lastClr="FFFFFF"/>
                      </a:solidFill>
                      <a:prstDash val="solid"/>
                      <a:round/>
                      <a:headEnd type="none" w="med" len="med"/>
                      <a:tailEnd type="none" w="med" len="med"/>
                    </a:lnR>
                    <a:lnT w="9525" cap="flat" cmpd="sng" algn="ctr">
                      <a:solidFill>
                        <a:srgbClr val="4F81BD">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000066"/>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a:solidFill>
                            <a:schemeClr val="bg1"/>
                          </a:solidFill>
                          <a:latin typeface="微軟正黑體" pitchFamily="34" charset="-120"/>
                          <a:ea typeface="微軟正黑體" pitchFamily="34" charset="-120"/>
                        </a:rPr>
                        <a:t>標示說明</a:t>
                      </a:r>
                    </a:p>
                  </a:txBody>
                  <a:tcPr anchor="ctr">
                    <a:lnL w="6350" cap="flat" cmpd="sng" algn="ctr">
                      <a:solidFill>
                        <a:sysClr val="window" lastClr="FFFFFF"/>
                      </a:solidFill>
                      <a:prstDash val="solid"/>
                      <a:round/>
                      <a:headEnd type="none" w="med" len="med"/>
                      <a:tailEnd type="none" w="med" len="me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000066"/>
                    </a:solidFill>
                  </a:tcPr>
                </a:tc>
                <a:extLst>
                  <a:ext uri="{0D108BD9-81ED-4DB2-BD59-A6C34878D82A}">
                    <a16:rowId xmlns="" xmlns:a16="http://schemas.microsoft.com/office/drawing/2014/main" val="10000"/>
                  </a:ext>
                </a:extLst>
              </a:tr>
              <a:tr h="620376">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A50021"/>
                          </a:solidFill>
                          <a:latin typeface="微軟正黑體" pitchFamily="34" charset="-120"/>
                          <a:ea typeface="微軟正黑體" pitchFamily="34" charset="-120"/>
                        </a:rPr>
                        <a:t>精熟</a:t>
                      </a:r>
                      <a:r>
                        <a:rPr lang="en-US" altLang="zh-TW" sz="2400" b="1" dirty="0">
                          <a:solidFill>
                            <a:srgbClr val="A50021"/>
                          </a:solidFill>
                          <a:latin typeface="微軟正黑體" pitchFamily="34" charset="-120"/>
                          <a:ea typeface="微軟正黑體" pitchFamily="34" charset="-120"/>
                        </a:rPr>
                        <a:t>(A)</a:t>
                      </a: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A50021"/>
                          </a:solidFill>
                          <a:latin typeface="微軟正黑體" pitchFamily="34" charset="-120"/>
                          <a:ea typeface="微軟正黑體" pitchFamily="34" charset="-120"/>
                        </a:rPr>
                        <a:t>答對題數</a:t>
                      </a:r>
                      <a:r>
                        <a:rPr lang="en-US" altLang="zh-TW" sz="2400" b="1" dirty="0">
                          <a:solidFill>
                            <a:srgbClr val="A50021"/>
                          </a:solidFill>
                          <a:latin typeface="微軟正黑體" pitchFamily="34" charset="-120"/>
                          <a:ea typeface="微軟正黑體" pitchFamily="34" charset="-120"/>
                        </a:rPr>
                        <a:t>80~85%</a:t>
                      </a:r>
                      <a:r>
                        <a:rPr lang="zh-TW" altLang="en-US" sz="2400" b="1" dirty="0">
                          <a:solidFill>
                            <a:srgbClr val="A50021"/>
                          </a:solidFill>
                          <a:latin typeface="微軟正黑體" pitchFamily="34" charset="-120"/>
                          <a:ea typeface="微軟正黑體" pitchFamily="34" charset="-120"/>
                        </a:rPr>
                        <a:t>以上</a:t>
                      </a: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25400" cap="flat" cmpd="sng" algn="ctr">
                      <a:solidFill>
                        <a:sysClr val="window" lastClr="FFFFFF"/>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kern="1200" baseline="0" dirty="0">
                          <a:solidFill>
                            <a:srgbClr val="A50021"/>
                          </a:solidFill>
                          <a:latin typeface="微軟正黑體" pitchFamily="34" charset="-120"/>
                          <a:ea typeface="微軟正黑體" pitchFamily="34" charset="-120"/>
                          <a:cs typeface="+mn-cs"/>
                        </a:rPr>
                        <a:t>A++</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25400" cap="flat" cmpd="sng" algn="ctr">
                      <a:solidFill>
                        <a:sysClr val="window" lastClr="FFFFFF"/>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zh-TW" altLang="en-US" sz="2400" b="1" kern="1200" baseline="0" dirty="0">
                          <a:solidFill>
                            <a:srgbClr val="A50021"/>
                          </a:solidFill>
                          <a:latin typeface="微軟正黑體" pitchFamily="34" charset="-120"/>
                          <a:ea typeface="微軟正黑體" pitchFamily="34" charset="-120"/>
                          <a:cs typeface="+mn-cs"/>
                        </a:rPr>
                        <a:t>精熟等級前</a:t>
                      </a:r>
                      <a:r>
                        <a:rPr lang="en-US" altLang="zh-TW" sz="2400" b="1" kern="1200" baseline="0" dirty="0">
                          <a:solidFill>
                            <a:srgbClr val="A50021"/>
                          </a:solidFill>
                          <a:latin typeface="微軟正黑體" pitchFamily="34" charset="-120"/>
                          <a:ea typeface="微軟正黑體" pitchFamily="34" charset="-120"/>
                          <a:cs typeface="+mn-cs"/>
                        </a:rPr>
                        <a:t>25%</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25400" cap="flat" cmpd="sng" algn="ctr">
                      <a:solidFill>
                        <a:sysClr val="window" lastClr="FFFFFF"/>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extLst>
                  <a:ext uri="{0D108BD9-81ED-4DB2-BD59-A6C34878D82A}">
                    <a16:rowId xmlns="" xmlns:a16="http://schemas.microsoft.com/office/drawing/2014/main" val="10001"/>
                  </a:ext>
                </a:extLst>
              </a:tr>
              <a:tr h="620376">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800" b="1" dirty="0">
                        <a:solidFill>
                          <a:srgbClr val="7030A0"/>
                        </a:solidFill>
                        <a:latin typeface="微軟正黑體" pitchFamily="34" charset="-120"/>
                        <a:ea typeface="微軟正黑體" pitchFamily="34" charset="-120"/>
                      </a:endParaRPr>
                    </a:p>
                  </a:txBody>
                  <a:tcPr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kern="1200" baseline="0" dirty="0">
                          <a:solidFill>
                            <a:srgbClr val="A50021"/>
                          </a:solidFill>
                          <a:latin typeface="微軟正黑體" pitchFamily="34" charset="-120"/>
                          <a:ea typeface="微軟正黑體" pitchFamily="34" charset="-120"/>
                          <a:cs typeface="+mn-cs"/>
                        </a:rPr>
                        <a:t>A+</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zh-TW" altLang="en-US" sz="2400" b="1" kern="1200" baseline="0" dirty="0">
                          <a:solidFill>
                            <a:srgbClr val="A50021"/>
                          </a:solidFill>
                          <a:latin typeface="微軟正黑體" pitchFamily="34" charset="-120"/>
                          <a:ea typeface="微軟正黑體" pitchFamily="34" charset="-120"/>
                          <a:cs typeface="+mn-cs"/>
                        </a:rPr>
                        <a:t>精熟等級前</a:t>
                      </a:r>
                      <a:r>
                        <a:rPr lang="en-US" altLang="zh-TW" sz="2400" b="1" kern="1200" baseline="0" dirty="0">
                          <a:solidFill>
                            <a:srgbClr val="A50021"/>
                          </a:solidFill>
                          <a:latin typeface="微軟正黑體" pitchFamily="34" charset="-120"/>
                          <a:ea typeface="微軟正黑體" pitchFamily="34" charset="-120"/>
                          <a:cs typeface="+mn-cs"/>
                        </a:rPr>
                        <a:t>26%</a:t>
                      </a:r>
                      <a:r>
                        <a:rPr lang="zh-TW" altLang="en-US" sz="2400" b="1" kern="1200" baseline="0" dirty="0">
                          <a:solidFill>
                            <a:srgbClr val="A50021"/>
                          </a:solidFill>
                          <a:latin typeface="微軟正黑體" pitchFamily="34" charset="-120"/>
                          <a:ea typeface="微軟正黑體" pitchFamily="34" charset="-120"/>
                          <a:cs typeface="+mn-cs"/>
                        </a:rPr>
                        <a:t>～</a:t>
                      </a:r>
                      <a:r>
                        <a:rPr lang="en-US" altLang="zh-TW" sz="2400" b="1" kern="1200" baseline="0" dirty="0">
                          <a:solidFill>
                            <a:srgbClr val="A50021"/>
                          </a:solidFill>
                          <a:latin typeface="微軟正黑體" pitchFamily="34" charset="-120"/>
                          <a:ea typeface="微軟正黑體" pitchFamily="34" charset="-120"/>
                          <a:cs typeface="+mn-cs"/>
                        </a:rPr>
                        <a:t>50%</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620376">
                <a:tc vMerge="1">
                  <a:txBody>
                    <a:bodyPr/>
                    <a:lstStyle/>
                    <a:p>
                      <a:pPr algn="ctr"/>
                      <a:endParaRPr lang="zh-TW" altLang="en-US" sz="2800" b="1" dirty="0">
                        <a:solidFill>
                          <a:srgbClr val="7030A0"/>
                        </a:solidFill>
                        <a:latin typeface="微軟正黑體" pitchFamily="34" charset="-120"/>
                        <a:ea typeface="微軟正黑體" pitchFamily="34" charset="-120"/>
                      </a:endParaRPr>
                    </a:p>
                  </a:txBody>
                  <a:tcPr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kern="1200" baseline="0" dirty="0">
                          <a:solidFill>
                            <a:srgbClr val="A50021"/>
                          </a:solidFill>
                          <a:latin typeface="微軟正黑體" pitchFamily="34" charset="-120"/>
                          <a:ea typeface="微軟正黑體" pitchFamily="34" charset="-120"/>
                          <a:cs typeface="+mn-cs"/>
                        </a:rPr>
                        <a:t>A</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b="1" kern="1200" baseline="0" dirty="0">
                          <a:solidFill>
                            <a:srgbClr val="A50021"/>
                          </a:solidFill>
                          <a:latin typeface="微軟正黑體" pitchFamily="34" charset="-120"/>
                          <a:ea typeface="微軟正黑體" pitchFamily="34" charset="-120"/>
                          <a:cs typeface="+mn-cs"/>
                        </a:rPr>
                        <a:t>精熟等級前</a:t>
                      </a:r>
                      <a:r>
                        <a:rPr lang="en-US" altLang="zh-TW" sz="2400" b="1" kern="1200" baseline="0" dirty="0">
                          <a:solidFill>
                            <a:srgbClr val="A50021"/>
                          </a:solidFill>
                          <a:latin typeface="微軟正黑體" pitchFamily="34" charset="-120"/>
                          <a:ea typeface="微軟正黑體" pitchFamily="34" charset="-120"/>
                          <a:cs typeface="+mn-cs"/>
                        </a:rPr>
                        <a:t>51%~</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extLst>
                  <a:ext uri="{0D108BD9-81ED-4DB2-BD59-A6C34878D82A}">
                    <a16:rowId xmlns="" xmlns:a16="http://schemas.microsoft.com/office/drawing/2014/main" val="10003"/>
                  </a:ext>
                </a:extLst>
              </a:tr>
              <a:tr h="620376">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000000"/>
                          </a:solidFill>
                          <a:latin typeface="微軟正黑體" pitchFamily="34" charset="-120"/>
                          <a:ea typeface="微軟正黑體" pitchFamily="34" charset="-120"/>
                        </a:rPr>
                        <a:t>基礎</a:t>
                      </a:r>
                      <a:r>
                        <a:rPr lang="en-US" altLang="zh-TW" sz="2400" b="1" dirty="0">
                          <a:solidFill>
                            <a:srgbClr val="000000"/>
                          </a:solidFill>
                          <a:latin typeface="微軟正黑體" pitchFamily="34" charset="-120"/>
                          <a:ea typeface="微軟正黑體" pitchFamily="34" charset="-120"/>
                        </a:rPr>
                        <a:t>(B)</a:t>
                      </a: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000000"/>
                          </a:solidFill>
                          <a:latin typeface="微軟正黑體" pitchFamily="34" charset="-120"/>
                          <a:ea typeface="微軟正黑體" pitchFamily="34" charset="-120"/>
                        </a:rPr>
                        <a:t>答對題數</a:t>
                      </a:r>
                      <a:endParaRPr lang="en-US" altLang="zh-TW" sz="2400" b="1" dirty="0">
                        <a:solidFill>
                          <a:srgbClr val="000000"/>
                        </a:solidFill>
                        <a:latin typeface="微軟正黑體" pitchFamily="34" charset="-120"/>
                        <a:ea typeface="微軟正黑體"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000000"/>
                          </a:solidFill>
                          <a:latin typeface="微軟正黑體" pitchFamily="34" charset="-120"/>
                          <a:ea typeface="微軟正黑體" pitchFamily="34" charset="-120"/>
                        </a:rPr>
                        <a:t>40%</a:t>
                      </a:r>
                      <a:r>
                        <a:rPr lang="zh-TW" altLang="en-US" sz="2400" b="1" dirty="0">
                          <a:solidFill>
                            <a:srgbClr val="000000"/>
                          </a:solidFill>
                          <a:latin typeface="微軟正黑體" pitchFamily="34" charset="-120"/>
                          <a:ea typeface="微軟正黑體" pitchFamily="34" charset="-120"/>
                        </a:rPr>
                        <a:t>以上</a:t>
                      </a: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kern="1200" baseline="0" dirty="0">
                          <a:solidFill>
                            <a:srgbClr val="000000"/>
                          </a:solidFill>
                          <a:latin typeface="微軟正黑體" pitchFamily="34" charset="-120"/>
                          <a:ea typeface="微軟正黑體" pitchFamily="34" charset="-120"/>
                          <a:cs typeface="+mn-cs"/>
                        </a:rPr>
                        <a:t>B ++</a:t>
                      </a:r>
                      <a:endParaRPr lang="zh-TW" altLang="en-US" sz="2400" b="1" dirty="0">
                        <a:solidFill>
                          <a:srgbClr val="000000"/>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zh-TW" altLang="en-US" sz="2400" b="1" kern="1200" baseline="0" dirty="0">
                          <a:solidFill>
                            <a:srgbClr val="000000"/>
                          </a:solidFill>
                          <a:latin typeface="微軟正黑體" pitchFamily="34" charset="-120"/>
                          <a:ea typeface="微軟正黑體" pitchFamily="34" charset="-120"/>
                          <a:cs typeface="+mn-cs"/>
                        </a:rPr>
                        <a:t>基礎等級前</a:t>
                      </a:r>
                      <a:r>
                        <a:rPr lang="en-US" altLang="zh-TW" sz="2400" b="1" kern="1200" baseline="0" dirty="0">
                          <a:solidFill>
                            <a:srgbClr val="000000"/>
                          </a:solidFill>
                          <a:latin typeface="微軟正黑體" pitchFamily="34" charset="-120"/>
                          <a:ea typeface="微軟正黑體" pitchFamily="34" charset="-120"/>
                          <a:cs typeface="+mn-cs"/>
                        </a:rPr>
                        <a:t>25%</a:t>
                      </a:r>
                      <a:endParaRPr lang="zh-TW" altLang="en-US" sz="2400" b="1" dirty="0">
                        <a:solidFill>
                          <a:srgbClr val="000000"/>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r h="620376">
                <a:tc vMerge="1">
                  <a:txBody>
                    <a:bodyPr/>
                    <a:lstStyle/>
                    <a:p>
                      <a:pPr algn="ctr"/>
                      <a:endParaRPr lang="zh-TW" altLang="en-US" sz="2800" b="1" dirty="0">
                        <a:solidFill>
                          <a:srgbClr val="7030A0"/>
                        </a:solidFill>
                        <a:latin typeface="微軟正黑體" pitchFamily="34" charset="-120"/>
                        <a:ea typeface="微軟正黑體" pitchFamily="34" charset="-120"/>
                      </a:endParaRPr>
                    </a:p>
                  </a:txBody>
                  <a:tcPr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kern="1200" baseline="0" dirty="0">
                          <a:solidFill>
                            <a:srgbClr val="000000"/>
                          </a:solidFill>
                          <a:latin typeface="微軟正黑體" pitchFamily="34" charset="-120"/>
                          <a:ea typeface="微軟正黑體" pitchFamily="34" charset="-120"/>
                          <a:cs typeface="+mn-cs"/>
                        </a:rPr>
                        <a:t>B+</a:t>
                      </a:r>
                      <a:endParaRPr lang="zh-TW" altLang="en-US" sz="2400" b="1" dirty="0">
                        <a:solidFill>
                          <a:srgbClr val="000000"/>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zh-TW" altLang="en-US" sz="2400" b="1" kern="1200" baseline="0" dirty="0">
                          <a:solidFill>
                            <a:srgbClr val="000000"/>
                          </a:solidFill>
                          <a:latin typeface="微軟正黑體" pitchFamily="34" charset="-120"/>
                          <a:ea typeface="微軟正黑體" pitchFamily="34" charset="-120"/>
                          <a:cs typeface="+mn-cs"/>
                        </a:rPr>
                        <a:t>基礎等級前</a:t>
                      </a:r>
                      <a:r>
                        <a:rPr lang="en-US" altLang="zh-TW" sz="2400" b="1" kern="1200" baseline="0" dirty="0">
                          <a:solidFill>
                            <a:srgbClr val="000000"/>
                          </a:solidFill>
                          <a:latin typeface="微軟正黑體" pitchFamily="34" charset="-120"/>
                          <a:ea typeface="微軟正黑體" pitchFamily="34" charset="-120"/>
                          <a:cs typeface="+mn-cs"/>
                        </a:rPr>
                        <a:t>26%</a:t>
                      </a:r>
                      <a:r>
                        <a:rPr lang="zh-TW" altLang="en-US" sz="2400" b="1" kern="1200" baseline="0" dirty="0">
                          <a:solidFill>
                            <a:srgbClr val="000000"/>
                          </a:solidFill>
                          <a:latin typeface="微軟正黑體" pitchFamily="34" charset="-120"/>
                          <a:ea typeface="微軟正黑體" pitchFamily="34" charset="-120"/>
                          <a:cs typeface="+mn-cs"/>
                        </a:rPr>
                        <a:t>～</a:t>
                      </a:r>
                      <a:r>
                        <a:rPr lang="en-US" altLang="zh-TW" sz="2400" b="1" kern="1200" baseline="0" dirty="0">
                          <a:solidFill>
                            <a:srgbClr val="000000"/>
                          </a:solidFill>
                          <a:latin typeface="微軟正黑體" pitchFamily="34" charset="-120"/>
                          <a:ea typeface="微軟正黑體" pitchFamily="34" charset="-120"/>
                          <a:cs typeface="+mn-cs"/>
                        </a:rPr>
                        <a:t>50%</a:t>
                      </a:r>
                      <a:endParaRPr lang="zh-TW" altLang="en-US" sz="2400" b="1" dirty="0">
                        <a:solidFill>
                          <a:srgbClr val="000000"/>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extLst>
                  <a:ext uri="{0D108BD9-81ED-4DB2-BD59-A6C34878D82A}">
                    <a16:rowId xmlns="" xmlns:a16="http://schemas.microsoft.com/office/drawing/2014/main" val="10005"/>
                  </a:ext>
                </a:extLst>
              </a:tr>
              <a:tr h="620376">
                <a:tc vMerge="1">
                  <a:txBody>
                    <a:bodyPr/>
                    <a:lstStyle/>
                    <a:p>
                      <a:pPr algn="ctr"/>
                      <a:endParaRPr lang="zh-TW" altLang="en-US" sz="2800" b="1" dirty="0">
                        <a:solidFill>
                          <a:srgbClr val="7030A0"/>
                        </a:solidFill>
                        <a:latin typeface="微軟正黑體" pitchFamily="34" charset="-120"/>
                        <a:ea typeface="微軟正黑體" pitchFamily="34" charset="-120"/>
                      </a:endParaRPr>
                    </a:p>
                  </a:txBody>
                  <a:tcPr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kern="1200" baseline="0" dirty="0">
                          <a:solidFill>
                            <a:srgbClr val="000000"/>
                          </a:solidFill>
                          <a:latin typeface="微軟正黑體" pitchFamily="34" charset="-120"/>
                          <a:ea typeface="微軟正黑體" pitchFamily="34" charset="-120"/>
                          <a:cs typeface="+mn-cs"/>
                        </a:rPr>
                        <a:t>B</a:t>
                      </a:r>
                      <a:endParaRPr lang="zh-TW" altLang="en-US" sz="2400" b="1" dirty="0">
                        <a:solidFill>
                          <a:srgbClr val="000000"/>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b="1" kern="1200" baseline="0" dirty="0">
                          <a:solidFill>
                            <a:schemeClr val="tx1"/>
                          </a:solidFill>
                          <a:latin typeface="微軟正黑體" pitchFamily="34" charset="-120"/>
                          <a:ea typeface="微軟正黑體" pitchFamily="34" charset="-120"/>
                          <a:cs typeface="+mn-cs"/>
                        </a:rPr>
                        <a:t>基礎等級前</a:t>
                      </a:r>
                      <a:r>
                        <a:rPr lang="en-US" altLang="zh-TW" sz="2400" b="1" kern="1200" baseline="0" dirty="0">
                          <a:solidFill>
                            <a:schemeClr val="tx1"/>
                          </a:solidFill>
                          <a:latin typeface="微軟正黑體" pitchFamily="34" charset="-120"/>
                          <a:ea typeface="微軟正黑體" pitchFamily="34" charset="-120"/>
                          <a:cs typeface="+mn-cs"/>
                        </a:rPr>
                        <a:t>51%~</a:t>
                      </a:r>
                      <a:endParaRPr lang="zh-TW" altLang="en-US" sz="2400" b="1" dirty="0">
                        <a:solidFill>
                          <a:schemeClr val="tx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 xmlns:a16="http://schemas.microsoft.com/office/drawing/2014/main" val="10006"/>
                  </a:ext>
                </a:extLst>
              </a:tr>
              <a:tr h="62037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A50021"/>
                          </a:solidFill>
                          <a:latin typeface="微軟正黑體" pitchFamily="34" charset="-120"/>
                          <a:ea typeface="微軟正黑體" pitchFamily="34" charset="-120"/>
                        </a:rPr>
                        <a:t>待加強</a:t>
                      </a:r>
                      <a:r>
                        <a:rPr lang="en-US" altLang="zh-TW" sz="2400" b="1" dirty="0">
                          <a:solidFill>
                            <a:srgbClr val="A50021"/>
                          </a:solidFill>
                          <a:latin typeface="微軟正黑體" pitchFamily="34" charset="-120"/>
                          <a:ea typeface="微軟正黑體" pitchFamily="34" charset="-120"/>
                        </a:rPr>
                        <a:t>(C)</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dirty="0">
                          <a:solidFill>
                            <a:srgbClr val="A50021"/>
                          </a:solidFill>
                          <a:latin typeface="微軟正黑體" pitchFamily="34" charset="-120"/>
                          <a:ea typeface="微軟正黑體" pitchFamily="34" charset="-120"/>
                        </a:rPr>
                        <a:t>C</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extLst>
                  <a:ext uri="{0D108BD9-81ED-4DB2-BD59-A6C34878D82A}">
                    <a16:rowId xmlns="" xmlns:a16="http://schemas.microsoft.com/office/drawing/2014/main" val="10007"/>
                  </a:ext>
                </a:extLst>
              </a:tr>
            </a:tbl>
          </a:graphicData>
        </a:graphic>
      </p:graphicFrame>
    </p:spTree>
    <p:extLst>
      <p:ext uri="{BB962C8B-B14F-4D97-AF65-F5344CB8AC3E}">
        <p14:creationId xmlns:p14="http://schemas.microsoft.com/office/powerpoint/2010/main" val="4199098661"/>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2"/>
          <p:cNvSpPr>
            <a:spLocks noGrp="1"/>
          </p:cNvSpPr>
          <p:nvPr>
            <p:ph type="title"/>
          </p:nvPr>
        </p:nvSpPr>
        <p:spPr>
          <a:xfrm>
            <a:off x="900113" y="476250"/>
            <a:ext cx="7570787" cy="850900"/>
          </a:xfrm>
          <a:effectLst>
            <a:outerShdw blurRad="50800" dist="38100" dir="2700000" algn="tl" rotWithShape="0">
              <a:prstClr val="black">
                <a:alpha val="40000"/>
              </a:prstClr>
            </a:outerShdw>
          </a:effectLst>
        </p:spPr>
        <p:txBody>
          <a:bodyPr/>
          <a:lstStyle/>
          <a:p>
            <a:pPr eaLnBrk="1" hangingPunct="1">
              <a:defRPr/>
            </a:pPr>
            <a:r>
              <a:rPr lang="zh-TW" altLang="en-US" sz="4000" dirty="0">
                <a:solidFill>
                  <a:srgbClr val="FF0000"/>
                </a:solidFill>
                <a:latin typeface="微軟正黑體" panose="020B0604030504040204" pitchFamily="34" charset="-120"/>
                <a:ea typeface="微軟正黑體" panose="020B0604030504040204" pitchFamily="34" charset="-120"/>
              </a:rPr>
              <a:t>能力等級與加註標示</a:t>
            </a:r>
            <a:endParaRPr lang="zh-TW" altLang="en-US" sz="4000" dirty="0" smtClean="0">
              <a:solidFill>
                <a:srgbClr val="FF0000"/>
              </a:solidFill>
              <a:latin typeface="微軟正黑體" panose="020B0604030504040204" pitchFamily="34" charset="-120"/>
              <a:ea typeface="微軟正黑體" panose="020B0604030504040204" pitchFamily="34" charset="-120"/>
            </a:endParaRPr>
          </a:p>
        </p:txBody>
      </p:sp>
      <p:graphicFrame>
        <p:nvGraphicFramePr>
          <p:cNvPr id="4" name="內容版面配置區 5"/>
          <p:cNvGraphicFramePr>
            <a:graphicFrameLocks/>
          </p:cNvGraphicFramePr>
          <p:nvPr/>
        </p:nvGraphicFramePr>
        <p:xfrm>
          <a:off x="395536" y="1484784"/>
          <a:ext cx="8329642" cy="2376008"/>
        </p:xfrm>
        <a:graphic>
          <a:graphicData uri="http://schemas.openxmlformats.org/drawingml/2006/table">
            <a:tbl>
              <a:tblPr firstRow="1" bandRow="1">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effectLst>
                  <a:outerShdw blurRad="40000" dist="20000" dir="5400000" rotWithShape="0">
                    <a:srgbClr val="000000">
                      <a:alpha val="38000"/>
                    </a:srgbClr>
                  </a:outerShdw>
                </a:effectLst>
              </a:tblPr>
              <a:tblGrid>
                <a:gridCol w="2400288"/>
                <a:gridCol w="2071702"/>
                <a:gridCol w="3857652"/>
              </a:tblGrid>
              <a:tr h="648008">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smtClean="0">
                          <a:solidFill>
                            <a:schemeClr val="bg1"/>
                          </a:solidFill>
                          <a:latin typeface="微軟正黑體" pitchFamily="34" charset="-120"/>
                          <a:ea typeface="微軟正黑體" pitchFamily="34" charset="-120"/>
                        </a:rPr>
                        <a:t>能力等級</a:t>
                      </a:r>
                      <a:endParaRPr lang="zh-TW" altLang="en-US" sz="2400" b="1" dirty="0">
                        <a:solidFill>
                          <a:schemeClr val="bg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6350" cap="flat" cmpd="sng" algn="ctr">
                      <a:solidFill>
                        <a:sysClr val="window" lastClr="FFFFFF"/>
                      </a:solidFill>
                      <a:prstDash val="solid"/>
                      <a:round/>
                      <a:headEnd type="none" w="med" len="med"/>
                      <a:tailEnd type="none" w="med" len="med"/>
                    </a:lnR>
                    <a:lnT w="9525" cap="flat" cmpd="sng" algn="ctr">
                      <a:solidFill>
                        <a:srgbClr val="4F81BD">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000066"/>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smtClean="0">
                          <a:solidFill>
                            <a:schemeClr val="bg1"/>
                          </a:solidFill>
                          <a:latin typeface="微軟正黑體" pitchFamily="34" charset="-120"/>
                          <a:ea typeface="微軟正黑體" pitchFamily="34" charset="-120"/>
                        </a:rPr>
                        <a:t>加註標示</a:t>
                      </a:r>
                      <a:endParaRPr lang="zh-TW" altLang="en-US" sz="2400" b="1" dirty="0">
                        <a:solidFill>
                          <a:schemeClr val="bg1"/>
                        </a:solidFill>
                        <a:latin typeface="微軟正黑體" pitchFamily="34" charset="-120"/>
                        <a:ea typeface="微軟正黑體" pitchFamily="34" charset="-120"/>
                      </a:endParaRPr>
                    </a:p>
                  </a:txBody>
                  <a:tcPr anchor="ctr">
                    <a:lnL w="6350" cap="flat" cmpd="sng" algn="ctr">
                      <a:solidFill>
                        <a:sysClr val="window" lastClr="FFFFFF"/>
                      </a:solidFill>
                      <a:prstDash val="solid"/>
                      <a:round/>
                      <a:headEnd type="none" w="med" len="med"/>
                      <a:tailEnd type="none" w="med" len="med"/>
                    </a:lnL>
                    <a:lnR w="6350" cap="flat" cmpd="sng" algn="ctr">
                      <a:solidFill>
                        <a:sysClr val="window" lastClr="FFFFFF"/>
                      </a:solidFill>
                      <a:prstDash val="solid"/>
                      <a:round/>
                      <a:headEnd type="none" w="med" len="med"/>
                      <a:tailEnd type="none" w="med" len="med"/>
                    </a:lnR>
                    <a:lnT w="9525" cap="flat" cmpd="sng" algn="ctr">
                      <a:solidFill>
                        <a:srgbClr val="4F81BD">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000066"/>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smtClean="0">
                          <a:solidFill>
                            <a:schemeClr val="bg1"/>
                          </a:solidFill>
                          <a:latin typeface="微軟正黑體" pitchFamily="34" charset="-120"/>
                          <a:ea typeface="微軟正黑體" pitchFamily="34" charset="-120"/>
                        </a:rPr>
                        <a:t>標示說明</a:t>
                      </a:r>
                      <a:endParaRPr lang="zh-TW" altLang="en-US" sz="2400" b="1" dirty="0">
                        <a:solidFill>
                          <a:schemeClr val="bg1"/>
                        </a:solidFill>
                        <a:latin typeface="微軟正黑體" pitchFamily="34" charset="-120"/>
                        <a:ea typeface="微軟正黑體" pitchFamily="34" charset="-120"/>
                      </a:endParaRPr>
                    </a:p>
                  </a:txBody>
                  <a:tcPr anchor="ctr">
                    <a:lnL w="6350" cap="flat" cmpd="sng" algn="ctr">
                      <a:solidFill>
                        <a:sysClr val="window" lastClr="FFFFFF"/>
                      </a:solidFill>
                      <a:prstDash val="solid"/>
                      <a:round/>
                      <a:headEnd type="none" w="med" len="med"/>
                      <a:tailEnd type="none" w="med" len="me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000066"/>
                    </a:solidFill>
                  </a:tcPr>
                </a:tc>
              </a:tr>
              <a:tr h="576000">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smtClean="0">
                          <a:solidFill>
                            <a:schemeClr val="tx1"/>
                          </a:solidFill>
                          <a:latin typeface="微軟正黑體" pitchFamily="34" charset="-120"/>
                          <a:ea typeface="微軟正黑體" pitchFamily="34" charset="-120"/>
                        </a:rPr>
                        <a:t>精熟</a:t>
                      </a:r>
                      <a:r>
                        <a:rPr lang="en-US" altLang="zh-TW" sz="2400" b="1" dirty="0" smtClean="0">
                          <a:solidFill>
                            <a:schemeClr val="tx1"/>
                          </a:solidFill>
                          <a:latin typeface="微軟正黑體" pitchFamily="34" charset="-120"/>
                          <a:ea typeface="微軟正黑體" pitchFamily="34" charset="-120"/>
                        </a:rPr>
                        <a:t>(A)</a:t>
                      </a: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smtClean="0">
                          <a:solidFill>
                            <a:schemeClr val="tx1"/>
                          </a:solidFill>
                          <a:latin typeface="微軟正黑體" pitchFamily="34" charset="-120"/>
                          <a:ea typeface="微軟正黑體" pitchFamily="34" charset="-120"/>
                        </a:rPr>
                        <a:t>答對題數</a:t>
                      </a:r>
                      <a:r>
                        <a:rPr lang="en-US" altLang="zh-TW" sz="2400" b="1" dirty="0" smtClean="0">
                          <a:solidFill>
                            <a:schemeClr val="tx1"/>
                          </a:solidFill>
                          <a:latin typeface="微軟正黑體" pitchFamily="34" charset="-120"/>
                          <a:ea typeface="微軟正黑體" pitchFamily="34" charset="-120"/>
                        </a:rPr>
                        <a:t>80~85%</a:t>
                      </a:r>
                      <a:r>
                        <a:rPr lang="zh-TW" altLang="en-US" sz="2400" b="1" dirty="0" smtClean="0">
                          <a:solidFill>
                            <a:schemeClr val="tx1"/>
                          </a:solidFill>
                          <a:latin typeface="微軟正黑體" pitchFamily="34" charset="-120"/>
                          <a:ea typeface="微軟正黑體" pitchFamily="34" charset="-120"/>
                        </a:rPr>
                        <a:t>以上</a:t>
                      </a:r>
                      <a:endParaRPr lang="zh-TW" altLang="en-US" sz="2400" b="1" dirty="0">
                        <a:solidFill>
                          <a:schemeClr val="tx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25400" cap="flat" cmpd="sng" algn="ctr">
                      <a:solidFill>
                        <a:sysClr val="window" lastClr="FFFFFF"/>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kern="1200" baseline="0" dirty="0" smtClean="0">
                          <a:solidFill>
                            <a:schemeClr val="tx1"/>
                          </a:solidFill>
                          <a:latin typeface="微軟正黑體" pitchFamily="34" charset="-120"/>
                          <a:ea typeface="微軟正黑體" pitchFamily="34" charset="-120"/>
                          <a:cs typeface="+mn-cs"/>
                        </a:rPr>
                        <a:t>A++</a:t>
                      </a:r>
                      <a:endParaRPr lang="zh-TW" altLang="en-US" sz="2400" b="1" dirty="0">
                        <a:solidFill>
                          <a:schemeClr val="tx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25400" cap="flat" cmpd="sng" algn="ctr">
                      <a:solidFill>
                        <a:sysClr val="window" lastClr="FFFFFF"/>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zh-TW" altLang="en-US" sz="2400" b="1" kern="1200" baseline="0" dirty="0" smtClean="0">
                          <a:solidFill>
                            <a:schemeClr val="tx1"/>
                          </a:solidFill>
                          <a:latin typeface="微軟正黑體" pitchFamily="34" charset="-120"/>
                          <a:ea typeface="微軟正黑體" pitchFamily="34" charset="-120"/>
                          <a:cs typeface="+mn-cs"/>
                        </a:rPr>
                        <a:t>精熟等級前</a:t>
                      </a:r>
                      <a:r>
                        <a:rPr lang="en-US" altLang="zh-TW" sz="2400" b="1" kern="1200" baseline="0" dirty="0" smtClean="0">
                          <a:solidFill>
                            <a:schemeClr val="tx1"/>
                          </a:solidFill>
                          <a:latin typeface="微軟正黑體" pitchFamily="34" charset="-120"/>
                          <a:ea typeface="微軟正黑體" pitchFamily="34" charset="-120"/>
                          <a:cs typeface="+mn-cs"/>
                        </a:rPr>
                        <a:t>25%</a:t>
                      </a:r>
                      <a:endParaRPr lang="zh-TW" altLang="en-US" sz="2400" b="1" dirty="0">
                        <a:solidFill>
                          <a:schemeClr val="tx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25400" cap="flat" cmpd="sng" algn="ctr">
                      <a:solidFill>
                        <a:sysClr val="window" lastClr="FFFFFF"/>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r>
              <a:tr h="576000">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800" b="1" dirty="0">
                        <a:solidFill>
                          <a:srgbClr val="7030A0"/>
                        </a:solidFill>
                        <a:latin typeface="微軟正黑體" pitchFamily="34" charset="-120"/>
                        <a:ea typeface="微軟正黑體" pitchFamily="34" charset="-120"/>
                      </a:endParaRPr>
                    </a:p>
                  </a:txBody>
                  <a:tcPr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kern="1200" baseline="0" dirty="0" smtClean="0">
                          <a:solidFill>
                            <a:schemeClr val="tx1"/>
                          </a:solidFill>
                          <a:latin typeface="微軟正黑體" pitchFamily="34" charset="-120"/>
                          <a:ea typeface="微軟正黑體" pitchFamily="34" charset="-120"/>
                          <a:cs typeface="+mn-cs"/>
                        </a:rPr>
                        <a:t>A+</a:t>
                      </a:r>
                      <a:endParaRPr lang="zh-TW" altLang="en-US" sz="2400" b="1" dirty="0">
                        <a:solidFill>
                          <a:schemeClr val="tx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zh-TW" altLang="en-US" sz="2400" b="1" kern="1200" baseline="0" dirty="0" smtClean="0">
                          <a:solidFill>
                            <a:schemeClr val="tx1"/>
                          </a:solidFill>
                          <a:latin typeface="微軟正黑體" pitchFamily="34" charset="-120"/>
                          <a:ea typeface="微軟正黑體" pitchFamily="34" charset="-120"/>
                          <a:cs typeface="+mn-cs"/>
                        </a:rPr>
                        <a:t>精熟等級前</a:t>
                      </a:r>
                      <a:r>
                        <a:rPr lang="en-US" altLang="zh-TW" sz="2400" b="1" kern="1200" baseline="0" dirty="0" smtClean="0">
                          <a:solidFill>
                            <a:schemeClr val="tx1"/>
                          </a:solidFill>
                          <a:latin typeface="微軟正黑體" pitchFamily="34" charset="-120"/>
                          <a:ea typeface="微軟正黑體" pitchFamily="34" charset="-120"/>
                          <a:cs typeface="+mn-cs"/>
                        </a:rPr>
                        <a:t>26%</a:t>
                      </a:r>
                      <a:r>
                        <a:rPr lang="zh-TW" altLang="en-US" sz="2400" b="1" kern="1200" baseline="0" dirty="0" smtClean="0">
                          <a:solidFill>
                            <a:schemeClr val="tx1"/>
                          </a:solidFill>
                          <a:latin typeface="微軟正黑體" pitchFamily="34" charset="-120"/>
                          <a:ea typeface="微軟正黑體" pitchFamily="34" charset="-120"/>
                          <a:cs typeface="+mn-cs"/>
                        </a:rPr>
                        <a:t>～</a:t>
                      </a:r>
                      <a:r>
                        <a:rPr lang="en-US" altLang="zh-TW" sz="2400" b="1" kern="1200" baseline="0" dirty="0" smtClean="0">
                          <a:solidFill>
                            <a:schemeClr val="tx1"/>
                          </a:solidFill>
                          <a:latin typeface="微軟正黑體" pitchFamily="34" charset="-120"/>
                          <a:ea typeface="微軟正黑體" pitchFamily="34" charset="-120"/>
                          <a:cs typeface="+mn-cs"/>
                        </a:rPr>
                        <a:t>50%</a:t>
                      </a:r>
                      <a:endParaRPr lang="zh-TW" altLang="en-US" sz="2400" b="1" dirty="0">
                        <a:solidFill>
                          <a:schemeClr val="tx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r>
              <a:tr h="576000">
                <a:tc vMerge="1">
                  <a:txBody>
                    <a:bodyPr/>
                    <a:lstStyle/>
                    <a:p>
                      <a:pPr algn="ctr"/>
                      <a:endParaRPr lang="zh-TW" altLang="en-US" sz="2800" b="1" dirty="0">
                        <a:solidFill>
                          <a:srgbClr val="7030A0"/>
                        </a:solidFill>
                        <a:latin typeface="微軟正黑體" pitchFamily="34" charset="-120"/>
                        <a:ea typeface="微軟正黑體" pitchFamily="34" charset="-120"/>
                      </a:endParaRPr>
                    </a:p>
                  </a:txBody>
                  <a:tcPr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kern="1200" baseline="0" dirty="0" smtClean="0">
                          <a:solidFill>
                            <a:schemeClr val="tx1"/>
                          </a:solidFill>
                          <a:latin typeface="微軟正黑體" pitchFamily="34" charset="-120"/>
                          <a:ea typeface="微軟正黑體" pitchFamily="34" charset="-120"/>
                          <a:cs typeface="+mn-cs"/>
                        </a:rPr>
                        <a:t>A</a:t>
                      </a:r>
                      <a:endParaRPr lang="zh-TW" altLang="en-US" sz="2400" b="1" dirty="0">
                        <a:solidFill>
                          <a:schemeClr val="tx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zh-TW" altLang="en-US" sz="2400" b="1" dirty="0">
                        <a:solidFill>
                          <a:schemeClr val="tx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r>
            </a:tbl>
          </a:graphicData>
        </a:graphic>
      </p:graphicFrame>
      <p:sp>
        <p:nvSpPr>
          <p:cNvPr id="2" name="圓角矩形 1"/>
          <p:cNvSpPr/>
          <p:nvPr/>
        </p:nvSpPr>
        <p:spPr>
          <a:xfrm>
            <a:off x="468313" y="4437063"/>
            <a:ext cx="8280400" cy="1152525"/>
          </a:xfrm>
          <a:prstGeom prst="roundRect">
            <a:avLst/>
          </a:prstGeom>
        </p:spPr>
        <p:style>
          <a:lnRef idx="3">
            <a:schemeClr val="lt1"/>
          </a:lnRef>
          <a:fillRef idx="1001">
            <a:schemeClr val="dk1"/>
          </a:fillRef>
          <a:effectRef idx="1">
            <a:schemeClr val="dk1"/>
          </a:effectRef>
          <a:fontRef idx="minor">
            <a:schemeClr val="lt1"/>
          </a:fontRef>
        </p:style>
        <p:txBody>
          <a:bodyPr anchor="ctr"/>
          <a:lstStyle/>
          <a:p>
            <a:pPr algn="ctr">
              <a:defRPr/>
            </a:pPr>
            <a:endParaRPr lang="zh-TW" altLang="en-US" sz="2400" b="1" dirty="0">
              <a:solidFill>
                <a:srgbClr val="FFFF00"/>
              </a:solidFill>
              <a:latin typeface="微軟正黑體" pitchFamily="34" charset="-120"/>
              <a:ea typeface="微軟正黑體" pitchFamily="34" charset="-120"/>
            </a:endParaRPr>
          </a:p>
        </p:txBody>
      </p:sp>
      <p:cxnSp>
        <p:nvCxnSpPr>
          <p:cNvPr id="5" name="直線接點 4"/>
          <p:cNvCxnSpPr/>
          <p:nvPr/>
        </p:nvCxnSpPr>
        <p:spPr>
          <a:xfrm>
            <a:off x="8734425" y="4232275"/>
            <a:ext cx="0" cy="1728788"/>
          </a:xfrm>
          <a:prstGeom prst="line">
            <a:avLst/>
          </a:prstGeom>
          <a:ln>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7" name="直線接點 6"/>
          <p:cNvCxnSpPr/>
          <p:nvPr/>
        </p:nvCxnSpPr>
        <p:spPr>
          <a:xfrm>
            <a:off x="2700338" y="4221163"/>
            <a:ext cx="0" cy="1728787"/>
          </a:xfrm>
          <a:prstGeom prst="line">
            <a:avLst/>
          </a:prstGeom>
          <a:ln>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8" name="直線接點 7"/>
          <p:cNvCxnSpPr/>
          <p:nvPr/>
        </p:nvCxnSpPr>
        <p:spPr>
          <a:xfrm>
            <a:off x="4284663" y="4195763"/>
            <a:ext cx="0" cy="1727200"/>
          </a:xfrm>
          <a:prstGeom prst="line">
            <a:avLst/>
          </a:prstGeom>
          <a:ln>
            <a:solidFill>
              <a:srgbClr val="FFFF00"/>
            </a:solidFill>
          </a:ln>
        </p:spPr>
        <p:style>
          <a:lnRef idx="3">
            <a:schemeClr val="accent1"/>
          </a:lnRef>
          <a:fillRef idx="0">
            <a:schemeClr val="accent1"/>
          </a:fillRef>
          <a:effectRef idx="2">
            <a:schemeClr val="accent1"/>
          </a:effectRef>
          <a:fontRef idx="minor">
            <a:schemeClr val="tx1"/>
          </a:fontRef>
        </p:style>
      </p:cxnSp>
      <p:cxnSp>
        <p:nvCxnSpPr>
          <p:cNvPr id="9" name="直線接點 8"/>
          <p:cNvCxnSpPr/>
          <p:nvPr/>
        </p:nvCxnSpPr>
        <p:spPr>
          <a:xfrm>
            <a:off x="7235825" y="4232275"/>
            <a:ext cx="0" cy="1728788"/>
          </a:xfrm>
          <a:prstGeom prst="line">
            <a:avLst/>
          </a:prstGeom>
          <a:ln>
            <a:solidFill>
              <a:srgbClr val="FFFF00"/>
            </a:solidFill>
          </a:ln>
        </p:spPr>
        <p:style>
          <a:lnRef idx="3">
            <a:schemeClr val="accent1"/>
          </a:lnRef>
          <a:fillRef idx="0">
            <a:schemeClr val="accent1"/>
          </a:fillRef>
          <a:effectRef idx="2">
            <a:schemeClr val="accent1"/>
          </a:effectRef>
          <a:fontRef idx="minor">
            <a:schemeClr val="tx1"/>
          </a:fontRef>
        </p:style>
      </p:cxnSp>
      <p:cxnSp>
        <p:nvCxnSpPr>
          <p:cNvPr id="10" name="直線接點 9"/>
          <p:cNvCxnSpPr/>
          <p:nvPr/>
        </p:nvCxnSpPr>
        <p:spPr>
          <a:xfrm>
            <a:off x="5724525" y="4221163"/>
            <a:ext cx="0" cy="1728787"/>
          </a:xfrm>
          <a:prstGeom prst="line">
            <a:avLst/>
          </a:prstGeom>
          <a:ln>
            <a:solidFill>
              <a:srgbClr val="FFFF00"/>
            </a:solidFill>
          </a:ln>
        </p:spPr>
        <p:style>
          <a:lnRef idx="3">
            <a:schemeClr val="accent1"/>
          </a:lnRef>
          <a:fillRef idx="0">
            <a:schemeClr val="accent1"/>
          </a:fillRef>
          <a:effectRef idx="2">
            <a:schemeClr val="accent1"/>
          </a:effectRef>
          <a:fontRef idx="minor">
            <a:schemeClr val="tx1"/>
          </a:fontRef>
        </p:style>
      </p:cxnSp>
      <p:sp>
        <p:nvSpPr>
          <p:cNvPr id="19466" name="矩形 5"/>
          <p:cNvSpPr>
            <a:spLocks noChangeArrowheads="1"/>
          </p:cNvSpPr>
          <p:nvPr/>
        </p:nvSpPr>
        <p:spPr bwMode="auto">
          <a:xfrm>
            <a:off x="2232025" y="5976938"/>
            <a:ext cx="93503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2800" b="1">
                <a:solidFill>
                  <a:srgbClr val="FF0000"/>
                </a:solidFill>
                <a:latin typeface="微軟正黑體" pitchFamily="34" charset="-120"/>
                <a:ea typeface="微軟正黑體" pitchFamily="34" charset="-120"/>
              </a:rPr>
              <a:t>80%</a:t>
            </a:r>
            <a:endParaRPr lang="zh-TW" altLang="en-US" sz="2800">
              <a:solidFill>
                <a:srgbClr val="FF0000"/>
              </a:solidFill>
            </a:endParaRPr>
          </a:p>
        </p:txBody>
      </p:sp>
      <p:sp>
        <p:nvSpPr>
          <p:cNvPr id="19467" name="矩形 11"/>
          <p:cNvSpPr>
            <a:spLocks noChangeArrowheads="1"/>
          </p:cNvSpPr>
          <p:nvPr/>
        </p:nvSpPr>
        <p:spPr bwMode="auto">
          <a:xfrm>
            <a:off x="7996238" y="6005513"/>
            <a:ext cx="11477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2800" b="1">
                <a:solidFill>
                  <a:srgbClr val="FF0000"/>
                </a:solidFill>
                <a:latin typeface="微軟正黑體" pitchFamily="34" charset="-120"/>
                <a:ea typeface="微軟正黑體" pitchFamily="34" charset="-120"/>
              </a:rPr>
              <a:t>100%</a:t>
            </a:r>
            <a:endParaRPr lang="zh-TW" altLang="en-US" sz="2800">
              <a:solidFill>
                <a:srgbClr val="FF0000"/>
              </a:solidFill>
            </a:endParaRPr>
          </a:p>
        </p:txBody>
      </p:sp>
      <p:cxnSp>
        <p:nvCxnSpPr>
          <p:cNvPr id="13" name="直線單箭頭接點 12"/>
          <p:cNvCxnSpPr>
            <a:endCxn id="19467" idx="1"/>
          </p:cNvCxnSpPr>
          <p:nvPr/>
        </p:nvCxnSpPr>
        <p:spPr>
          <a:xfrm>
            <a:off x="3276600" y="6238875"/>
            <a:ext cx="4719638" cy="28575"/>
          </a:xfrm>
          <a:prstGeom prst="straightConnector1">
            <a:avLst/>
          </a:prstGeom>
          <a:ln>
            <a:solidFill>
              <a:srgbClr val="000099"/>
            </a:solidFill>
            <a:headEnd type="arrow"/>
            <a:tailEnd type="arrow"/>
          </a:ln>
        </p:spPr>
        <p:style>
          <a:lnRef idx="3">
            <a:schemeClr val="accent3"/>
          </a:lnRef>
          <a:fillRef idx="0">
            <a:schemeClr val="accent3"/>
          </a:fillRef>
          <a:effectRef idx="2">
            <a:schemeClr val="accent3"/>
          </a:effectRef>
          <a:fontRef idx="minor">
            <a:schemeClr val="tx1"/>
          </a:fontRef>
        </p:style>
      </p:cxnSp>
      <p:sp>
        <p:nvSpPr>
          <p:cNvPr id="19469" name="矩形 13"/>
          <p:cNvSpPr>
            <a:spLocks noChangeArrowheads="1"/>
          </p:cNvSpPr>
          <p:nvPr/>
        </p:nvSpPr>
        <p:spPr bwMode="auto">
          <a:xfrm>
            <a:off x="4841875" y="6343650"/>
            <a:ext cx="14144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r>
              <a:rPr lang="zh-TW" altLang="en-US" sz="2800" b="1">
                <a:solidFill>
                  <a:srgbClr val="0000FF"/>
                </a:solidFill>
                <a:latin typeface="微軟正黑體" pitchFamily="34" charset="-120"/>
                <a:ea typeface="微軟正黑體" pitchFamily="34" charset="-120"/>
              </a:rPr>
              <a:t>精熟</a:t>
            </a:r>
            <a:r>
              <a:rPr lang="en-US" altLang="zh-TW" sz="2800" b="1">
                <a:solidFill>
                  <a:srgbClr val="0000FF"/>
                </a:solidFill>
                <a:latin typeface="微軟正黑體" pitchFamily="34" charset="-120"/>
                <a:ea typeface="微軟正黑體" pitchFamily="34" charset="-120"/>
              </a:rPr>
              <a:t>(A)</a:t>
            </a:r>
          </a:p>
        </p:txBody>
      </p:sp>
      <p:sp>
        <p:nvSpPr>
          <p:cNvPr id="19470" name="矩形 14"/>
          <p:cNvSpPr>
            <a:spLocks noChangeArrowheads="1"/>
          </p:cNvSpPr>
          <p:nvPr/>
        </p:nvSpPr>
        <p:spPr bwMode="auto">
          <a:xfrm>
            <a:off x="7562850" y="4775200"/>
            <a:ext cx="8667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A++</a:t>
            </a:r>
            <a:endParaRPr lang="zh-TW" altLang="en-US" sz="2400" b="1">
              <a:solidFill>
                <a:srgbClr val="FFFF00"/>
              </a:solidFill>
              <a:latin typeface="微軟正黑體" pitchFamily="34" charset="-120"/>
              <a:ea typeface="微軟正黑體" pitchFamily="34" charset="-120"/>
            </a:endParaRPr>
          </a:p>
        </p:txBody>
      </p:sp>
      <p:sp>
        <p:nvSpPr>
          <p:cNvPr id="19471" name="矩形 15"/>
          <p:cNvSpPr>
            <a:spLocks noChangeArrowheads="1"/>
          </p:cNvSpPr>
          <p:nvPr/>
        </p:nvSpPr>
        <p:spPr bwMode="auto">
          <a:xfrm>
            <a:off x="6197600" y="4781550"/>
            <a:ext cx="636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A+</a:t>
            </a:r>
            <a:endParaRPr lang="zh-TW" altLang="en-US" sz="2400" b="1">
              <a:solidFill>
                <a:srgbClr val="FFFF00"/>
              </a:solidFill>
              <a:latin typeface="微軟正黑體" pitchFamily="34" charset="-120"/>
              <a:ea typeface="微軟正黑體" pitchFamily="34" charset="-120"/>
            </a:endParaRPr>
          </a:p>
        </p:txBody>
      </p:sp>
      <p:sp>
        <p:nvSpPr>
          <p:cNvPr id="19472" name="矩形 16"/>
          <p:cNvSpPr>
            <a:spLocks noChangeArrowheads="1"/>
          </p:cNvSpPr>
          <p:nvPr/>
        </p:nvSpPr>
        <p:spPr bwMode="auto">
          <a:xfrm>
            <a:off x="3251200" y="4752975"/>
            <a:ext cx="406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A</a:t>
            </a:r>
            <a:endParaRPr lang="zh-TW" altLang="en-US" sz="2400" b="1">
              <a:solidFill>
                <a:srgbClr val="FFFF00"/>
              </a:solidFill>
              <a:latin typeface="微軟正黑體" pitchFamily="34" charset="-120"/>
              <a:ea typeface="微軟正黑體" pitchFamily="34" charset="-120"/>
            </a:endParaRPr>
          </a:p>
        </p:txBody>
      </p:sp>
      <p:sp>
        <p:nvSpPr>
          <p:cNvPr id="19473" name="矩形 18"/>
          <p:cNvSpPr>
            <a:spLocks noChangeArrowheads="1"/>
          </p:cNvSpPr>
          <p:nvPr/>
        </p:nvSpPr>
        <p:spPr bwMode="auto">
          <a:xfrm>
            <a:off x="4767263" y="4781550"/>
            <a:ext cx="4048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A</a:t>
            </a:r>
            <a:endParaRPr lang="zh-TW" altLang="en-US" sz="2400" b="1">
              <a:solidFill>
                <a:srgbClr val="FFFF00"/>
              </a:solidFill>
              <a:latin typeface="微軟正黑體" pitchFamily="34" charset="-120"/>
              <a:ea typeface="微軟正黑體" pitchFamily="34" charset="-120"/>
            </a:endParaRPr>
          </a:p>
        </p:txBody>
      </p:sp>
      <p:sp>
        <p:nvSpPr>
          <p:cNvPr id="19474" name="矩形 19"/>
          <p:cNvSpPr>
            <a:spLocks noChangeArrowheads="1"/>
          </p:cNvSpPr>
          <p:nvPr/>
        </p:nvSpPr>
        <p:spPr bwMode="auto">
          <a:xfrm>
            <a:off x="6837363" y="5715000"/>
            <a:ext cx="12938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zh-TW" altLang="en-US" sz="2800" b="1">
                <a:solidFill>
                  <a:srgbClr val="FF0000"/>
                </a:solidFill>
                <a:latin typeface="微軟正黑體" pitchFamily="34" charset="-120"/>
                <a:ea typeface="微軟正黑體" pitchFamily="34" charset="-120"/>
              </a:rPr>
              <a:t>前</a:t>
            </a:r>
            <a:r>
              <a:rPr lang="en-US" altLang="zh-TW" sz="2800" b="1">
                <a:solidFill>
                  <a:srgbClr val="FF0000"/>
                </a:solidFill>
                <a:latin typeface="微軟正黑體" pitchFamily="34" charset="-120"/>
                <a:ea typeface="微軟正黑體" pitchFamily="34" charset="-120"/>
              </a:rPr>
              <a:t>25%</a:t>
            </a:r>
            <a:endParaRPr lang="zh-TW" altLang="en-US" sz="2800">
              <a:solidFill>
                <a:srgbClr val="FF0000"/>
              </a:solidFill>
            </a:endParaRPr>
          </a:p>
        </p:txBody>
      </p:sp>
      <p:sp>
        <p:nvSpPr>
          <p:cNvPr id="19475" name="矩形 20"/>
          <p:cNvSpPr>
            <a:spLocks noChangeArrowheads="1"/>
          </p:cNvSpPr>
          <p:nvPr/>
        </p:nvSpPr>
        <p:spPr bwMode="auto">
          <a:xfrm>
            <a:off x="5262563" y="5718175"/>
            <a:ext cx="12938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zh-TW" altLang="en-US" sz="2800" b="1">
                <a:solidFill>
                  <a:srgbClr val="FF0000"/>
                </a:solidFill>
                <a:latin typeface="微軟正黑體" pitchFamily="34" charset="-120"/>
                <a:ea typeface="微軟正黑體" pitchFamily="34" charset="-120"/>
              </a:rPr>
              <a:t>前</a:t>
            </a:r>
            <a:r>
              <a:rPr lang="en-US" altLang="zh-TW" sz="2800" b="1">
                <a:solidFill>
                  <a:srgbClr val="FF0000"/>
                </a:solidFill>
                <a:latin typeface="微軟正黑體" pitchFamily="34" charset="-120"/>
                <a:ea typeface="微軟正黑體" pitchFamily="34" charset="-120"/>
              </a:rPr>
              <a:t>50%</a:t>
            </a:r>
            <a:endParaRPr lang="zh-TW" altLang="en-US" sz="2800">
              <a:solidFill>
                <a:srgbClr val="FF0000"/>
              </a:solidFill>
            </a:endParaRPr>
          </a:p>
        </p:txBody>
      </p:sp>
      <p:sp>
        <p:nvSpPr>
          <p:cNvPr id="19476" name="矩形 17"/>
          <p:cNvSpPr>
            <a:spLocks noChangeArrowheads="1"/>
          </p:cNvSpPr>
          <p:nvPr/>
        </p:nvSpPr>
        <p:spPr bwMode="auto">
          <a:xfrm>
            <a:off x="674688" y="5715000"/>
            <a:ext cx="17272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zh-TW" altLang="en-US" sz="6000">
                <a:solidFill>
                  <a:srgbClr val="FF0000"/>
                </a:solidFill>
                <a:latin typeface="微軟正黑體" pitchFamily="34" charset="-120"/>
                <a:ea typeface="微軟正黑體" pitchFamily="34" charset="-120"/>
              </a:rPr>
              <a:t>浮動</a:t>
            </a:r>
          </a:p>
        </p:txBody>
      </p:sp>
    </p:spTree>
    <p:extLst>
      <p:ext uri="{BB962C8B-B14F-4D97-AF65-F5344CB8AC3E}">
        <p14:creationId xmlns:p14="http://schemas.microsoft.com/office/powerpoint/2010/main" val="2455091295"/>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2"/>
          <p:cNvSpPr>
            <a:spLocks noGrp="1"/>
          </p:cNvSpPr>
          <p:nvPr>
            <p:ph type="title"/>
          </p:nvPr>
        </p:nvSpPr>
        <p:spPr>
          <a:xfrm>
            <a:off x="900113" y="476250"/>
            <a:ext cx="7570787" cy="850900"/>
          </a:xfrm>
          <a:effectLst>
            <a:outerShdw blurRad="50800" dist="38100" dir="2700000" algn="tl" rotWithShape="0">
              <a:prstClr val="black">
                <a:alpha val="40000"/>
              </a:prstClr>
            </a:outerShdw>
          </a:effectLst>
        </p:spPr>
        <p:txBody>
          <a:bodyPr/>
          <a:lstStyle/>
          <a:p>
            <a:pPr eaLnBrk="1" hangingPunct="1">
              <a:defRPr/>
            </a:pPr>
            <a:r>
              <a:rPr lang="zh-TW" altLang="en-US" sz="4000" dirty="0">
                <a:solidFill>
                  <a:srgbClr val="FF0000"/>
                </a:solidFill>
                <a:latin typeface="微軟正黑體" panose="020B0604030504040204" pitchFamily="34" charset="-120"/>
                <a:ea typeface="微軟正黑體" panose="020B0604030504040204" pitchFamily="34" charset="-120"/>
              </a:rPr>
              <a:t>能力等級與加註標示</a:t>
            </a:r>
            <a:endParaRPr lang="zh-TW" altLang="en-US" sz="4000" dirty="0" smtClean="0">
              <a:solidFill>
                <a:srgbClr val="FF0000"/>
              </a:solidFill>
              <a:latin typeface="微軟正黑體" panose="020B0604030504040204" pitchFamily="34" charset="-120"/>
              <a:ea typeface="微軟正黑體" panose="020B0604030504040204" pitchFamily="34" charset="-120"/>
            </a:endParaRPr>
          </a:p>
        </p:txBody>
      </p:sp>
      <p:graphicFrame>
        <p:nvGraphicFramePr>
          <p:cNvPr id="4" name="內容版面配置區 5"/>
          <p:cNvGraphicFramePr>
            <a:graphicFrameLocks/>
          </p:cNvGraphicFramePr>
          <p:nvPr/>
        </p:nvGraphicFramePr>
        <p:xfrm>
          <a:off x="395536" y="1484784"/>
          <a:ext cx="8329642" cy="2376008"/>
        </p:xfrm>
        <a:graphic>
          <a:graphicData uri="http://schemas.openxmlformats.org/drawingml/2006/table">
            <a:tbl>
              <a:tblPr firstRow="1" bandRow="1">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effectLst>
                  <a:outerShdw blurRad="40000" dist="20000" dir="5400000" rotWithShape="0">
                    <a:srgbClr val="000000">
                      <a:alpha val="38000"/>
                    </a:srgbClr>
                  </a:outerShdw>
                </a:effectLst>
              </a:tblPr>
              <a:tblGrid>
                <a:gridCol w="2400288"/>
                <a:gridCol w="2071702"/>
                <a:gridCol w="3857652"/>
              </a:tblGrid>
              <a:tr h="648008">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smtClean="0">
                          <a:solidFill>
                            <a:schemeClr val="bg1"/>
                          </a:solidFill>
                          <a:latin typeface="微軟正黑體" pitchFamily="34" charset="-120"/>
                          <a:ea typeface="微軟正黑體" pitchFamily="34" charset="-120"/>
                        </a:rPr>
                        <a:t>能力等級</a:t>
                      </a:r>
                      <a:endParaRPr lang="zh-TW" altLang="en-US" sz="2400" b="1" dirty="0">
                        <a:solidFill>
                          <a:schemeClr val="bg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6350" cap="flat" cmpd="sng" algn="ctr">
                      <a:solidFill>
                        <a:sysClr val="window" lastClr="FFFFFF"/>
                      </a:solidFill>
                      <a:prstDash val="solid"/>
                      <a:round/>
                      <a:headEnd type="none" w="med" len="med"/>
                      <a:tailEnd type="none" w="med" len="med"/>
                    </a:lnR>
                    <a:lnT w="9525" cap="flat" cmpd="sng" algn="ctr">
                      <a:solidFill>
                        <a:srgbClr val="4F81BD">
                          <a:shade val="95000"/>
                          <a:satMod val="105000"/>
                        </a:srgbClr>
                      </a:solidFill>
                      <a:prstDash val="solid"/>
                    </a:lnT>
                    <a:lnB w="254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0066"/>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smtClean="0">
                          <a:solidFill>
                            <a:schemeClr val="bg1"/>
                          </a:solidFill>
                          <a:latin typeface="微軟正黑體" pitchFamily="34" charset="-120"/>
                          <a:ea typeface="微軟正黑體" pitchFamily="34" charset="-120"/>
                        </a:rPr>
                        <a:t>加註標示</a:t>
                      </a:r>
                      <a:endParaRPr lang="zh-TW" altLang="en-US" sz="2400" b="1" dirty="0">
                        <a:solidFill>
                          <a:schemeClr val="bg1"/>
                        </a:solidFill>
                        <a:latin typeface="微軟正黑體" pitchFamily="34" charset="-120"/>
                        <a:ea typeface="微軟正黑體" pitchFamily="34" charset="-120"/>
                      </a:endParaRPr>
                    </a:p>
                  </a:txBody>
                  <a:tcPr anchor="ctr">
                    <a:lnL w="6350" cap="flat" cmpd="sng" algn="ctr">
                      <a:solidFill>
                        <a:sysClr val="window" lastClr="FFFFFF"/>
                      </a:solidFill>
                      <a:prstDash val="solid"/>
                      <a:round/>
                      <a:headEnd type="none" w="med" len="med"/>
                      <a:tailEnd type="none" w="med" len="med"/>
                    </a:lnL>
                    <a:lnR w="6350" cap="flat" cmpd="sng" algn="ctr">
                      <a:solidFill>
                        <a:sysClr val="window" lastClr="FFFFFF"/>
                      </a:solidFill>
                      <a:prstDash val="solid"/>
                      <a:round/>
                      <a:headEnd type="none" w="med" len="med"/>
                      <a:tailEnd type="none" w="med" len="med"/>
                    </a:lnR>
                    <a:lnT w="9525" cap="flat" cmpd="sng" algn="ctr">
                      <a:solidFill>
                        <a:srgbClr val="4F81BD">
                          <a:shade val="95000"/>
                          <a:satMod val="105000"/>
                        </a:srgbClr>
                      </a:solidFill>
                      <a:prstDash val="solid"/>
                    </a:lnT>
                    <a:lnB w="254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0066"/>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smtClean="0">
                          <a:solidFill>
                            <a:schemeClr val="bg1"/>
                          </a:solidFill>
                          <a:latin typeface="微軟正黑體" pitchFamily="34" charset="-120"/>
                          <a:ea typeface="微軟正黑體" pitchFamily="34" charset="-120"/>
                        </a:rPr>
                        <a:t>標示說明</a:t>
                      </a:r>
                      <a:endParaRPr lang="zh-TW" altLang="en-US" sz="2400" b="1" dirty="0">
                        <a:solidFill>
                          <a:schemeClr val="bg1"/>
                        </a:solidFill>
                        <a:latin typeface="微軟正黑體" pitchFamily="34" charset="-120"/>
                        <a:ea typeface="微軟正黑體" pitchFamily="34" charset="-120"/>
                      </a:endParaRPr>
                    </a:p>
                  </a:txBody>
                  <a:tcPr anchor="ctr">
                    <a:lnL w="6350" cap="flat" cmpd="sng" algn="ctr">
                      <a:solidFill>
                        <a:sysClr val="window" lastClr="FFFFFF"/>
                      </a:solidFill>
                      <a:prstDash val="solid"/>
                      <a:round/>
                      <a:headEnd type="none" w="med" len="med"/>
                      <a:tailEnd type="none" w="med" len="me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254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0066"/>
                    </a:solidFill>
                  </a:tcPr>
                </a:tc>
              </a:tr>
              <a:tr h="576000">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smtClean="0">
                          <a:solidFill>
                            <a:srgbClr val="FF0000"/>
                          </a:solidFill>
                          <a:latin typeface="微軟正黑體" pitchFamily="34" charset="-120"/>
                          <a:ea typeface="微軟正黑體" pitchFamily="34" charset="-120"/>
                        </a:rPr>
                        <a:t>基礎</a:t>
                      </a:r>
                      <a:r>
                        <a:rPr lang="en-US" altLang="zh-TW" sz="2400" b="1" dirty="0" smtClean="0">
                          <a:solidFill>
                            <a:srgbClr val="FF0000"/>
                          </a:solidFill>
                          <a:latin typeface="微軟正黑體" pitchFamily="34" charset="-120"/>
                          <a:ea typeface="微軟正黑體" pitchFamily="34" charset="-120"/>
                        </a:rPr>
                        <a:t>(B)</a:t>
                      </a: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smtClean="0">
                          <a:solidFill>
                            <a:srgbClr val="FF0000"/>
                          </a:solidFill>
                          <a:latin typeface="微軟正黑體" pitchFamily="34" charset="-120"/>
                          <a:ea typeface="微軟正黑體" pitchFamily="34" charset="-120"/>
                        </a:rPr>
                        <a:t>答對題數</a:t>
                      </a:r>
                      <a:endParaRPr lang="en-US" altLang="zh-TW" sz="2400" b="1" dirty="0" smtClean="0">
                        <a:solidFill>
                          <a:srgbClr val="FF0000"/>
                        </a:solidFill>
                        <a:latin typeface="微軟正黑體" pitchFamily="34" charset="-120"/>
                        <a:ea typeface="微軟正黑體"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smtClean="0">
                          <a:solidFill>
                            <a:srgbClr val="FF0000"/>
                          </a:solidFill>
                          <a:latin typeface="微軟正黑體" pitchFamily="34" charset="-120"/>
                          <a:ea typeface="微軟正黑體" pitchFamily="34" charset="-120"/>
                        </a:rPr>
                        <a:t>40%</a:t>
                      </a:r>
                      <a:r>
                        <a:rPr lang="zh-TW" altLang="en-US" sz="2400" b="1" dirty="0" smtClean="0">
                          <a:solidFill>
                            <a:srgbClr val="FF0000"/>
                          </a:solidFill>
                          <a:latin typeface="微軟正黑體" pitchFamily="34" charset="-120"/>
                          <a:ea typeface="微軟正黑體" pitchFamily="34" charset="-120"/>
                        </a:rPr>
                        <a:t>以上</a:t>
                      </a:r>
                      <a:endParaRPr lang="zh-TW" altLang="en-US" sz="2400" b="1" dirty="0">
                        <a:solidFill>
                          <a:srgbClr val="FF0000"/>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25400" cap="flat" cmpd="sng" algn="ctr">
                      <a:solidFill>
                        <a:sysClr val="window" lastClr="FFFFFF"/>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kern="1200" baseline="0" dirty="0" smtClean="0">
                          <a:solidFill>
                            <a:srgbClr val="FF0000"/>
                          </a:solidFill>
                          <a:latin typeface="微軟正黑體" pitchFamily="34" charset="-120"/>
                          <a:ea typeface="微軟正黑體" pitchFamily="34" charset="-120"/>
                          <a:cs typeface="+mn-cs"/>
                        </a:rPr>
                        <a:t>B ++</a:t>
                      </a:r>
                      <a:endParaRPr lang="zh-TW" altLang="en-US" sz="2400" b="1" dirty="0">
                        <a:solidFill>
                          <a:srgbClr val="FF0000"/>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25400" cap="flat" cmpd="sng" algn="ctr">
                      <a:solidFill>
                        <a:sysClr val="window" lastClr="FFFFFF"/>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zh-TW" altLang="en-US" sz="2400" b="1" kern="1200" baseline="0" dirty="0" smtClean="0">
                          <a:solidFill>
                            <a:srgbClr val="FF0000"/>
                          </a:solidFill>
                          <a:latin typeface="微軟正黑體" pitchFamily="34" charset="-120"/>
                          <a:ea typeface="微軟正黑體" pitchFamily="34" charset="-120"/>
                          <a:cs typeface="+mn-cs"/>
                        </a:rPr>
                        <a:t>基礎等級前</a:t>
                      </a:r>
                      <a:r>
                        <a:rPr lang="en-US" altLang="zh-TW" sz="2400" b="1" kern="1200" baseline="0" dirty="0" smtClean="0">
                          <a:solidFill>
                            <a:srgbClr val="FF0000"/>
                          </a:solidFill>
                          <a:latin typeface="微軟正黑體" pitchFamily="34" charset="-120"/>
                          <a:ea typeface="微軟正黑體" pitchFamily="34" charset="-120"/>
                          <a:cs typeface="+mn-cs"/>
                        </a:rPr>
                        <a:t>25%</a:t>
                      </a:r>
                      <a:endParaRPr lang="zh-TW" altLang="en-US" sz="2400" b="1" dirty="0">
                        <a:solidFill>
                          <a:srgbClr val="FF0000"/>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25400" cap="flat" cmpd="sng" algn="ctr">
                      <a:solidFill>
                        <a:sysClr val="window" lastClr="FFFFFF"/>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r>
              <a:tr h="576000">
                <a:tc vMerge="1">
                  <a:txBody>
                    <a:bodyPr/>
                    <a:lstStyle/>
                    <a:p>
                      <a:pPr algn="ctr"/>
                      <a:endParaRPr lang="zh-TW" altLang="en-US" sz="2800" b="1" dirty="0">
                        <a:solidFill>
                          <a:srgbClr val="7030A0"/>
                        </a:solidFill>
                        <a:latin typeface="微軟正黑體" pitchFamily="34" charset="-120"/>
                        <a:ea typeface="微軟正黑體" pitchFamily="34" charset="-120"/>
                      </a:endParaRPr>
                    </a:p>
                  </a:txBody>
                  <a:tcPr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kern="1200" baseline="0" dirty="0" smtClean="0">
                          <a:solidFill>
                            <a:srgbClr val="FF0000"/>
                          </a:solidFill>
                          <a:latin typeface="微軟正黑體" pitchFamily="34" charset="-120"/>
                          <a:ea typeface="微軟正黑體" pitchFamily="34" charset="-120"/>
                          <a:cs typeface="+mn-cs"/>
                        </a:rPr>
                        <a:t>B+</a:t>
                      </a:r>
                      <a:endParaRPr lang="zh-TW" altLang="en-US" sz="2400" b="1" dirty="0">
                        <a:solidFill>
                          <a:srgbClr val="FF0000"/>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zh-TW" altLang="en-US" sz="2400" b="1" kern="1200" baseline="0" dirty="0" smtClean="0">
                          <a:solidFill>
                            <a:srgbClr val="FF0000"/>
                          </a:solidFill>
                          <a:latin typeface="微軟正黑體" pitchFamily="34" charset="-120"/>
                          <a:ea typeface="微軟正黑體" pitchFamily="34" charset="-120"/>
                          <a:cs typeface="+mn-cs"/>
                        </a:rPr>
                        <a:t>基礎等級前</a:t>
                      </a:r>
                      <a:r>
                        <a:rPr lang="en-US" altLang="zh-TW" sz="2400" b="1" kern="1200" baseline="0" dirty="0" smtClean="0">
                          <a:solidFill>
                            <a:srgbClr val="FF0000"/>
                          </a:solidFill>
                          <a:latin typeface="微軟正黑體" pitchFamily="34" charset="-120"/>
                          <a:ea typeface="微軟正黑體" pitchFamily="34" charset="-120"/>
                          <a:cs typeface="+mn-cs"/>
                        </a:rPr>
                        <a:t>26%</a:t>
                      </a:r>
                      <a:r>
                        <a:rPr lang="zh-TW" altLang="en-US" sz="2400" b="1" kern="1200" baseline="0" dirty="0" smtClean="0">
                          <a:solidFill>
                            <a:srgbClr val="FF0000"/>
                          </a:solidFill>
                          <a:latin typeface="微軟正黑體" pitchFamily="34" charset="-120"/>
                          <a:ea typeface="微軟正黑體" pitchFamily="34" charset="-120"/>
                          <a:cs typeface="+mn-cs"/>
                        </a:rPr>
                        <a:t>～</a:t>
                      </a:r>
                      <a:r>
                        <a:rPr lang="en-US" altLang="zh-TW" sz="2400" b="1" kern="1200" baseline="0" dirty="0" smtClean="0">
                          <a:solidFill>
                            <a:srgbClr val="FF0000"/>
                          </a:solidFill>
                          <a:latin typeface="微軟正黑體" pitchFamily="34" charset="-120"/>
                          <a:ea typeface="微軟正黑體" pitchFamily="34" charset="-120"/>
                          <a:cs typeface="+mn-cs"/>
                        </a:rPr>
                        <a:t>50%</a:t>
                      </a:r>
                      <a:endParaRPr lang="zh-TW" altLang="en-US" sz="2400" b="1" dirty="0">
                        <a:solidFill>
                          <a:srgbClr val="FF0000"/>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r>
              <a:tr h="576000">
                <a:tc vMerge="1">
                  <a:txBody>
                    <a:bodyPr/>
                    <a:lstStyle/>
                    <a:p>
                      <a:pPr algn="ctr"/>
                      <a:endParaRPr lang="zh-TW" altLang="en-US" sz="2800" b="1" dirty="0">
                        <a:solidFill>
                          <a:srgbClr val="7030A0"/>
                        </a:solidFill>
                        <a:latin typeface="微軟正黑體" pitchFamily="34" charset="-120"/>
                        <a:ea typeface="微軟正黑體" pitchFamily="34" charset="-120"/>
                      </a:endParaRPr>
                    </a:p>
                  </a:txBody>
                  <a:tcPr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kern="1200" baseline="0" dirty="0" smtClean="0">
                          <a:solidFill>
                            <a:srgbClr val="FF0000"/>
                          </a:solidFill>
                          <a:latin typeface="微軟正黑體" pitchFamily="34" charset="-120"/>
                          <a:ea typeface="微軟正黑體" pitchFamily="34" charset="-120"/>
                          <a:cs typeface="+mn-cs"/>
                        </a:rPr>
                        <a:t>B</a:t>
                      </a:r>
                      <a:endParaRPr lang="zh-TW" altLang="en-US" sz="2400" b="1" dirty="0">
                        <a:solidFill>
                          <a:srgbClr val="FF0000"/>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zh-TW" altLang="en-US" sz="2400" b="1" dirty="0">
                        <a:solidFill>
                          <a:srgbClr val="FF0000"/>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r>
            </a:tbl>
          </a:graphicData>
        </a:graphic>
      </p:graphicFrame>
      <p:sp>
        <p:nvSpPr>
          <p:cNvPr id="2" name="圓角矩形 1"/>
          <p:cNvSpPr/>
          <p:nvPr/>
        </p:nvSpPr>
        <p:spPr>
          <a:xfrm>
            <a:off x="517525" y="4465638"/>
            <a:ext cx="8280400" cy="1152525"/>
          </a:xfrm>
          <a:prstGeom prst="roundRect">
            <a:avLst/>
          </a:prstGeom>
        </p:spPr>
        <p:style>
          <a:lnRef idx="3">
            <a:schemeClr val="lt1"/>
          </a:lnRef>
          <a:fillRef idx="1001">
            <a:schemeClr val="dk1"/>
          </a:fillRef>
          <a:effectRef idx="1">
            <a:schemeClr val="dk1"/>
          </a:effectRef>
          <a:fontRef idx="minor">
            <a:schemeClr val="lt1"/>
          </a:fontRef>
        </p:style>
        <p:txBody>
          <a:bodyPr anchor="ctr"/>
          <a:lstStyle/>
          <a:p>
            <a:pPr algn="ctr">
              <a:defRPr/>
            </a:pPr>
            <a:endParaRPr lang="zh-TW" altLang="en-US" sz="2400" b="1" dirty="0">
              <a:solidFill>
                <a:srgbClr val="FFFF00"/>
              </a:solidFill>
              <a:latin typeface="微軟正黑體" pitchFamily="34" charset="-120"/>
              <a:ea typeface="微軟正黑體" pitchFamily="34" charset="-120"/>
            </a:endParaRPr>
          </a:p>
        </p:txBody>
      </p:sp>
      <p:cxnSp>
        <p:nvCxnSpPr>
          <p:cNvPr id="5" name="直線接點 4"/>
          <p:cNvCxnSpPr/>
          <p:nvPr/>
        </p:nvCxnSpPr>
        <p:spPr>
          <a:xfrm>
            <a:off x="7777163" y="4262438"/>
            <a:ext cx="0" cy="1728787"/>
          </a:xfrm>
          <a:prstGeom prst="line">
            <a:avLst/>
          </a:prstGeom>
          <a:ln>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7" name="直線接點 6"/>
          <p:cNvCxnSpPr/>
          <p:nvPr/>
        </p:nvCxnSpPr>
        <p:spPr>
          <a:xfrm>
            <a:off x="1743075" y="4249738"/>
            <a:ext cx="0" cy="1728787"/>
          </a:xfrm>
          <a:prstGeom prst="line">
            <a:avLst/>
          </a:prstGeom>
          <a:ln>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8" name="直線接點 7"/>
          <p:cNvCxnSpPr/>
          <p:nvPr/>
        </p:nvCxnSpPr>
        <p:spPr>
          <a:xfrm>
            <a:off x="3327400" y="4224338"/>
            <a:ext cx="0" cy="1728787"/>
          </a:xfrm>
          <a:prstGeom prst="line">
            <a:avLst/>
          </a:prstGeom>
          <a:ln>
            <a:solidFill>
              <a:srgbClr val="FFFF00"/>
            </a:solidFill>
          </a:ln>
        </p:spPr>
        <p:style>
          <a:lnRef idx="3">
            <a:schemeClr val="accent1"/>
          </a:lnRef>
          <a:fillRef idx="0">
            <a:schemeClr val="accent1"/>
          </a:fillRef>
          <a:effectRef idx="2">
            <a:schemeClr val="accent1"/>
          </a:effectRef>
          <a:fontRef idx="minor">
            <a:schemeClr val="tx1"/>
          </a:fontRef>
        </p:style>
      </p:cxnSp>
      <p:cxnSp>
        <p:nvCxnSpPr>
          <p:cNvPr id="9" name="直線接點 8"/>
          <p:cNvCxnSpPr/>
          <p:nvPr/>
        </p:nvCxnSpPr>
        <p:spPr>
          <a:xfrm>
            <a:off x="6278563" y="4262438"/>
            <a:ext cx="0" cy="1728787"/>
          </a:xfrm>
          <a:prstGeom prst="line">
            <a:avLst/>
          </a:prstGeom>
          <a:ln>
            <a:solidFill>
              <a:srgbClr val="FFFF00"/>
            </a:solidFill>
          </a:ln>
        </p:spPr>
        <p:style>
          <a:lnRef idx="3">
            <a:schemeClr val="accent1"/>
          </a:lnRef>
          <a:fillRef idx="0">
            <a:schemeClr val="accent1"/>
          </a:fillRef>
          <a:effectRef idx="2">
            <a:schemeClr val="accent1"/>
          </a:effectRef>
          <a:fontRef idx="minor">
            <a:schemeClr val="tx1"/>
          </a:fontRef>
        </p:style>
      </p:cxnSp>
      <p:cxnSp>
        <p:nvCxnSpPr>
          <p:cNvPr id="10" name="直線接點 9"/>
          <p:cNvCxnSpPr/>
          <p:nvPr/>
        </p:nvCxnSpPr>
        <p:spPr>
          <a:xfrm>
            <a:off x="4767263" y="4249738"/>
            <a:ext cx="0" cy="1728787"/>
          </a:xfrm>
          <a:prstGeom prst="line">
            <a:avLst/>
          </a:prstGeom>
          <a:ln>
            <a:solidFill>
              <a:srgbClr val="FFFF00"/>
            </a:solidFill>
          </a:ln>
        </p:spPr>
        <p:style>
          <a:lnRef idx="3">
            <a:schemeClr val="accent1"/>
          </a:lnRef>
          <a:fillRef idx="0">
            <a:schemeClr val="accent1"/>
          </a:fillRef>
          <a:effectRef idx="2">
            <a:schemeClr val="accent1"/>
          </a:effectRef>
          <a:fontRef idx="minor">
            <a:schemeClr val="tx1"/>
          </a:fontRef>
        </p:style>
      </p:cxnSp>
      <p:sp>
        <p:nvSpPr>
          <p:cNvPr id="20490" name="矩形 5"/>
          <p:cNvSpPr>
            <a:spLocks noChangeArrowheads="1"/>
          </p:cNvSpPr>
          <p:nvPr/>
        </p:nvSpPr>
        <p:spPr bwMode="auto">
          <a:xfrm>
            <a:off x="1274763" y="6005513"/>
            <a:ext cx="9350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2800" b="1">
                <a:solidFill>
                  <a:srgbClr val="FF0000"/>
                </a:solidFill>
                <a:latin typeface="微軟正黑體" pitchFamily="34" charset="-120"/>
                <a:ea typeface="微軟正黑體" pitchFamily="34" charset="-120"/>
              </a:rPr>
              <a:t>40%</a:t>
            </a:r>
            <a:endParaRPr lang="zh-TW" altLang="en-US" sz="2800">
              <a:solidFill>
                <a:srgbClr val="FF0000"/>
              </a:solidFill>
            </a:endParaRPr>
          </a:p>
        </p:txBody>
      </p:sp>
      <p:sp>
        <p:nvSpPr>
          <p:cNvPr id="20491" name="矩形 11"/>
          <p:cNvSpPr>
            <a:spLocks noChangeArrowheads="1"/>
          </p:cNvSpPr>
          <p:nvPr/>
        </p:nvSpPr>
        <p:spPr bwMode="auto">
          <a:xfrm>
            <a:off x="7202488" y="6034088"/>
            <a:ext cx="9350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2800" b="1">
                <a:solidFill>
                  <a:srgbClr val="FF0000"/>
                </a:solidFill>
                <a:latin typeface="微軟正黑體" pitchFamily="34" charset="-120"/>
                <a:ea typeface="微軟正黑體" pitchFamily="34" charset="-120"/>
              </a:rPr>
              <a:t>80%</a:t>
            </a:r>
            <a:endParaRPr lang="zh-TW" altLang="en-US" sz="2800">
              <a:solidFill>
                <a:srgbClr val="FF0000"/>
              </a:solidFill>
            </a:endParaRPr>
          </a:p>
        </p:txBody>
      </p:sp>
      <p:cxnSp>
        <p:nvCxnSpPr>
          <p:cNvPr id="13" name="直線單箭頭接點 12"/>
          <p:cNvCxnSpPr>
            <a:stCxn id="20490" idx="3"/>
            <a:endCxn id="20491" idx="1"/>
          </p:cNvCxnSpPr>
          <p:nvPr/>
        </p:nvCxnSpPr>
        <p:spPr>
          <a:xfrm>
            <a:off x="2209800" y="6267450"/>
            <a:ext cx="4992688" cy="28575"/>
          </a:xfrm>
          <a:prstGeom prst="straightConnector1">
            <a:avLst/>
          </a:prstGeom>
          <a:ln>
            <a:solidFill>
              <a:srgbClr val="000099"/>
            </a:solidFill>
            <a:headEnd type="arrow"/>
            <a:tailEnd type="arrow"/>
          </a:ln>
        </p:spPr>
        <p:style>
          <a:lnRef idx="3">
            <a:schemeClr val="accent3"/>
          </a:lnRef>
          <a:fillRef idx="0">
            <a:schemeClr val="accent3"/>
          </a:fillRef>
          <a:effectRef idx="2">
            <a:schemeClr val="accent3"/>
          </a:effectRef>
          <a:fontRef idx="minor">
            <a:schemeClr val="tx1"/>
          </a:fontRef>
        </p:style>
      </p:cxnSp>
      <p:sp>
        <p:nvSpPr>
          <p:cNvPr id="20493" name="矩形 13"/>
          <p:cNvSpPr>
            <a:spLocks noChangeArrowheads="1"/>
          </p:cNvSpPr>
          <p:nvPr/>
        </p:nvSpPr>
        <p:spPr bwMode="auto">
          <a:xfrm>
            <a:off x="3884613" y="6373813"/>
            <a:ext cx="14144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r>
              <a:rPr lang="zh-TW" altLang="en-US" sz="2800" b="1">
                <a:solidFill>
                  <a:srgbClr val="0000FF"/>
                </a:solidFill>
                <a:latin typeface="微軟正黑體" pitchFamily="34" charset="-120"/>
                <a:ea typeface="微軟正黑體" pitchFamily="34" charset="-120"/>
              </a:rPr>
              <a:t>基礎</a:t>
            </a:r>
            <a:r>
              <a:rPr lang="en-US" altLang="zh-TW" sz="2800" b="1">
                <a:solidFill>
                  <a:srgbClr val="0000FF"/>
                </a:solidFill>
                <a:latin typeface="微軟正黑體" pitchFamily="34" charset="-120"/>
                <a:ea typeface="微軟正黑體" pitchFamily="34" charset="-120"/>
              </a:rPr>
              <a:t>(B)</a:t>
            </a:r>
          </a:p>
        </p:txBody>
      </p:sp>
      <p:sp>
        <p:nvSpPr>
          <p:cNvPr id="20494" name="矩形 14"/>
          <p:cNvSpPr>
            <a:spLocks noChangeArrowheads="1"/>
          </p:cNvSpPr>
          <p:nvPr/>
        </p:nvSpPr>
        <p:spPr bwMode="auto">
          <a:xfrm>
            <a:off x="6605588" y="4803775"/>
            <a:ext cx="8667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B++</a:t>
            </a:r>
            <a:endParaRPr lang="zh-TW" altLang="en-US" sz="2400" b="1">
              <a:solidFill>
                <a:srgbClr val="FFFF00"/>
              </a:solidFill>
              <a:latin typeface="微軟正黑體" pitchFamily="34" charset="-120"/>
              <a:ea typeface="微軟正黑體" pitchFamily="34" charset="-120"/>
            </a:endParaRPr>
          </a:p>
        </p:txBody>
      </p:sp>
      <p:sp>
        <p:nvSpPr>
          <p:cNvPr id="20495" name="矩形 15"/>
          <p:cNvSpPr>
            <a:spLocks noChangeArrowheads="1"/>
          </p:cNvSpPr>
          <p:nvPr/>
        </p:nvSpPr>
        <p:spPr bwMode="auto">
          <a:xfrm>
            <a:off x="5240338" y="4811713"/>
            <a:ext cx="6365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B+</a:t>
            </a:r>
            <a:endParaRPr lang="zh-TW" altLang="en-US" sz="2400" b="1">
              <a:solidFill>
                <a:srgbClr val="FFFF00"/>
              </a:solidFill>
              <a:latin typeface="微軟正黑體" pitchFamily="34" charset="-120"/>
              <a:ea typeface="微軟正黑體" pitchFamily="34" charset="-120"/>
            </a:endParaRPr>
          </a:p>
        </p:txBody>
      </p:sp>
      <p:sp>
        <p:nvSpPr>
          <p:cNvPr id="20496" name="矩形 16"/>
          <p:cNvSpPr>
            <a:spLocks noChangeArrowheads="1"/>
          </p:cNvSpPr>
          <p:nvPr/>
        </p:nvSpPr>
        <p:spPr bwMode="auto">
          <a:xfrm>
            <a:off x="2305050" y="4781550"/>
            <a:ext cx="3841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B</a:t>
            </a:r>
            <a:endParaRPr lang="zh-TW" altLang="en-US" sz="2400" b="1">
              <a:solidFill>
                <a:srgbClr val="FFFF00"/>
              </a:solidFill>
              <a:latin typeface="微軟正黑體" pitchFamily="34" charset="-120"/>
              <a:ea typeface="微軟正黑體" pitchFamily="34" charset="-120"/>
            </a:endParaRPr>
          </a:p>
        </p:txBody>
      </p:sp>
      <p:sp>
        <p:nvSpPr>
          <p:cNvPr id="20497" name="矩形 18"/>
          <p:cNvSpPr>
            <a:spLocks noChangeArrowheads="1"/>
          </p:cNvSpPr>
          <p:nvPr/>
        </p:nvSpPr>
        <p:spPr bwMode="auto">
          <a:xfrm>
            <a:off x="3821113" y="4811713"/>
            <a:ext cx="3825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B</a:t>
            </a:r>
            <a:endParaRPr lang="zh-TW" altLang="en-US" sz="2400" b="1">
              <a:solidFill>
                <a:srgbClr val="FFFF00"/>
              </a:solidFill>
              <a:latin typeface="微軟正黑體" pitchFamily="34" charset="-120"/>
              <a:ea typeface="微軟正黑體" pitchFamily="34" charset="-120"/>
            </a:endParaRPr>
          </a:p>
        </p:txBody>
      </p:sp>
      <p:sp>
        <p:nvSpPr>
          <p:cNvPr id="20498" name="矩形 19"/>
          <p:cNvSpPr>
            <a:spLocks noChangeArrowheads="1"/>
          </p:cNvSpPr>
          <p:nvPr/>
        </p:nvSpPr>
        <p:spPr bwMode="auto">
          <a:xfrm>
            <a:off x="5880100" y="5743575"/>
            <a:ext cx="12938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zh-TW" altLang="en-US" sz="2800" b="1">
                <a:solidFill>
                  <a:srgbClr val="FF0000"/>
                </a:solidFill>
                <a:latin typeface="微軟正黑體" pitchFamily="34" charset="-120"/>
                <a:ea typeface="微軟正黑體" pitchFamily="34" charset="-120"/>
              </a:rPr>
              <a:t>前</a:t>
            </a:r>
            <a:r>
              <a:rPr lang="en-US" altLang="zh-TW" sz="2800" b="1">
                <a:solidFill>
                  <a:srgbClr val="FF0000"/>
                </a:solidFill>
                <a:latin typeface="微軟正黑體" pitchFamily="34" charset="-120"/>
                <a:ea typeface="微軟正黑體" pitchFamily="34" charset="-120"/>
              </a:rPr>
              <a:t>25%</a:t>
            </a:r>
            <a:endParaRPr lang="zh-TW" altLang="en-US" sz="2800">
              <a:solidFill>
                <a:srgbClr val="FF0000"/>
              </a:solidFill>
            </a:endParaRPr>
          </a:p>
        </p:txBody>
      </p:sp>
      <p:sp>
        <p:nvSpPr>
          <p:cNvPr id="20499" name="矩形 20"/>
          <p:cNvSpPr>
            <a:spLocks noChangeArrowheads="1"/>
          </p:cNvSpPr>
          <p:nvPr/>
        </p:nvSpPr>
        <p:spPr bwMode="auto">
          <a:xfrm>
            <a:off x="4305300" y="5748338"/>
            <a:ext cx="1293813"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zh-TW" altLang="en-US" sz="2800" b="1">
                <a:solidFill>
                  <a:srgbClr val="FF0000"/>
                </a:solidFill>
                <a:latin typeface="微軟正黑體" pitchFamily="34" charset="-120"/>
                <a:ea typeface="微軟正黑體" pitchFamily="34" charset="-120"/>
              </a:rPr>
              <a:t>前</a:t>
            </a:r>
            <a:r>
              <a:rPr lang="en-US" altLang="zh-TW" sz="2800" b="1">
                <a:solidFill>
                  <a:srgbClr val="FF0000"/>
                </a:solidFill>
                <a:latin typeface="微軟正黑體" pitchFamily="34" charset="-120"/>
                <a:ea typeface="微軟正黑體" pitchFamily="34" charset="-120"/>
              </a:rPr>
              <a:t>50%</a:t>
            </a:r>
            <a:endParaRPr lang="zh-TW" altLang="en-US" sz="2800">
              <a:solidFill>
                <a:srgbClr val="FF0000"/>
              </a:solidFill>
            </a:endParaRPr>
          </a:p>
        </p:txBody>
      </p:sp>
      <p:sp>
        <p:nvSpPr>
          <p:cNvPr id="20500" name="矩形 17"/>
          <p:cNvSpPr>
            <a:spLocks noChangeArrowheads="1"/>
          </p:cNvSpPr>
          <p:nvPr/>
        </p:nvSpPr>
        <p:spPr bwMode="auto">
          <a:xfrm>
            <a:off x="14288" y="5881688"/>
            <a:ext cx="17287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zh-TW" altLang="en-US" sz="4800">
                <a:solidFill>
                  <a:srgbClr val="000099"/>
                </a:solidFill>
                <a:latin typeface="微軟正黑體" pitchFamily="34" charset="-120"/>
                <a:ea typeface="微軟正黑體" pitchFamily="34" charset="-120"/>
              </a:rPr>
              <a:t>浮動</a:t>
            </a:r>
          </a:p>
        </p:txBody>
      </p:sp>
      <p:sp>
        <p:nvSpPr>
          <p:cNvPr id="20501" name="矩形 21"/>
          <p:cNvSpPr>
            <a:spLocks noChangeArrowheads="1"/>
          </p:cNvSpPr>
          <p:nvPr/>
        </p:nvSpPr>
        <p:spPr bwMode="auto">
          <a:xfrm>
            <a:off x="7934325" y="5881688"/>
            <a:ext cx="1727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zh-TW" altLang="en-US" sz="4800">
                <a:solidFill>
                  <a:srgbClr val="000099"/>
                </a:solidFill>
                <a:latin typeface="微軟正黑體" pitchFamily="34" charset="-120"/>
                <a:ea typeface="微軟正黑體" pitchFamily="34" charset="-120"/>
              </a:rPr>
              <a:t>浮動</a:t>
            </a:r>
          </a:p>
        </p:txBody>
      </p:sp>
    </p:spTree>
    <p:extLst>
      <p:ext uri="{BB962C8B-B14F-4D97-AF65-F5344CB8AC3E}">
        <p14:creationId xmlns:p14="http://schemas.microsoft.com/office/powerpoint/2010/main" val="284464459"/>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圓角矩形 1"/>
          <p:cNvSpPr/>
          <p:nvPr/>
        </p:nvSpPr>
        <p:spPr>
          <a:xfrm>
            <a:off x="394271" y="1797050"/>
            <a:ext cx="8280400" cy="1150938"/>
          </a:xfrm>
          <a:prstGeom prst="roundRect">
            <a:avLst/>
          </a:prstGeom>
          <a:solidFill>
            <a:srgbClr val="FF0000"/>
          </a:solidFill>
        </p:spPr>
        <p:style>
          <a:lnRef idx="3">
            <a:schemeClr val="lt1"/>
          </a:lnRef>
          <a:fillRef idx="1001">
            <a:schemeClr val="dk1"/>
          </a:fillRef>
          <a:effectRef idx="1">
            <a:schemeClr val="dk1"/>
          </a:effectRef>
          <a:fontRef idx="minor">
            <a:schemeClr val="lt1"/>
          </a:fontRef>
        </p:style>
        <p:txBody>
          <a:bodyPr anchor="ctr"/>
          <a:lstStyle/>
          <a:p>
            <a:pPr algn="ctr">
              <a:defRPr/>
            </a:pPr>
            <a:endParaRPr lang="zh-TW" altLang="en-US" sz="2400" b="1" dirty="0">
              <a:solidFill>
                <a:srgbClr val="FFFF00"/>
              </a:solidFill>
              <a:latin typeface="微軟正黑體" pitchFamily="34" charset="-120"/>
              <a:ea typeface="微軟正黑體" pitchFamily="34" charset="-120"/>
            </a:endParaRPr>
          </a:p>
        </p:txBody>
      </p:sp>
      <p:cxnSp>
        <p:nvCxnSpPr>
          <p:cNvPr id="5" name="直線接點 4"/>
          <p:cNvCxnSpPr/>
          <p:nvPr/>
        </p:nvCxnSpPr>
        <p:spPr>
          <a:xfrm>
            <a:off x="7358633" y="1616075"/>
            <a:ext cx="0" cy="1728788"/>
          </a:xfrm>
          <a:prstGeom prst="line">
            <a:avLst/>
          </a:prstGeom>
          <a:ln>
            <a:solidFill>
              <a:schemeClr val="tx2">
                <a:lumMod val="75000"/>
              </a:schemeClr>
            </a:solidFill>
          </a:ln>
        </p:spPr>
        <p:style>
          <a:lnRef idx="3">
            <a:schemeClr val="accent1"/>
          </a:lnRef>
          <a:fillRef idx="0">
            <a:schemeClr val="accent1"/>
          </a:fillRef>
          <a:effectRef idx="2">
            <a:schemeClr val="accent1"/>
          </a:effectRef>
          <a:fontRef idx="minor">
            <a:schemeClr val="tx1"/>
          </a:fontRef>
        </p:style>
      </p:cxnSp>
      <p:cxnSp>
        <p:nvCxnSpPr>
          <p:cNvPr id="7" name="直線接點 6"/>
          <p:cNvCxnSpPr/>
          <p:nvPr/>
        </p:nvCxnSpPr>
        <p:spPr>
          <a:xfrm>
            <a:off x="1619821" y="1581150"/>
            <a:ext cx="0" cy="1727200"/>
          </a:xfrm>
          <a:prstGeom prst="line">
            <a:avLst/>
          </a:prstGeom>
          <a:ln>
            <a:solidFill>
              <a:schemeClr val="tx2">
                <a:lumMod val="75000"/>
              </a:schemeClr>
            </a:solidFill>
          </a:ln>
        </p:spPr>
        <p:style>
          <a:lnRef idx="3">
            <a:schemeClr val="accent6"/>
          </a:lnRef>
          <a:fillRef idx="0">
            <a:schemeClr val="accent6"/>
          </a:fillRef>
          <a:effectRef idx="2">
            <a:schemeClr val="accent6"/>
          </a:effectRef>
          <a:fontRef idx="minor">
            <a:schemeClr val="tx1"/>
          </a:fontRef>
        </p:style>
      </p:cxnSp>
      <p:cxnSp>
        <p:nvCxnSpPr>
          <p:cNvPr id="8" name="直線接點 7"/>
          <p:cNvCxnSpPr/>
          <p:nvPr/>
        </p:nvCxnSpPr>
        <p:spPr>
          <a:xfrm>
            <a:off x="3204146" y="1554163"/>
            <a:ext cx="0" cy="1728787"/>
          </a:xfrm>
          <a:prstGeom prst="line">
            <a:avLst/>
          </a:prstGeom>
          <a:ln>
            <a:solidFill>
              <a:srgbClr val="FFFF00"/>
            </a:solidFill>
          </a:ln>
        </p:spPr>
        <p:style>
          <a:lnRef idx="3">
            <a:schemeClr val="accent1"/>
          </a:lnRef>
          <a:fillRef idx="0">
            <a:schemeClr val="accent1"/>
          </a:fillRef>
          <a:effectRef idx="2">
            <a:schemeClr val="accent1"/>
          </a:effectRef>
          <a:fontRef idx="minor">
            <a:schemeClr val="tx1"/>
          </a:fontRef>
        </p:style>
      </p:cxnSp>
      <p:cxnSp>
        <p:nvCxnSpPr>
          <p:cNvPr id="9" name="直線接點 8"/>
          <p:cNvCxnSpPr/>
          <p:nvPr/>
        </p:nvCxnSpPr>
        <p:spPr>
          <a:xfrm>
            <a:off x="6156896" y="1592263"/>
            <a:ext cx="0" cy="1728787"/>
          </a:xfrm>
          <a:prstGeom prst="line">
            <a:avLst/>
          </a:prstGeom>
          <a:ln>
            <a:solidFill>
              <a:srgbClr val="0070C0"/>
            </a:solidFill>
          </a:ln>
        </p:spPr>
        <p:style>
          <a:lnRef idx="3">
            <a:schemeClr val="accent1"/>
          </a:lnRef>
          <a:fillRef idx="0">
            <a:schemeClr val="accent1"/>
          </a:fillRef>
          <a:effectRef idx="2">
            <a:schemeClr val="accent1"/>
          </a:effectRef>
          <a:fontRef idx="minor">
            <a:schemeClr val="tx1"/>
          </a:fontRef>
        </p:style>
      </p:cxnSp>
      <p:cxnSp>
        <p:nvCxnSpPr>
          <p:cNvPr id="10" name="直線接點 9"/>
          <p:cNvCxnSpPr/>
          <p:nvPr/>
        </p:nvCxnSpPr>
        <p:spPr>
          <a:xfrm>
            <a:off x="4644008" y="1581150"/>
            <a:ext cx="0" cy="1727200"/>
          </a:xfrm>
          <a:prstGeom prst="line">
            <a:avLst/>
          </a:prstGeom>
          <a:ln>
            <a:solidFill>
              <a:srgbClr val="0070C0"/>
            </a:solidFill>
          </a:ln>
        </p:spPr>
        <p:style>
          <a:lnRef idx="3">
            <a:schemeClr val="accent1"/>
          </a:lnRef>
          <a:fillRef idx="0">
            <a:schemeClr val="accent1"/>
          </a:fillRef>
          <a:effectRef idx="2">
            <a:schemeClr val="accent1"/>
          </a:effectRef>
          <a:fontRef idx="minor">
            <a:schemeClr val="tx1"/>
          </a:fontRef>
        </p:style>
      </p:cxnSp>
      <p:sp>
        <p:nvSpPr>
          <p:cNvPr id="21512" name="矩形 5"/>
          <p:cNvSpPr>
            <a:spLocks noChangeArrowheads="1"/>
          </p:cNvSpPr>
          <p:nvPr/>
        </p:nvSpPr>
        <p:spPr bwMode="auto">
          <a:xfrm>
            <a:off x="418083" y="3367088"/>
            <a:ext cx="123944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2800" dirty="0" smtClean="0">
                <a:solidFill>
                  <a:srgbClr val="FF0000"/>
                </a:solidFill>
                <a:latin typeface="微軟正黑體" pitchFamily="34" charset="-120"/>
                <a:ea typeface="微軟正黑體" pitchFamily="34" charset="-120"/>
              </a:rPr>
              <a:t>13.8%</a:t>
            </a:r>
            <a:endParaRPr lang="zh-TW" altLang="en-US" sz="2800" dirty="0">
              <a:solidFill>
                <a:srgbClr val="FF0000"/>
              </a:solidFill>
            </a:endParaRPr>
          </a:p>
        </p:txBody>
      </p:sp>
      <p:sp>
        <p:nvSpPr>
          <p:cNvPr id="21513" name="矩形 11"/>
          <p:cNvSpPr>
            <a:spLocks noChangeArrowheads="1"/>
          </p:cNvSpPr>
          <p:nvPr/>
        </p:nvSpPr>
        <p:spPr bwMode="auto">
          <a:xfrm>
            <a:off x="6907783" y="3360738"/>
            <a:ext cx="145264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2800" dirty="0" smtClean="0">
                <a:solidFill>
                  <a:srgbClr val="FF0000"/>
                </a:solidFill>
                <a:latin typeface="微軟正黑體" pitchFamily="34" charset="-120"/>
                <a:ea typeface="微軟正黑體" pitchFamily="34" charset="-120"/>
              </a:rPr>
              <a:t>75.77%</a:t>
            </a:r>
            <a:endParaRPr lang="zh-TW" altLang="en-US" sz="2800" dirty="0">
              <a:solidFill>
                <a:srgbClr val="FF0000"/>
              </a:solidFill>
            </a:endParaRPr>
          </a:p>
        </p:txBody>
      </p:sp>
      <p:cxnSp>
        <p:nvCxnSpPr>
          <p:cNvPr id="13" name="直線單箭頭接點 12"/>
          <p:cNvCxnSpPr>
            <a:stCxn id="21512" idx="3"/>
            <a:endCxn id="21513" idx="1"/>
          </p:cNvCxnSpPr>
          <p:nvPr/>
        </p:nvCxnSpPr>
        <p:spPr>
          <a:xfrm flipV="1">
            <a:off x="1657525" y="3622348"/>
            <a:ext cx="5250258" cy="6350"/>
          </a:xfrm>
          <a:prstGeom prst="straightConnector1">
            <a:avLst/>
          </a:prstGeom>
          <a:ln>
            <a:solidFill>
              <a:srgbClr val="000099"/>
            </a:solidFill>
            <a:headEnd type="arrow"/>
            <a:tailEnd type="arrow"/>
          </a:ln>
        </p:spPr>
        <p:style>
          <a:lnRef idx="3">
            <a:schemeClr val="accent3"/>
          </a:lnRef>
          <a:fillRef idx="0">
            <a:schemeClr val="accent3"/>
          </a:fillRef>
          <a:effectRef idx="2">
            <a:schemeClr val="accent3"/>
          </a:effectRef>
          <a:fontRef idx="minor">
            <a:schemeClr val="tx1"/>
          </a:fontRef>
        </p:style>
      </p:cxnSp>
      <p:sp>
        <p:nvSpPr>
          <p:cNvPr id="21515" name="矩形 13"/>
          <p:cNvSpPr>
            <a:spLocks noChangeArrowheads="1"/>
          </p:cNvSpPr>
          <p:nvPr/>
        </p:nvSpPr>
        <p:spPr bwMode="auto">
          <a:xfrm>
            <a:off x="3761358" y="3703638"/>
            <a:ext cx="1414463"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r>
              <a:rPr lang="zh-TW" altLang="en-US" sz="2800" b="1">
                <a:solidFill>
                  <a:srgbClr val="0000FF"/>
                </a:solidFill>
                <a:latin typeface="微軟正黑體" pitchFamily="34" charset="-120"/>
                <a:ea typeface="微軟正黑體" pitchFamily="34" charset="-120"/>
              </a:rPr>
              <a:t>基礎</a:t>
            </a:r>
            <a:r>
              <a:rPr lang="en-US" altLang="zh-TW" sz="2800" b="1">
                <a:solidFill>
                  <a:srgbClr val="0000FF"/>
                </a:solidFill>
                <a:latin typeface="微軟正黑體" pitchFamily="34" charset="-120"/>
                <a:ea typeface="微軟正黑體" pitchFamily="34" charset="-120"/>
              </a:rPr>
              <a:t>(B)</a:t>
            </a:r>
          </a:p>
        </p:txBody>
      </p:sp>
      <p:sp>
        <p:nvSpPr>
          <p:cNvPr id="21516" name="矩形 14"/>
          <p:cNvSpPr>
            <a:spLocks noChangeArrowheads="1"/>
          </p:cNvSpPr>
          <p:nvPr/>
        </p:nvSpPr>
        <p:spPr bwMode="auto">
          <a:xfrm>
            <a:off x="6482333" y="2133600"/>
            <a:ext cx="8683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B++</a:t>
            </a:r>
            <a:endParaRPr lang="zh-TW" altLang="en-US" sz="2400" b="1">
              <a:solidFill>
                <a:srgbClr val="FFFF00"/>
              </a:solidFill>
              <a:latin typeface="微軟正黑體" pitchFamily="34" charset="-120"/>
              <a:ea typeface="微軟正黑體" pitchFamily="34" charset="-120"/>
            </a:endParaRPr>
          </a:p>
        </p:txBody>
      </p:sp>
      <p:sp>
        <p:nvSpPr>
          <p:cNvPr id="21517" name="矩形 15"/>
          <p:cNvSpPr>
            <a:spLocks noChangeArrowheads="1"/>
          </p:cNvSpPr>
          <p:nvPr/>
        </p:nvSpPr>
        <p:spPr bwMode="auto">
          <a:xfrm>
            <a:off x="5117083" y="2141538"/>
            <a:ext cx="6365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B+</a:t>
            </a:r>
            <a:endParaRPr lang="zh-TW" altLang="en-US" sz="2400" b="1">
              <a:solidFill>
                <a:srgbClr val="FFFF00"/>
              </a:solidFill>
              <a:latin typeface="微軟正黑體" pitchFamily="34" charset="-120"/>
              <a:ea typeface="微軟正黑體" pitchFamily="34" charset="-120"/>
            </a:endParaRPr>
          </a:p>
        </p:txBody>
      </p:sp>
      <p:sp>
        <p:nvSpPr>
          <p:cNvPr id="21518" name="矩形 16"/>
          <p:cNvSpPr>
            <a:spLocks noChangeArrowheads="1"/>
          </p:cNvSpPr>
          <p:nvPr/>
        </p:nvSpPr>
        <p:spPr bwMode="auto">
          <a:xfrm>
            <a:off x="2183383" y="2112963"/>
            <a:ext cx="3825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B</a:t>
            </a:r>
            <a:endParaRPr lang="zh-TW" altLang="en-US" sz="2400" b="1">
              <a:solidFill>
                <a:srgbClr val="FFFF00"/>
              </a:solidFill>
              <a:latin typeface="微軟正黑體" pitchFamily="34" charset="-120"/>
              <a:ea typeface="微軟正黑體" pitchFamily="34" charset="-120"/>
            </a:endParaRPr>
          </a:p>
        </p:txBody>
      </p:sp>
      <p:sp>
        <p:nvSpPr>
          <p:cNvPr id="21519" name="矩形 18"/>
          <p:cNvSpPr>
            <a:spLocks noChangeArrowheads="1"/>
          </p:cNvSpPr>
          <p:nvPr/>
        </p:nvSpPr>
        <p:spPr bwMode="auto">
          <a:xfrm>
            <a:off x="3697858" y="2141538"/>
            <a:ext cx="3841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B</a:t>
            </a:r>
            <a:endParaRPr lang="zh-TW" altLang="en-US" sz="2400" b="1">
              <a:solidFill>
                <a:srgbClr val="FFFF00"/>
              </a:solidFill>
              <a:latin typeface="微軟正黑體" pitchFamily="34" charset="-120"/>
              <a:ea typeface="微軟正黑體" pitchFamily="34" charset="-120"/>
            </a:endParaRPr>
          </a:p>
        </p:txBody>
      </p:sp>
      <p:sp>
        <p:nvSpPr>
          <p:cNvPr id="21520" name="矩形 10"/>
          <p:cNvSpPr>
            <a:spLocks noChangeArrowheads="1"/>
          </p:cNvSpPr>
          <p:nvPr/>
        </p:nvSpPr>
        <p:spPr bwMode="auto">
          <a:xfrm>
            <a:off x="179512" y="557520"/>
            <a:ext cx="86407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2800" b="1" dirty="0" smtClean="0">
                <a:latin typeface="微軟正黑體" pitchFamily="34" charset="-120"/>
                <a:ea typeface="微軟正黑體" pitchFamily="34" charset="-120"/>
              </a:rPr>
              <a:t>111</a:t>
            </a:r>
            <a:r>
              <a:rPr lang="zh-TW" altLang="en-US" sz="2800" b="1" dirty="0" smtClean="0">
                <a:latin typeface="微軟正黑體" pitchFamily="34" charset="-120"/>
                <a:ea typeface="微軟正黑體" pitchFamily="34" charset="-120"/>
              </a:rPr>
              <a:t>年</a:t>
            </a:r>
            <a:r>
              <a:rPr lang="zh-TW" altLang="en-US" sz="2800" b="1" dirty="0">
                <a:latin typeface="微軟正黑體" pitchFamily="34" charset="-120"/>
                <a:ea typeface="微軟正黑體" pitchFamily="34" charset="-120"/>
              </a:rPr>
              <a:t>國中教育會考</a:t>
            </a:r>
            <a:r>
              <a:rPr lang="zh-TW" altLang="en-US" sz="2800" b="1" dirty="0">
                <a:solidFill>
                  <a:srgbClr val="FF0000"/>
                </a:solidFill>
                <a:latin typeface="微軟正黑體" pitchFamily="34" charset="-120"/>
                <a:ea typeface="微軟正黑體" pitchFamily="34" charset="-120"/>
              </a:rPr>
              <a:t>國文</a:t>
            </a:r>
            <a:r>
              <a:rPr lang="zh-TW" altLang="en-US" sz="2800" b="1" dirty="0">
                <a:latin typeface="微軟正黑體" pitchFamily="34" charset="-120"/>
                <a:ea typeface="微軟正黑體" pitchFamily="34" charset="-120"/>
              </a:rPr>
              <a:t>科能力等級加</a:t>
            </a:r>
            <a:r>
              <a:rPr lang="zh-TW" altLang="en-US" sz="2800" b="1" dirty="0">
                <a:solidFill>
                  <a:srgbClr val="FF0000"/>
                </a:solidFill>
                <a:latin typeface="微軟正黑體" pitchFamily="34" charset="-120"/>
                <a:ea typeface="微軟正黑體" pitchFamily="34" charset="-120"/>
              </a:rPr>
              <a:t>標示</a:t>
            </a:r>
            <a:r>
              <a:rPr lang="zh-TW" altLang="en-US" sz="2800" b="1" dirty="0">
                <a:latin typeface="微軟正黑體" pitchFamily="34" charset="-120"/>
                <a:ea typeface="微軟正黑體" pitchFamily="34" charset="-120"/>
              </a:rPr>
              <a:t>人數百分比</a:t>
            </a:r>
          </a:p>
        </p:txBody>
      </p:sp>
      <p:cxnSp>
        <p:nvCxnSpPr>
          <p:cNvPr id="12293" name="直線單箭頭接點 12292"/>
          <p:cNvCxnSpPr/>
          <p:nvPr/>
        </p:nvCxnSpPr>
        <p:spPr>
          <a:xfrm>
            <a:off x="418083" y="3965575"/>
            <a:ext cx="1201738" cy="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cxnSp>
        <p:nvCxnSpPr>
          <p:cNvPr id="38" name="直線單箭頭接點 37"/>
          <p:cNvCxnSpPr/>
          <p:nvPr/>
        </p:nvCxnSpPr>
        <p:spPr>
          <a:xfrm>
            <a:off x="7444358" y="3925888"/>
            <a:ext cx="1201738" cy="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sp>
        <p:nvSpPr>
          <p:cNvPr id="21523" name="矩形 12293"/>
          <p:cNvSpPr>
            <a:spLocks noChangeArrowheads="1"/>
          </p:cNvSpPr>
          <p:nvPr/>
        </p:nvSpPr>
        <p:spPr bwMode="auto">
          <a:xfrm>
            <a:off x="7557071" y="4041775"/>
            <a:ext cx="976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r>
              <a:rPr lang="zh-TW" altLang="en-US" b="1">
                <a:latin typeface="微軟正黑體" pitchFamily="34" charset="-120"/>
                <a:ea typeface="微軟正黑體" pitchFamily="34" charset="-120"/>
              </a:rPr>
              <a:t>精熟</a:t>
            </a:r>
            <a:r>
              <a:rPr lang="en-US" altLang="zh-TW" b="1">
                <a:latin typeface="微軟正黑體" pitchFamily="34" charset="-120"/>
                <a:ea typeface="微軟正黑體" pitchFamily="34" charset="-120"/>
              </a:rPr>
              <a:t>(A)</a:t>
            </a:r>
          </a:p>
        </p:txBody>
      </p:sp>
      <p:sp>
        <p:nvSpPr>
          <p:cNvPr id="21524" name="矩形 12295"/>
          <p:cNvSpPr>
            <a:spLocks noChangeArrowheads="1"/>
          </p:cNvSpPr>
          <p:nvPr/>
        </p:nvSpPr>
        <p:spPr bwMode="auto">
          <a:xfrm>
            <a:off x="394271" y="4041775"/>
            <a:ext cx="11969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r>
              <a:rPr lang="zh-TW" altLang="en-US" b="1">
                <a:latin typeface="微軟正黑體" pitchFamily="34" charset="-120"/>
                <a:ea typeface="微軟正黑體" pitchFamily="34" charset="-120"/>
              </a:rPr>
              <a:t>待加強</a:t>
            </a:r>
            <a:r>
              <a:rPr lang="en-US" altLang="zh-TW" b="1">
                <a:latin typeface="微軟正黑體" pitchFamily="34" charset="-120"/>
                <a:ea typeface="微軟正黑體" pitchFamily="34" charset="-120"/>
              </a:rPr>
              <a:t>(C)</a:t>
            </a:r>
            <a:endParaRPr lang="zh-TW" altLang="en-US" b="1">
              <a:latin typeface="微軟正黑體" pitchFamily="34" charset="-120"/>
              <a:ea typeface="微軟正黑體" pitchFamily="34" charset="-120"/>
            </a:endParaRPr>
          </a:p>
        </p:txBody>
      </p:sp>
      <p:sp>
        <p:nvSpPr>
          <p:cNvPr id="21525" name="矩形 41"/>
          <p:cNvSpPr>
            <a:spLocks noChangeArrowheads="1"/>
          </p:cNvSpPr>
          <p:nvPr/>
        </p:nvSpPr>
        <p:spPr bwMode="auto">
          <a:xfrm>
            <a:off x="797496" y="2133600"/>
            <a:ext cx="390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C</a:t>
            </a:r>
            <a:endParaRPr lang="zh-TW" altLang="en-US" sz="2400" b="1">
              <a:solidFill>
                <a:srgbClr val="FFFF00"/>
              </a:solidFill>
              <a:latin typeface="微軟正黑體" pitchFamily="34" charset="-120"/>
              <a:ea typeface="微軟正黑體" pitchFamily="34" charset="-120"/>
            </a:endParaRPr>
          </a:p>
        </p:txBody>
      </p:sp>
      <p:sp>
        <p:nvSpPr>
          <p:cNvPr id="21526" name="矩形 42"/>
          <p:cNvSpPr>
            <a:spLocks noChangeArrowheads="1"/>
          </p:cNvSpPr>
          <p:nvPr/>
        </p:nvSpPr>
        <p:spPr bwMode="auto">
          <a:xfrm>
            <a:off x="7552308" y="1844675"/>
            <a:ext cx="8683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A++</a:t>
            </a:r>
          </a:p>
          <a:p>
            <a:pPr algn="ctr"/>
            <a:r>
              <a:rPr lang="en-US" altLang="zh-TW" sz="2400" b="1">
                <a:solidFill>
                  <a:srgbClr val="FFFF00"/>
                </a:solidFill>
                <a:latin typeface="微軟正黑體" pitchFamily="34" charset="-120"/>
                <a:ea typeface="微軟正黑體" pitchFamily="34" charset="-120"/>
              </a:rPr>
              <a:t>A+</a:t>
            </a:r>
          </a:p>
          <a:p>
            <a:pPr algn="ctr"/>
            <a:r>
              <a:rPr lang="en-US" altLang="zh-TW" sz="2400" b="1">
                <a:solidFill>
                  <a:srgbClr val="FFFF00"/>
                </a:solidFill>
                <a:latin typeface="微軟正黑體" pitchFamily="34" charset="-120"/>
                <a:ea typeface="微軟正黑體" pitchFamily="34" charset="-120"/>
              </a:rPr>
              <a:t>A</a:t>
            </a:r>
            <a:endParaRPr lang="zh-TW" altLang="en-US" sz="2400" b="1">
              <a:solidFill>
                <a:srgbClr val="FFFF00"/>
              </a:solidFill>
              <a:latin typeface="微軟正黑體" pitchFamily="34" charset="-120"/>
              <a:ea typeface="微軟正黑體" pitchFamily="34" charset="-120"/>
            </a:endParaRPr>
          </a:p>
        </p:txBody>
      </p:sp>
      <p:sp>
        <p:nvSpPr>
          <p:cNvPr id="12297" name="圓角矩形 12296"/>
          <p:cNvSpPr/>
          <p:nvPr/>
        </p:nvSpPr>
        <p:spPr>
          <a:xfrm>
            <a:off x="6234237" y="578157"/>
            <a:ext cx="792163" cy="482600"/>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zh-TW" altLang="en-US"/>
          </a:p>
        </p:txBody>
      </p:sp>
      <p:sp>
        <p:nvSpPr>
          <p:cNvPr id="12298" name="文字方塊 12297"/>
          <p:cNvSpPr txBox="1">
            <a:spLocks noChangeArrowheads="1"/>
          </p:cNvSpPr>
          <p:nvPr/>
        </p:nvSpPr>
        <p:spPr bwMode="auto">
          <a:xfrm>
            <a:off x="754633" y="2430463"/>
            <a:ext cx="5286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4800"/>
              <a:t>1</a:t>
            </a:r>
            <a:endParaRPr lang="zh-TW" altLang="en-US" sz="4800"/>
          </a:p>
        </p:txBody>
      </p:sp>
      <p:sp>
        <p:nvSpPr>
          <p:cNvPr id="46" name="文字方塊 45"/>
          <p:cNvSpPr txBox="1">
            <a:spLocks noChangeArrowheads="1"/>
          </p:cNvSpPr>
          <p:nvPr/>
        </p:nvSpPr>
        <p:spPr bwMode="auto">
          <a:xfrm>
            <a:off x="4915471" y="2471738"/>
            <a:ext cx="10414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4800"/>
              <a:t>3.5</a:t>
            </a:r>
            <a:endParaRPr lang="zh-TW" altLang="en-US" sz="4800"/>
          </a:p>
        </p:txBody>
      </p:sp>
      <p:sp>
        <p:nvSpPr>
          <p:cNvPr id="47" name="文字方塊 46"/>
          <p:cNvSpPr txBox="1">
            <a:spLocks noChangeArrowheads="1"/>
          </p:cNvSpPr>
          <p:nvPr/>
        </p:nvSpPr>
        <p:spPr bwMode="auto">
          <a:xfrm>
            <a:off x="2948558" y="2432050"/>
            <a:ext cx="5286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4800"/>
              <a:t>3</a:t>
            </a:r>
            <a:endParaRPr lang="zh-TW" altLang="en-US" sz="4800"/>
          </a:p>
        </p:txBody>
      </p:sp>
      <p:sp>
        <p:nvSpPr>
          <p:cNvPr id="48" name="文字方塊 47"/>
          <p:cNvSpPr txBox="1">
            <a:spLocks noChangeArrowheads="1"/>
          </p:cNvSpPr>
          <p:nvPr/>
        </p:nvSpPr>
        <p:spPr bwMode="auto">
          <a:xfrm>
            <a:off x="6520433" y="2471738"/>
            <a:ext cx="5270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4800"/>
              <a:t>4</a:t>
            </a:r>
            <a:endParaRPr lang="zh-TW" altLang="en-US" sz="4800"/>
          </a:p>
        </p:txBody>
      </p:sp>
      <p:sp>
        <p:nvSpPr>
          <p:cNvPr id="49" name="文字方塊 48"/>
          <p:cNvSpPr txBox="1">
            <a:spLocks noChangeArrowheads="1"/>
          </p:cNvSpPr>
          <p:nvPr/>
        </p:nvSpPr>
        <p:spPr bwMode="auto">
          <a:xfrm>
            <a:off x="8139683" y="1970088"/>
            <a:ext cx="5270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4800"/>
              <a:t>5</a:t>
            </a:r>
            <a:endParaRPr lang="zh-TW" altLang="en-US" sz="4800"/>
          </a:p>
        </p:txBody>
      </p:sp>
    </p:spTree>
    <p:extLst>
      <p:ext uri="{BB962C8B-B14F-4D97-AF65-F5344CB8AC3E}">
        <p14:creationId xmlns:p14="http://schemas.microsoft.com/office/powerpoint/2010/main" val="301092997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8" grpId="0"/>
      <p:bldP spid="46" grpId="0"/>
      <p:bldP spid="47" grpId="0"/>
      <p:bldP spid="48" grpId="0"/>
      <p:bldP spid="4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圓角矩形 1"/>
          <p:cNvSpPr/>
          <p:nvPr/>
        </p:nvSpPr>
        <p:spPr>
          <a:xfrm>
            <a:off x="340866" y="1812925"/>
            <a:ext cx="8280400" cy="1150938"/>
          </a:xfrm>
          <a:prstGeom prst="roundRect">
            <a:avLst/>
          </a:prstGeom>
          <a:solidFill>
            <a:srgbClr val="FF0000"/>
          </a:solidFill>
        </p:spPr>
        <p:style>
          <a:lnRef idx="3">
            <a:schemeClr val="lt1"/>
          </a:lnRef>
          <a:fillRef idx="1001">
            <a:schemeClr val="dk1"/>
          </a:fillRef>
          <a:effectRef idx="1">
            <a:schemeClr val="dk1"/>
          </a:effectRef>
          <a:fontRef idx="minor">
            <a:schemeClr val="lt1"/>
          </a:fontRef>
        </p:style>
        <p:txBody>
          <a:bodyPr anchor="ctr"/>
          <a:lstStyle/>
          <a:p>
            <a:pPr algn="ctr">
              <a:defRPr/>
            </a:pPr>
            <a:endParaRPr lang="zh-TW" altLang="en-US" sz="2400" b="1" dirty="0">
              <a:solidFill>
                <a:srgbClr val="FFFF00"/>
              </a:solidFill>
              <a:latin typeface="微軟正黑體" pitchFamily="34" charset="-120"/>
              <a:ea typeface="微軟正黑體" pitchFamily="34" charset="-120"/>
            </a:endParaRPr>
          </a:p>
        </p:txBody>
      </p:sp>
      <p:cxnSp>
        <p:nvCxnSpPr>
          <p:cNvPr id="5" name="直線接點 4"/>
          <p:cNvCxnSpPr/>
          <p:nvPr/>
        </p:nvCxnSpPr>
        <p:spPr>
          <a:xfrm>
            <a:off x="7305228" y="1631950"/>
            <a:ext cx="0" cy="1728788"/>
          </a:xfrm>
          <a:prstGeom prst="line">
            <a:avLst/>
          </a:prstGeom>
          <a:ln>
            <a:solidFill>
              <a:schemeClr val="tx2">
                <a:lumMod val="75000"/>
              </a:schemeClr>
            </a:solidFill>
          </a:ln>
        </p:spPr>
        <p:style>
          <a:lnRef idx="3">
            <a:schemeClr val="accent1"/>
          </a:lnRef>
          <a:fillRef idx="0">
            <a:schemeClr val="accent1"/>
          </a:fillRef>
          <a:effectRef idx="2">
            <a:schemeClr val="accent1"/>
          </a:effectRef>
          <a:fontRef idx="minor">
            <a:schemeClr val="tx1"/>
          </a:fontRef>
        </p:style>
      </p:cxnSp>
      <p:cxnSp>
        <p:nvCxnSpPr>
          <p:cNvPr id="7" name="直線接點 6"/>
          <p:cNvCxnSpPr/>
          <p:nvPr/>
        </p:nvCxnSpPr>
        <p:spPr>
          <a:xfrm>
            <a:off x="2196653" y="1581150"/>
            <a:ext cx="0" cy="1728788"/>
          </a:xfrm>
          <a:prstGeom prst="line">
            <a:avLst/>
          </a:prstGeom>
          <a:ln>
            <a:solidFill>
              <a:schemeClr val="tx2">
                <a:lumMod val="75000"/>
              </a:schemeClr>
            </a:solidFill>
          </a:ln>
        </p:spPr>
        <p:style>
          <a:lnRef idx="3">
            <a:schemeClr val="accent6"/>
          </a:lnRef>
          <a:fillRef idx="0">
            <a:schemeClr val="accent6"/>
          </a:fillRef>
          <a:effectRef idx="2">
            <a:schemeClr val="accent6"/>
          </a:effectRef>
          <a:fontRef idx="minor">
            <a:schemeClr val="tx1"/>
          </a:fontRef>
        </p:style>
      </p:cxnSp>
      <p:cxnSp>
        <p:nvCxnSpPr>
          <p:cNvPr id="8" name="直線接點 7"/>
          <p:cNvCxnSpPr/>
          <p:nvPr/>
        </p:nvCxnSpPr>
        <p:spPr>
          <a:xfrm>
            <a:off x="3423791" y="1570038"/>
            <a:ext cx="0" cy="1728787"/>
          </a:xfrm>
          <a:prstGeom prst="line">
            <a:avLst/>
          </a:prstGeom>
          <a:ln>
            <a:solidFill>
              <a:srgbClr val="FFFF00"/>
            </a:solidFill>
          </a:ln>
        </p:spPr>
        <p:style>
          <a:lnRef idx="3">
            <a:schemeClr val="accent1"/>
          </a:lnRef>
          <a:fillRef idx="0">
            <a:schemeClr val="accent1"/>
          </a:fillRef>
          <a:effectRef idx="2">
            <a:schemeClr val="accent1"/>
          </a:effectRef>
          <a:fontRef idx="minor">
            <a:schemeClr val="tx1"/>
          </a:fontRef>
        </p:style>
      </p:cxnSp>
      <p:cxnSp>
        <p:nvCxnSpPr>
          <p:cNvPr id="9" name="直線接點 8"/>
          <p:cNvCxnSpPr/>
          <p:nvPr/>
        </p:nvCxnSpPr>
        <p:spPr>
          <a:xfrm>
            <a:off x="6103491" y="1608138"/>
            <a:ext cx="0" cy="1728787"/>
          </a:xfrm>
          <a:prstGeom prst="line">
            <a:avLst/>
          </a:prstGeom>
          <a:ln>
            <a:solidFill>
              <a:srgbClr val="0070C0"/>
            </a:solidFill>
          </a:ln>
        </p:spPr>
        <p:style>
          <a:lnRef idx="3">
            <a:schemeClr val="accent1"/>
          </a:lnRef>
          <a:fillRef idx="0">
            <a:schemeClr val="accent1"/>
          </a:fillRef>
          <a:effectRef idx="2">
            <a:schemeClr val="accent1"/>
          </a:effectRef>
          <a:fontRef idx="minor">
            <a:schemeClr val="tx1"/>
          </a:fontRef>
        </p:style>
      </p:cxnSp>
      <p:cxnSp>
        <p:nvCxnSpPr>
          <p:cNvPr id="10" name="直線接點 9"/>
          <p:cNvCxnSpPr/>
          <p:nvPr/>
        </p:nvCxnSpPr>
        <p:spPr>
          <a:xfrm>
            <a:off x="4716016" y="1581150"/>
            <a:ext cx="0" cy="1728788"/>
          </a:xfrm>
          <a:prstGeom prst="line">
            <a:avLst/>
          </a:prstGeom>
          <a:ln>
            <a:solidFill>
              <a:srgbClr val="0070C0"/>
            </a:solidFill>
          </a:ln>
        </p:spPr>
        <p:style>
          <a:lnRef idx="3">
            <a:schemeClr val="accent1"/>
          </a:lnRef>
          <a:fillRef idx="0">
            <a:schemeClr val="accent1"/>
          </a:fillRef>
          <a:effectRef idx="2">
            <a:schemeClr val="accent1"/>
          </a:effectRef>
          <a:fontRef idx="minor">
            <a:schemeClr val="tx1"/>
          </a:fontRef>
        </p:style>
      </p:cxnSp>
      <p:sp>
        <p:nvSpPr>
          <p:cNvPr id="22536" name="矩形 5"/>
          <p:cNvSpPr>
            <a:spLocks noChangeArrowheads="1"/>
          </p:cNvSpPr>
          <p:nvPr/>
        </p:nvSpPr>
        <p:spPr bwMode="auto">
          <a:xfrm>
            <a:off x="1442591" y="3386138"/>
            <a:ext cx="145264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2800" dirty="0" smtClean="0">
                <a:solidFill>
                  <a:srgbClr val="FF0000"/>
                </a:solidFill>
                <a:latin typeface="微軟正黑體" pitchFamily="34" charset="-120"/>
                <a:ea typeface="微軟正黑體" pitchFamily="34" charset="-120"/>
              </a:rPr>
              <a:t>27.83%</a:t>
            </a:r>
            <a:endParaRPr lang="zh-TW" altLang="en-US" sz="2800" dirty="0">
              <a:solidFill>
                <a:srgbClr val="FF0000"/>
              </a:solidFill>
            </a:endParaRPr>
          </a:p>
        </p:txBody>
      </p:sp>
      <p:sp>
        <p:nvSpPr>
          <p:cNvPr id="22537" name="矩形 11"/>
          <p:cNvSpPr>
            <a:spLocks noChangeArrowheads="1"/>
          </p:cNvSpPr>
          <p:nvPr/>
        </p:nvSpPr>
        <p:spPr bwMode="auto">
          <a:xfrm>
            <a:off x="6854378" y="3376613"/>
            <a:ext cx="123944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2800" b="1" dirty="0" smtClean="0">
                <a:solidFill>
                  <a:srgbClr val="FF0000"/>
                </a:solidFill>
                <a:latin typeface="微軟正黑體" pitchFamily="34" charset="-120"/>
                <a:ea typeface="微軟正黑體" pitchFamily="34" charset="-120"/>
              </a:rPr>
              <a:t>79.3%</a:t>
            </a:r>
            <a:endParaRPr lang="zh-TW" altLang="en-US" sz="2800" dirty="0">
              <a:solidFill>
                <a:srgbClr val="FF0000"/>
              </a:solidFill>
            </a:endParaRPr>
          </a:p>
        </p:txBody>
      </p:sp>
      <p:cxnSp>
        <p:nvCxnSpPr>
          <p:cNvPr id="13" name="直線單箭頭接點 12"/>
          <p:cNvCxnSpPr>
            <a:stCxn id="22536" idx="3"/>
            <a:endCxn id="22537" idx="1"/>
          </p:cNvCxnSpPr>
          <p:nvPr/>
        </p:nvCxnSpPr>
        <p:spPr>
          <a:xfrm flipV="1">
            <a:off x="2895233" y="3638223"/>
            <a:ext cx="3959145" cy="9525"/>
          </a:xfrm>
          <a:prstGeom prst="straightConnector1">
            <a:avLst/>
          </a:prstGeom>
          <a:ln>
            <a:solidFill>
              <a:srgbClr val="000099"/>
            </a:solidFill>
            <a:headEnd type="arrow"/>
            <a:tailEnd type="arrow"/>
          </a:ln>
        </p:spPr>
        <p:style>
          <a:lnRef idx="3">
            <a:schemeClr val="accent3"/>
          </a:lnRef>
          <a:fillRef idx="0">
            <a:schemeClr val="accent3"/>
          </a:fillRef>
          <a:effectRef idx="2">
            <a:schemeClr val="accent3"/>
          </a:effectRef>
          <a:fontRef idx="minor">
            <a:schemeClr val="tx1"/>
          </a:fontRef>
        </p:style>
      </p:cxnSp>
      <p:sp>
        <p:nvSpPr>
          <p:cNvPr id="22539" name="矩形 13"/>
          <p:cNvSpPr>
            <a:spLocks noChangeArrowheads="1"/>
          </p:cNvSpPr>
          <p:nvPr/>
        </p:nvSpPr>
        <p:spPr bwMode="auto">
          <a:xfrm>
            <a:off x="3707953" y="3719513"/>
            <a:ext cx="1414463"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r>
              <a:rPr lang="zh-TW" altLang="en-US" sz="2800" b="1" dirty="0">
                <a:solidFill>
                  <a:srgbClr val="0000FF"/>
                </a:solidFill>
                <a:latin typeface="微軟正黑體" pitchFamily="34" charset="-120"/>
                <a:ea typeface="微軟正黑體" pitchFamily="34" charset="-120"/>
              </a:rPr>
              <a:t>基礎</a:t>
            </a:r>
            <a:r>
              <a:rPr lang="en-US" altLang="zh-TW" sz="2800" b="1" dirty="0">
                <a:solidFill>
                  <a:srgbClr val="0000FF"/>
                </a:solidFill>
                <a:latin typeface="微軟正黑體" pitchFamily="34" charset="-120"/>
                <a:ea typeface="微軟正黑體" pitchFamily="34" charset="-120"/>
              </a:rPr>
              <a:t>(B)</a:t>
            </a:r>
          </a:p>
        </p:txBody>
      </p:sp>
      <p:sp>
        <p:nvSpPr>
          <p:cNvPr id="22540" name="矩形 14"/>
          <p:cNvSpPr>
            <a:spLocks noChangeArrowheads="1"/>
          </p:cNvSpPr>
          <p:nvPr/>
        </p:nvSpPr>
        <p:spPr bwMode="auto">
          <a:xfrm>
            <a:off x="6428928" y="2149475"/>
            <a:ext cx="8683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B++</a:t>
            </a:r>
            <a:endParaRPr lang="zh-TW" altLang="en-US" sz="2400" b="1">
              <a:solidFill>
                <a:srgbClr val="FFFF00"/>
              </a:solidFill>
              <a:latin typeface="微軟正黑體" pitchFamily="34" charset="-120"/>
              <a:ea typeface="微軟正黑體" pitchFamily="34" charset="-120"/>
            </a:endParaRPr>
          </a:p>
        </p:txBody>
      </p:sp>
      <p:sp>
        <p:nvSpPr>
          <p:cNvPr id="22541" name="矩形 15"/>
          <p:cNvSpPr>
            <a:spLocks noChangeArrowheads="1"/>
          </p:cNvSpPr>
          <p:nvPr/>
        </p:nvSpPr>
        <p:spPr bwMode="auto">
          <a:xfrm>
            <a:off x="5122416" y="2170113"/>
            <a:ext cx="6365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B+</a:t>
            </a:r>
            <a:endParaRPr lang="zh-TW" altLang="en-US" sz="2400" b="1">
              <a:solidFill>
                <a:srgbClr val="FFFF00"/>
              </a:solidFill>
              <a:latin typeface="微軟正黑體" pitchFamily="34" charset="-120"/>
              <a:ea typeface="微軟正黑體" pitchFamily="34" charset="-120"/>
            </a:endParaRPr>
          </a:p>
        </p:txBody>
      </p:sp>
      <p:sp>
        <p:nvSpPr>
          <p:cNvPr id="22542" name="矩形 16"/>
          <p:cNvSpPr>
            <a:spLocks noChangeArrowheads="1"/>
          </p:cNvSpPr>
          <p:nvPr/>
        </p:nvSpPr>
        <p:spPr bwMode="auto">
          <a:xfrm>
            <a:off x="2512566" y="2170113"/>
            <a:ext cx="3825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B</a:t>
            </a:r>
            <a:endParaRPr lang="zh-TW" altLang="en-US" sz="2400" b="1">
              <a:solidFill>
                <a:srgbClr val="FFFF00"/>
              </a:solidFill>
              <a:latin typeface="微軟正黑體" pitchFamily="34" charset="-120"/>
              <a:ea typeface="微軟正黑體" pitchFamily="34" charset="-120"/>
            </a:endParaRPr>
          </a:p>
        </p:txBody>
      </p:sp>
      <p:sp>
        <p:nvSpPr>
          <p:cNvPr id="22543" name="矩形 18"/>
          <p:cNvSpPr>
            <a:spLocks noChangeArrowheads="1"/>
          </p:cNvSpPr>
          <p:nvPr/>
        </p:nvSpPr>
        <p:spPr bwMode="auto">
          <a:xfrm>
            <a:off x="3869878" y="2181225"/>
            <a:ext cx="382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B</a:t>
            </a:r>
            <a:endParaRPr lang="zh-TW" altLang="en-US" sz="2400" b="1">
              <a:solidFill>
                <a:srgbClr val="FFFF00"/>
              </a:solidFill>
              <a:latin typeface="微軟正黑體" pitchFamily="34" charset="-120"/>
              <a:ea typeface="微軟正黑體" pitchFamily="34" charset="-120"/>
            </a:endParaRPr>
          </a:p>
        </p:txBody>
      </p:sp>
      <p:sp>
        <p:nvSpPr>
          <p:cNvPr id="22544" name="矩形 10"/>
          <p:cNvSpPr>
            <a:spLocks noChangeArrowheads="1"/>
          </p:cNvSpPr>
          <p:nvPr/>
        </p:nvSpPr>
        <p:spPr bwMode="auto">
          <a:xfrm>
            <a:off x="251520" y="525839"/>
            <a:ext cx="86407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2800" b="1" dirty="0" smtClean="0">
                <a:latin typeface="微軟正黑體" pitchFamily="34" charset="-120"/>
                <a:ea typeface="微軟正黑體" pitchFamily="34" charset="-120"/>
              </a:rPr>
              <a:t>111</a:t>
            </a:r>
            <a:r>
              <a:rPr lang="zh-TW" altLang="en-US" sz="2800" b="1" dirty="0" smtClean="0">
                <a:latin typeface="微軟正黑體" pitchFamily="34" charset="-120"/>
                <a:ea typeface="微軟正黑體" pitchFamily="34" charset="-120"/>
              </a:rPr>
              <a:t>年</a:t>
            </a:r>
            <a:r>
              <a:rPr lang="zh-TW" altLang="en-US" sz="2800" b="1" dirty="0">
                <a:latin typeface="微軟正黑體" pitchFamily="34" charset="-120"/>
                <a:ea typeface="微軟正黑體" pitchFamily="34" charset="-120"/>
              </a:rPr>
              <a:t>國中教育會考</a:t>
            </a:r>
            <a:r>
              <a:rPr lang="zh-TW" altLang="en-US" sz="2800" b="1" dirty="0">
                <a:solidFill>
                  <a:srgbClr val="FF0000"/>
                </a:solidFill>
                <a:latin typeface="微軟正黑體" pitchFamily="34" charset="-120"/>
                <a:ea typeface="微軟正黑體" pitchFamily="34" charset="-120"/>
              </a:rPr>
              <a:t>英語</a:t>
            </a:r>
            <a:r>
              <a:rPr lang="zh-TW" altLang="en-US" sz="2800" b="1" dirty="0">
                <a:latin typeface="微軟正黑體" pitchFamily="34" charset="-120"/>
                <a:ea typeface="微軟正黑體" pitchFamily="34" charset="-120"/>
              </a:rPr>
              <a:t>科能力等級加</a:t>
            </a:r>
            <a:r>
              <a:rPr lang="zh-TW" altLang="en-US" sz="2800" b="1" dirty="0">
                <a:solidFill>
                  <a:srgbClr val="FF0000"/>
                </a:solidFill>
                <a:latin typeface="微軟正黑體" pitchFamily="34" charset="-120"/>
                <a:ea typeface="微軟正黑體" pitchFamily="34" charset="-120"/>
              </a:rPr>
              <a:t>標示</a:t>
            </a:r>
            <a:r>
              <a:rPr lang="zh-TW" altLang="en-US" sz="2800" b="1" dirty="0">
                <a:latin typeface="微軟正黑體" pitchFamily="34" charset="-120"/>
                <a:ea typeface="微軟正黑體" pitchFamily="34" charset="-120"/>
              </a:rPr>
              <a:t>人數百分比</a:t>
            </a:r>
          </a:p>
        </p:txBody>
      </p:sp>
      <p:cxnSp>
        <p:nvCxnSpPr>
          <p:cNvPr id="12293" name="直線單箭頭接點 12292"/>
          <p:cNvCxnSpPr/>
          <p:nvPr/>
        </p:nvCxnSpPr>
        <p:spPr>
          <a:xfrm>
            <a:off x="364678" y="3981450"/>
            <a:ext cx="1804988" cy="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cxnSp>
        <p:nvCxnSpPr>
          <p:cNvPr id="38" name="直線單箭頭接點 37"/>
          <p:cNvCxnSpPr/>
          <p:nvPr/>
        </p:nvCxnSpPr>
        <p:spPr>
          <a:xfrm>
            <a:off x="7390953" y="3941763"/>
            <a:ext cx="1201738" cy="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sp>
        <p:nvSpPr>
          <p:cNvPr id="22547" name="矩形 12293"/>
          <p:cNvSpPr>
            <a:spLocks noChangeArrowheads="1"/>
          </p:cNvSpPr>
          <p:nvPr/>
        </p:nvSpPr>
        <p:spPr bwMode="auto">
          <a:xfrm>
            <a:off x="7503666" y="4057650"/>
            <a:ext cx="976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r>
              <a:rPr lang="zh-TW" altLang="en-US" b="1">
                <a:latin typeface="微軟正黑體" pitchFamily="34" charset="-120"/>
                <a:ea typeface="微軟正黑體" pitchFamily="34" charset="-120"/>
              </a:rPr>
              <a:t>精熟</a:t>
            </a:r>
            <a:r>
              <a:rPr lang="en-US" altLang="zh-TW" b="1">
                <a:latin typeface="微軟正黑體" pitchFamily="34" charset="-120"/>
                <a:ea typeface="微軟正黑體" pitchFamily="34" charset="-120"/>
              </a:rPr>
              <a:t>(A)</a:t>
            </a:r>
          </a:p>
        </p:txBody>
      </p:sp>
      <p:sp>
        <p:nvSpPr>
          <p:cNvPr id="22548" name="矩形 12295"/>
          <p:cNvSpPr>
            <a:spLocks noChangeArrowheads="1"/>
          </p:cNvSpPr>
          <p:nvPr/>
        </p:nvSpPr>
        <p:spPr bwMode="auto">
          <a:xfrm>
            <a:off x="617091" y="4057650"/>
            <a:ext cx="11969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r>
              <a:rPr lang="zh-TW" altLang="en-US" b="1">
                <a:latin typeface="微軟正黑體" pitchFamily="34" charset="-120"/>
                <a:ea typeface="微軟正黑體" pitchFamily="34" charset="-120"/>
              </a:rPr>
              <a:t>待加強</a:t>
            </a:r>
            <a:r>
              <a:rPr lang="en-US" altLang="zh-TW" b="1">
                <a:latin typeface="微軟正黑體" pitchFamily="34" charset="-120"/>
                <a:ea typeface="微軟正黑體" pitchFamily="34" charset="-120"/>
              </a:rPr>
              <a:t>(C)</a:t>
            </a:r>
            <a:endParaRPr lang="zh-TW" altLang="en-US" b="1">
              <a:latin typeface="微軟正黑體" pitchFamily="34" charset="-120"/>
              <a:ea typeface="微軟正黑體" pitchFamily="34" charset="-120"/>
            </a:endParaRPr>
          </a:p>
        </p:txBody>
      </p:sp>
      <p:sp>
        <p:nvSpPr>
          <p:cNvPr id="22549" name="矩形 41"/>
          <p:cNvSpPr>
            <a:spLocks noChangeArrowheads="1"/>
          </p:cNvSpPr>
          <p:nvPr/>
        </p:nvSpPr>
        <p:spPr bwMode="auto">
          <a:xfrm>
            <a:off x="1052066" y="2149475"/>
            <a:ext cx="390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C</a:t>
            </a:r>
            <a:endParaRPr lang="zh-TW" altLang="en-US" sz="2400" b="1">
              <a:solidFill>
                <a:srgbClr val="FFFF00"/>
              </a:solidFill>
              <a:latin typeface="微軟正黑體" pitchFamily="34" charset="-120"/>
              <a:ea typeface="微軟正黑體" pitchFamily="34" charset="-120"/>
            </a:endParaRPr>
          </a:p>
        </p:txBody>
      </p:sp>
      <p:sp>
        <p:nvSpPr>
          <p:cNvPr id="22550" name="矩形 42"/>
          <p:cNvSpPr>
            <a:spLocks noChangeArrowheads="1"/>
          </p:cNvSpPr>
          <p:nvPr/>
        </p:nvSpPr>
        <p:spPr bwMode="auto">
          <a:xfrm>
            <a:off x="7498903" y="1860550"/>
            <a:ext cx="8683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A++</a:t>
            </a:r>
          </a:p>
          <a:p>
            <a:pPr algn="ctr"/>
            <a:r>
              <a:rPr lang="en-US" altLang="zh-TW" sz="2400" b="1">
                <a:solidFill>
                  <a:srgbClr val="FFFF00"/>
                </a:solidFill>
                <a:latin typeface="微軟正黑體" pitchFamily="34" charset="-120"/>
                <a:ea typeface="微軟正黑體" pitchFamily="34" charset="-120"/>
              </a:rPr>
              <a:t>A+</a:t>
            </a:r>
          </a:p>
          <a:p>
            <a:pPr algn="ctr"/>
            <a:r>
              <a:rPr lang="en-US" altLang="zh-TW" sz="2400" b="1">
                <a:solidFill>
                  <a:srgbClr val="FFFF00"/>
                </a:solidFill>
                <a:latin typeface="微軟正黑體" pitchFamily="34" charset="-120"/>
                <a:ea typeface="微軟正黑體" pitchFamily="34" charset="-120"/>
              </a:rPr>
              <a:t>A</a:t>
            </a:r>
            <a:endParaRPr lang="zh-TW" altLang="en-US" sz="2400" b="1">
              <a:solidFill>
                <a:srgbClr val="FFFF00"/>
              </a:solidFill>
              <a:latin typeface="微軟正黑體" pitchFamily="34" charset="-120"/>
              <a:ea typeface="微軟正黑體" pitchFamily="34" charset="-120"/>
            </a:endParaRPr>
          </a:p>
        </p:txBody>
      </p:sp>
      <p:sp>
        <p:nvSpPr>
          <p:cNvPr id="12297" name="圓角矩形 12296"/>
          <p:cNvSpPr/>
          <p:nvPr/>
        </p:nvSpPr>
        <p:spPr>
          <a:xfrm>
            <a:off x="6306245" y="546476"/>
            <a:ext cx="792163" cy="482600"/>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zh-TW" altLang="en-US"/>
          </a:p>
        </p:txBody>
      </p:sp>
      <p:sp>
        <p:nvSpPr>
          <p:cNvPr id="12298" name="文字方塊 12297"/>
          <p:cNvSpPr txBox="1">
            <a:spLocks noChangeArrowheads="1"/>
          </p:cNvSpPr>
          <p:nvPr/>
        </p:nvSpPr>
        <p:spPr bwMode="auto">
          <a:xfrm>
            <a:off x="952053" y="2474913"/>
            <a:ext cx="5270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4800"/>
              <a:t>1</a:t>
            </a:r>
            <a:endParaRPr lang="zh-TW" altLang="en-US" sz="4800"/>
          </a:p>
        </p:txBody>
      </p:sp>
      <p:sp>
        <p:nvSpPr>
          <p:cNvPr id="46" name="文字方塊 45"/>
          <p:cNvSpPr txBox="1">
            <a:spLocks noChangeArrowheads="1"/>
          </p:cNvSpPr>
          <p:nvPr/>
        </p:nvSpPr>
        <p:spPr bwMode="auto">
          <a:xfrm>
            <a:off x="4862066" y="2487613"/>
            <a:ext cx="10414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4800"/>
              <a:t>3.5</a:t>
            </a:r>
            <a:endParaRPr lang="zh-TW" altLang="en-US" sz="4800"/>
          </a:p>
        </p:txBody>
      </p:sp>
      <p:sp>
        <p:nvSpPr>
          <p:cNvPr id="47" name="文字方塊 46"/>
          <p:cNvSpPr txBox="1">
            <a:spLocks noChangeArrowheads="1"/>
          </p:cNvSpPr>
          <p:nvPr/>
        </p:nvSpPr>
        <p:spPr bwMode="auto">
          <a:xfrm>
            <a:off x="3111053" y="2432050"/>
            <a:ext cx="5286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4800"/>
              <a:t>3</a:t>
            </a:r>
            <a:endParaRPr lang="zh-TW" altLang="en-US" sz="4800"/>
          </a:p>
        </p:txBody>
      </p:sp>
      <p:sp>
        <p:nvSpPr>
          <p:cNvPr id="48" name="文字方塊 47"/>
          <p:cNvSpPr txBox="1">
            <a:spLocks noChangeArrowheads="1"/>
          </p:cNvSpPr>
          <p:nvPr/>
        </p:nvSpPr>
        <p:spPr bwMode="auto">
          <a:xfrm>
            <a:off x="6467028" y="2487613"/>
            <a:ext cx="5270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4800"/>
              <a:t>4</a:t>
            </a:r>
            <a:endParaRPr lang="zh-TW" altLang="en-US" sz="4800"/>
          </a:p>
        </p:txBody>
      </p:sp>
      <p:sp>
        <p:nvSpPr>
          <p:cNvPr id="49" name="文字方塊 48"/>
          <p:cNvSpPr txBox="1">
            <a:spLocks noChangeArrowheads="1"/>
          </p:cNvSpPr>
          <p:nvPr/>
        </p:nvSpPr>
        <p:spPr bwMode="auto">
          <a:xfrm>
            <a:off x="8086278" y="1985963"/>
            <a:ext cx="5270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4800"/>
              <a:t>5</a:t>
            </a:r>
            <a:endParaRPr lang="zh-TW" altLang="en-US" sz="4800"/>
          </a:p>
        </p:txBody>
      </p:sp>
    </p:spTree>
    <p:extLst>
      <p:ext uri="{BB962C8B-B14F-4D97-AF65-F5344CB8AC3E}">
        <p14:creationId xmlns:p14="http://schemas.microsoft.com/office/powerpoint/2010/main" val="81562814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8" grpId="0"/>
      <p:bldP spid="46" grpId="0"/>
      <p:bldP spid="47" grpId="0"/>
      <p:bldP spid="48" grpId="0"/>
      <p:bldP spid="4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圓角矩形 1"/>
          <p:cNvSpPr/>
          <p:nvPr/>
        </p:nvSpPr>
        <p:spPr>
          <a:xfrm>
            <a:off x="340866" y="1654141"/>
            <a:ext cx="8280400" cy="1150938"/>
          </a:xfrm>
          <a:prstGeom prst="roundRect">
            <a:avLst/>
          </a:prstGeom>
          <a:solidFill>
            <a:srgbClr val="FF0000"/>
          </a:solidFill>
        </p:spPr>
        <p:style>
          <a:lnRef idx="3">
            <a:schemeClr val="lt1"/>
          </a:lnRef>
          <a:fillRef idx="1001">
            <a:schemeClr val="dk1"/>
          </a:fillRef>
          <a:effectRef idx="1">
            <a:schemeClr val="dk1"/>
          </a:effectRef>
          <a:fontRef idx="minor">
            <a:schemeClr val="lt1"/>
          </a:fontRef>
        </p:style>
        <p:txBody>
          <a:bodyPr anchor="ctr"/>
          <a:lstStyle/>
          <a:p>
            <a:pPr algn="ctr">
              <a:defRPr/>
            </a:pPr>
            <a:endParaRPr lang="zh-TW" altLang="en-US" sz="2400" b="1" dirty="0">
              <a:solidFill>
                <a:srgbClr val="FFFF00"/>
              </a:solidFill>
              <a:latin typeface="微軟正黑體" pitchFamily="34" charset="-120"/>
              <a:ea typeface="微軟正黑體" pitchFamily="34" charset="-120"/>
            </a:endParaRPr>
          </a:p>
        </p:txBody>
      </p:sp>
      <p:cxnSp>
        <p:nvCxnSpPr>
          <p:cNvPr id="5" name="直線接點 4"/>
          <p:cNvCxnSpPr/>
          <p:nvPr/>
        </p:nvCxnSpPr>
        <p:spPr>
          <a:xfrm>
            <a:off x="7305228" y="1473166"/>
            <a:ext cx="0" cy="1728788"/>
          </a:xfrm>
          <a:prstGeom prst="line">
            <a:avLst/>
          </a:prstGeom>
          <a:ln>
            <a:solidFill>
              <a:schemeClr val="tx2">
                <a:lumMod val="75000"/>
              </a:schemeClr>
            </a:solidFill>
          </a:ln>
        </p:spPr>
        <p:style>
          <a:lnRef idx="3">
            <a:schemeClr val="accent1"/>
          </a:lnRef>
          <a:fillRef idx="0">
            <a:schemeClr val="accent1"/>
          </a:fillRef>
          <a:effectRef idx="2">
            <a:schemeClr val="accent1"/>
          </a:effectRef>
          <a:fontRef idx="minor">
            <a:schemeClr val="tx1"/>
          </a:fontRef>
        </p:style>
      </p:cxnSp>
      <p:cxnSp>
        <p:nvCxnSpPr>
          <p:cNvPr id="7" name="直線接點 6"/>
          <p:cNvCxnSpPr/>
          <p:nvPr/>
        </p:nvCxnSpPr>
        <p:spPr>
          <a:xfrm>
            <a:off x="2196653" y="1422366"/>
            <a:ext cx="0" cy="1728788"/>
          </a:xfrm>
          <a:prstGeom prst="line">
            <a:avLst/>
          </a:prstGeom>
          <a:ln>
            <a:solidFill>
              <a:schemeClr val="tx2">
                <a:lumMod val="75000"/>
              </a:schemeClr>
            </a:solidFill>
          </a:ln>
        </p:spPr>
        <p:style>
          <a:lnRef idx="3">
            <a:schemeClr val="accent6"/>
          </a:lnRef>
          <a:fillRef idx="0">
            <a:schemeClr val="accent6"/>
          </a:fillRef>
          <a:effectRef idx="2">
            <a:schemeClr val="accent6"/>
          </a:effectRef>
          <a:fontRef idx="minor">
            <a:schemeClr val="tx1"/>
          </a:fontRef>
        </p:style>
      </p:cxnSp>
      <p:cxnSp>
        <p:nvCxnSpPr>
          <p:cNvPr id="8" name="直線接點 7"/>
          <p:cNvCxnSpPr/>
          <p:nvPr/>
        </p:nvCxnSpPr>
        <p:spPr>
          <a:xfrm>
            <a:off x="3423791" y="1411254"/>
            <a:ext cx="0" cy="1728787"/>
          </a:xfrm>
          <a:prstGeom prst="line">
            <a:avLst/>
          </a:prstGeom>
          <a:ln>
            <a:solidFill>
              <a:srgbClr val="FFFF00"/>
            </a:solidFill>
          </a:ln>
        </p:spPr>
        <p:style>
          <a:lnRef idx="3">
            <a:schemeClr val="accent1"/>
          </a:lnRef>
          <a:fillRef idx="0">
            <a:schemeClr val="accent1"/>
          </a:fillRef>
          <a:effectRef idx="2">
            <a:schemeClr val="accent1"/>
          </a:effectRef>
          <a:fontRef idx="minor">
            <a:schemeClr val="tx1"/>
          </a:fontRef>
        </p:style>
      </p:cxnSp>
      <p:cxnSp>
        <p:nvCxnSpPr>
          <p:cNvPr id="9" name="直線接點 8"/>
          <p:cNvCxnSpPr/>
          <p:nvPr/>
        </p:nvCxnSpPr>
        <p:spPr>
          <a:xfrm>
            <a:off x="6103491" y="1449354"/>
            <a:ext cx="0" cy="1728787"/>
          </a:xfrm>
          <a:prstGeom prst="line">
            <a:avLst/>
          </a:prstGeom>
          <a:ln>
            <a:solidFill>
              <a:srgbClr val="0070C0"/>
            </a:solidFill>
          </a:ln>
        </p:spPr>
        <p:style>
          <a:lnRef idx="3">
            <a:schemeClr val="accent1"/>
          </a:lnRef>
          <a:fillRef idx="0">
            <a:schemeClr val="accent1"/>
          </a:fillRef>
          <a:effectRef idx="2">
            <a:schemeClr val="accent1"/>
          </a:effectRef>
          <a:fontRef idx="minor">
            <a:schemeClr val="tx1"/>
          </a:fontRef>
        </p:style>
      </p:cxnSp>
      <p:cxnSp>
        <p:nvCxnSpPr>
          <p:cNvPr id="10" name="直線接點 9"/>
          <p:cNvCxnSpPr/>
          <p:nvPr/>
        </p:nvCxnSpPr>
        <p:spPr>
          <a:xfrm>
            <a:off x="4716016" y="1422366"/>
            <a:ext cx="0" cy="1728788"/>
          </a:xfrm>
          <a:prstGeom prst="line">
            <a:avLst/>
          </a:prstGeom>
          <a:ln>
            <a:solidFill>
              <a:srgbClr val="0070C0"/>
            </a:solidFill>
          </a:ln>
        </p:spPr>
        <p:style>
          <a:lnRef idx="3">
            <a:schemeClr val="accent1"/>
          </a:lnRef>
          <a:fillRef idx="0">
            <a:schemeClr val="accent1"/>
          </a:fillRef>
          <a:effectRef idx="2">
            <a:schemeClr val="accent1"/>
          </a:effectRef>
          <a:fontRef idx="minor">
            <a:schemeClr val="tx1"/>
          </a:fontRef>
        </p:style>
      </p:cxnSp>
      <p:sp>
        <p:nvSpPr>
          <p:cNvPr id="22536" name="矩形 5"/>
          <p:cNvSpPr>
            <a:spLocks noChangeArrowheads="1"/>
          </p:cNvSpPr>
          <p:nvPr/>
        </p:nvSpPr>
        <p:spPr bwMode="auto">
          <a:xfrm>
            <a:off x="1442591" y="3227354"/>
            <a:ext cx="145264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2800" dirty="0" smtClean="0">
                <a:solidFill>
                  <a:srgbClr val="FF0000"/>
                </a:solidFill>
                <a:latin typeface="微軟正黑體" pitchFamily="34" charset="-120"/>
                <a:ea typeface="微軟正黑體" pitchFamily="34" charset="-120"/>
              </a:rPr>
              <a:t>26.69%</a:t>
            </a:r>
            <a:endParaRPr lang="zh-TW" altLang="en-US" sz="2800" dirty="0">
              <a:solidFill>
                <a:srgbClr val="FF0000"/>
              </a:solidFill>
            </a:endParaRPr>
          </a:p>
        </p:txBody>
      </p:sp>
      <p:sp>
        <p:nvSpPr>
          <p:cNvPr id="22537" name="矩形 11"/>
          <p:cNvSpPr>
            <a:spLocks noChangeArrowheads="1"/>
          </p:cNvSpPr>
          <p:nvPr/>
        </p:nvSpPr>
        <p:spPr bwMode="auto">
          <a:xfrm>
            <a:off x="6854378" y="3217829"/>
            <a:ext cx="145264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2800" b="1" dirty="0" smtClean="0">
                <a:solidFill>
                  <a:srgbClr val="FF0000"/>
                </a:solidFill>
                <a:latin typeface="微軟正黑體" pitchFamily="34" charset="-120"/>
                <a:ea typeface="微軟正黑體" pitchFamily="34" charset="-120"/>
              </a:rPr>
              <a:t>74.74%</a:t>
            </a:r>
            <a:endParaRPr lang="zh-TW" altLang="en-US" sz="2800" dirty="0">
              <a:solidFill>
                <a:srgbClr val="FF0000"/>
              </a:solidFill>
            </a:endParaRPr>
          </a:p>
        </p:txBody>
      </p:sp>
      <p:cxnSp>
        <p:nvCxnSpPr>
          <p:cNvPr id="13" name="直線單箭頭接點 12"/>
          <p:cNvCxnSpPr>
            <a:stCxn id="22536" idx="3"/>
            <a:endCxn id="22537" idx="1"/>
          </p:cNvCxnSpPr>
          <p:nvPr/>
        </p:nvCxnSpPr>
        <p:spPr>
          <a:xfrm flipV="1">
            <a:off x="2895233" y="3479439"/>
            <a:ext cx="3959145" cy="9525"/>
          </a:xfrm>
          <a:prstGeom prst="straightConnector1">
            <a:avLst/>
          </a:prstGeom>
          <a:ln>
            <a:solidFill>
              <a:srgbClr val="000099"/>
            </a:solidFill>
            <a:headEnd type="arrow"/>
            <a:tailEnd type="arrow"/>
          </a:ln>
        </p:spPr>
        <p:style>
          <a:lnRef idx="3">
            <a:schemeClr val="accent3"/>
          </a:lnRef>
          <a:fillRef idx="0">
            <a:schemeClr val="accent3"/>
          </a:fillRef>
          <a:effectRef idx="2">
            <a:schemeClr val="accent3"/>
          </a:effectRef>
          <a:fontRef idx="minor">
            <a:schemeClr val="tx1"/>
          </a:fontRef>
        </p:style>
      </p:cxnSp>
      <p:sp>
        <p:nvSpPr>
          <p:cNvPr id="22539" name="矩形 13"/>
          <p:cNvSpPr>
            <a:spLocks noChangeArrowheads="1"/>
          </p:cNvSpPr>
          <p:nvPr/>
        </p:nvSpPr>
        <p:spPr bwMode="auto">
          <a:xfrm>
            <a:off x="3707953" y="3560729"/>
            <a:ext cx="1414463"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r>
              <a:rPr lang="zh-TW" altLang="en-US" sz="2800" b="1">
                <a:solidFill>
                  <a:srgbClr val="0000FF"/>
                </a:solidFill>
                <a:latin typeface="微軟正黑體" pitchFamily="34" charset="-120"/>
                <a:ea typeface="微軟正黑體" pitchFamily="34" charset="-120"/>
              </a:rPr>
              <a:t>基礎</a:t>
            </a:r>
            <a:r>
              <a:rPr lang="en-US" altLang="zh-TW" sz="2800" b="1">
                <a:solidFill>
                  <a:srgbClr val="0000FF"/>
                </a:solidFill>
                <a:latin typeface="微軟正黑體" pitchFamily="34" charset="-120"/>
                <a:ea typeface="微軟正黑體" pitchFamily="34" charset="-120"/>
              </a:rPr>
              <a:t>(B)</a:t>
            </a:r>
          </a:p>
        </p:txBody>
      </p:sp>
      <p:sp>
        <p:nvSpPr>
          <p:cNvPr id="22540" name="矩形 14"/>
          <p:cNvSpPr>
            <a:spLocks noChangeArrowheads="1"/>
          </p:cNvSpPr>
          <p:nvPr/>
        </p:nvSpPr>
        <p:spPr bwMode="auto">
          <a:xfrm>
            <a:off x="6428928" y="1990691"/>
            <a:ext cx="8683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B++</a:t>
            </a:r>
            <a:endParaRPr lang="zh-TW" altLang="en-US" sz="2400" b="1">
              <a:solidFill>
                <a:srgbClr val="FFFF00"/>
              </a:solidFill>
              <a:latin typeface="微軟正黑體" pitchFamily="34" charset="-120"/>
              <a:ea typeface="微軟正黑體" pitchFamily="34" charset="-120"/>
            </a:endParaRPr>
          </a:p>
        </p:txBody>
      </p:sp>
      <p:sp>
        <p:nvSpPr>
          <p:cNvPr id="22541" name="矩形 15"/>
          <p:cNvSpPr>
            <a:spLocks noChangeArrowheads="1"/>
          </p:cNvSpPr>
          <p:nvPr/>
        </p:nvSpPr>
        <p:spPr bwMode="auto">
          <a:xfrm>
            <a:off x="5122416" y="2011329"/>
            <a:ext cx="6365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B+</a:t>
            </a:r>
            <a:endParaRPr lang="zh-TW" altLang="en-US" sz="2400" b="1">
              <a:solidFill>
                <a:srgbClr val="FFFF00"/>
              </a:solidFill>
              <a:latin typeface="微軟正黑體" pitchFamily="34" charset="-120"/>
              <a:ea typeface="微軟正黑體" pitchFamily="34" charset="-120"/>
            </a:endParaRPr>
          </a:p>
        </p:txBody>
      </p:sp>
      <p:sp>
        <p:nvSpPr>
          <p:cNvPr id="22542" name="矩形 16"/>
          <p:cNvSpPr>
            <a:spLocks noChangeArrowheads="1"/>
          </p:cNvSpPr>
          <p:nvPr/>
        </p:nvSpPr>
        <p:spPr bwMode="auto">
          <a:xfrm>
            <a:off x="2512566" y="2011329"/>
            <a:ext cx="3825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B</a:t>
            </a:r>
            <a:endParaRPr lang="zh-TW" altLang="en-US" sz="2400" b="1">
              <a:solidFill>
                <a:srgbClr val="FFFF00"/>
              </a:solidFill>
              <a:latin typeface="微軟正黑體" pitchFamily="34" charset="-120"/>
              <a:ea typeface="微軟正黑體" pitchFamily="34" charset="-120"/>
            </a:endParaRPr>
          </a:p>
        </p:txBody>
      </p:sp>
      <p:sp>
        <p:nvSpPr>
          <p:cNvPr id="22543" name="矩形 18"/>
          <p:cNvSpPr>
            <a:spLocks noChangeArrowheads="1"/>
          </p:cNvSpPr>
          <p:nvPr/>
        </p:nvSpPr>
        <p:spPr bwMode="auto">
          <a:xfrm>
            <a:off x="3869878" y="2022441"/>
            <a:ext cx="382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B</a:t>
            </a:r>
            <a:endParaRPr lang="zh-TW" altLang="en-US" sz="2400" b="1">
              <a:solidFill>
                <a:srgbClr val="FFFF00"/>
              </a:solidFill>
              <a:latin typeface="微軟正黑體" pitchFamily="34" charset="-120"/>
              <a:ea typeface="微軟正黑體" pitchFamily="34" charset="-120"/>
            </a:endParaRPr>
          </a:p>
        </p:txBody>
      </p:sp>
      <p:sp>
        <p:nvSpPr>
          <p:cNvPr id="22544" name="矩形 10"/>
          <p:cNvSpPr>
            <a:spLocks noChangeArrowheads="1"/>
          </p:cNvSpPr>
          <p:nvPr/>
        </p:nvSpPr>
        <p:spPr bwMode="auto">
          <a:xfrm>
            <a:off x="94802" y="451282"/>
            <a:ext cx="86407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2800" b="1" dirty="0" smtClean="0">
                <a:latin typeface="微軟正黑體" pitchFamily="34" charset="-120"/>
                <a:ea typeface="微軟正黑體" pitchFamily="34" charset="-120"/>
              </a:rPr>
              <a:t>111</a:t>
            </a:r>
            <a:r>
              <a:rPr lang="zh-TW" altLang="en-US" sz="2800" b="1" dirty="0" smtClean="0">
                <a:latin typeface="微軟正黑體" pitchFamily="34" charset="-120"/>
                <a:ea typeface="微軟正黑體" pitchFamily="34" charset="-120"/>
              </a:rPr>
              <a:t>年</a:t>
            </a:r>
            <a:r>
              <a:rPr lang="zh-TW" altLang="en-US" sz="2800" b="1" dirty="0">
                <a:latin typeface="微軟正黑體" pitchFamily="34" charset="-120"/>
                <a:ea typeface="微軟正黑體" pitchFamily="34" charset="-120"/>
              </a:rPr>
              <a:t>國中教育</a:t>
            </a:r>
            <a:r>
              <a:rPr lang="zh-TW" altLang="en-US" sz="2800" b="1" dirty="0" smtClean="0">
                <a:latin typeface="微軟正黑體" pitchFamily="34" charset="-120"/>
                <a:ea typeface="微軟正黑體" pitchFamily="34" charset="-120"/>
              </a:rPr>
              <a:t>會考</a:t>
            </a:r>
            <a:r>
              <a:rPr lang="zh-TW" altLang="en-US" sz="2800" b="1" dirty="0" smtClean="0">
                <a:solidFill>
                  <a:srgbClr val="FF0000"/>
                </a:solidFill>
                <a:latin typeface="微軟正黑體" pitchFamily="34" charset="-120"/>
                <a:ea typeface="微軟正黑體" pitchFamily="34" charset="-120"/>
              </a:rPr>
              <a:t>數學</a:t>
            </a:r>
            <a:r>
              <a:rPr lang="zh-TW" altLang="en-US" sz="2800" b="1" dirty="0" smtClean="0">
                <a:latin typeface="微軟正黑體" pitchFamily="34" charset="-120"/>
                <a:ea typeface="微軟正黑體" pitchFamily="34" charset="-120"/>
              </a:rPr>
              <a:t>科</a:t>
            </a:r>
            <a:r>
              <a:rPr lang="zh-TW" altLang="en-US" sz="2800" b="1" dirty="0">
                <a:latin typeface="微軟正黑體" pitchFamily="34" charset="-120"/>
                <a:ea typeface="微軟正黑體" pitchFamily="34" charset="-120"/>
              </a:rPr>
              <a:t>能力等級加</a:t>
            </a:r>
            <a:r>
              <a:rPr lang="zh-TW" altLang="en-US" sz="2800" b="1" dirty="0">
                <a:solidFill>
                  <a:srgbClr val="FF0000"/>
                </a:solidFill>
                <a:latin typeface="微軟正黑體" pitchFamily="34" charset="-120"/>
                <a:ea typeface="微軟正黑體" pitchFamily="34" charset="-120"/>
              </a:rPr>
              <a:t>標示</a:t>
            </a:r>
            <a:r>
              <a:rPr lang="zh-TW" altLang="en-US" sz="2800" b="1" dirty="0">
                <a:latin typeface="微軟正黑體" pitchFamily="34" charset="-120"/>
                <a:ea typeface="微軟正黑體" pitchFamily="34" charset="-120"/>
              </a:rPr>
              <a:t>人數百分比</a:t>
            </a:r>
          </a:p>
        </p:txBody>
      </p:sp>
      <p:cxnSp>
        <p:nvCxnSpPr>
          <p:cNvPr id="12293" name="直線單箭頭接點 12292"/>
          <p:cNvCxnSpPr/>
          <p:nvPr/>
        </p:nvCxnSpPr>
        <p:spPr>
          <a:xfrm>
            <a:off x="364678" y="3822666"/>
            <a:ext cx="1804988" cy="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cxnSp>
        <p:nvCxnSpPr>
          <p:cNvPr id="38" name="直線單箭頭接點 37"/>
          <p:cNvCxnSpPr/>
          <p:nvPr/>
        </p:nvCxnSpPr>
        <p:spPr>
          <a:xfrm>
            <a:off x="7390953" y="3782979"/>
            <a:ext cx="1201738" cy="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sp>
        <p:nvSpPr>
          <p:cNvPr id="22547" name="矩形 12293"/>
          <p:cNvSpPr>
            <a:spLocks noChangeArrowheads="1"/>
          </p:cNvSpPr>
          <p:nvPr/>
        </p:nvSpPr>
        <p:spPr bwMode="auto">
          <a:xfrm>
            <a:off x="7503666" y="3898866"/>
            <a:ext cx="976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r>
              <a:rPr lang="zh-TW" altLang="en-US" b="1">
                <a:latin typeface="微軟正黑體" pitchFamily="34" charset="-120"/>
                <a:ea typeface="微軟正黑體" pitchFamily="34" charset="-120"/>
              </a:rPr>
              <a:t>精熟</a:t>
            </a:r>
            <a:r>
              <a:rPr lang="en-US" altLang="zh-TW" b="1">
                <a:latin typeface="微軟正黑體" pitchFamily="34" charset="-120"/>
                <a:ea typeface="微軟正黑體" pitchFamily="34" charset="-120"/>
              </a:rPr>
              <a:t>(A)</a:t>
            </a:r>
          </a:p>
        </p:txBody>
      </p:sp>
      <p:sp>
        <p:nvSpPr>
          <p:cNvPr id="22548" name="矩形 12295"/>
          <p:cNvSpPr>
            <a:spLocks noChangeArrowheads="1"/>
          </p:cNvSpPr>
          <p:nvPr/>
        </p:nvSpPr>
        <p:spPr bwMode="auto">
          <a:xfrm>
            <a:off x="617091" y="3898866"/>
            <a:ext cx="11969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r>
              <a:rPr lang="zh-TW" altLang="en-US" b="1">
                <a:latin typeface="微軟正黑體" pitchFamily="34" charset="-120"/>
                <a:ea typeface="微軟正黑體" pitchFamily="34" charset="-120"/>
              </a:rPr>
              <a:t>待加強</a:t>
            </a:r>
            <a:r>
              <a:rPr lang="en-US" altLang="zh-TW" b="1">
                <a:latin typeface="微軟正黑體" pitchFamily="34" charset="-120"/>
                <a:ea typeface="微軟正黑體" pitchFamily="34" charset="-120"/>
              </a:rPr>
              <a:t>(C)</a:t>
            </a:r>
            <a:endParaRPr lang="zh-TW" altLang="en-US" b="1">
              <a:latin typeface="微軟正黑體" pitchFamily="34" charset="-120"/>
              <a:ea typeface="微軟正黑體" pitchFamily="34" charset="-120"/>
            </a:endParaRPr>
          </a:p>
        </p:txBody>
      </p:sp>
      <p:sp>
        <p:nvSpPr>
          <p:cNvPr id="22549" name="矩形 41"/>
          <p:cNvSpPr>
            <a:spLocks noChangeArrowheads="1"/>
          </p:cNvSpPr>
          <p:nvPr/>
        </p:nvSpPr>
        <p:spPr bwMode="auto">
          <a:xfrm>
            <a:off x="1052066" y="1990691"/>
            <a:ext cx="390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C</a:t>
            </a:r>
            <a:endParaRPr lang="zh-TW" altLang="en-US" sz="2400" b="1">
              <a:solidFill>
                <a:srgbClr val="FFFF00"/>
              </a:solidFill>
              <a:latin typeface="微軟正黑體" pitchFamily="34" charset="-120"/>
              <a:ea typeface="微軟正黑體" pitchFamily="34" charset="-120"/>
            </a:endParaRPr>
          </a:p>
        </p:txBody>
      </p:sp>
      <p:sp>
        <p:nvSpPr>
          <p:cNvPr id="22550" name="矩形 42"/>
          <p:cNvSpPr>
            <a:spLocks noChangeArrowheads="1"/>
          </p:cNvSpPr>
          <p:nvPr/>
        </p:nvSpPr>
        <p:spPr bwMode="auto">
          <a:xfrm>
            <a:off x="7498903" y="1701766"/>
            <a:ext cx="8683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a:r>
              <a:rPr lang="en-US" altLang="zh-TW" sz="2400" b="1">
                <a:solidFill>
                  <a:srgbClr val="FFFF00"/>
                </a:solidFill>
                <a:latin typeface="微軟正黑體" pitchFamily="34" charset="-120"/>
                <a:ea typeface="微軟正黑體" pitchFamily="34" charset="-120"/>
              </a:rPr>
              <a:t>A++</a:t>
            </a:r>
          </a:p>
          <a:p>
            <a:pPr algn="ctr"/>
            <a:r>
              <a:rPr lang="en-US" altLang="zh-TW" sz="2400" b="1">
                <a:solidFill>
                  <a:srgbClr val="FFFF00"/>
                </a:solidFill>
                <a:latin typeface="微軟正黑體" pitchFamily="34" charset="-120"/>
                <a:ea typeface="微軟正黑體" pitchFamily="34" charset="-120"/>
              </a:rPr>
              <a:t>A+</a:t>
            </a:r>
          </a:p>
          <a:p>
            <a:pPr algn="ctr"/>
            <a:r>
              <a:rPr lang="en-US" altLang="zh-TW" sz="2400" b="1">
                <a:solidFill>
                  <a:srgbClr val="FFFF00"/>
                </a:solidFill>
                <a:latin typeface="微軟正黑體" pitchFamily="34" charset="-120"/>
                <a:ea typeface="微軟正黑體" pitchFamily="34" charset="-120"/>
              </a:rPr>
              <a:t>A</a:t>
            </a:r>
            <a:endParaRPr lang="zh-TW" altLang="en-US" sz="2400" b="1">
              <a:solidFill>
                <a:srgbClr val="FFFF00"/>
              </a:solidFill>
              <a:latin typeface="微軟正黑體" pitchFamily="34" charset="-120"/>
              <a:ea typeface="微軟正黑體" pitchFamily="34" charset="-120"/>
            </a:endParaRPr>
          </a:p>
        </p:txBody>
      </p:sp>
      <p:sp>
        <p:nvSpPr>
          <p:cNvPr id="12297" name="圓角矩形 12296"/>
          <p:cNvSpPr/>
          <p:nvPr/>
        </p:nvSpPr>
        <p:spPr>
          <a:xfrm>
            <a:off x="6108035" y="467559"/>
            <a:ext cx="792163" cy="482600"/>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zh-TW" altLang="en-US"/>
          </a:p>
        </p:txBody>
      </p:sp>
      <p:sp>
        <p:nvSpPr>
          <p:cNvPr id="12298" name="文字方塊 12297"/>
          <p:cNvSpPr txBox="1">
            <a:spLocks noChangeArrowheads="1"/>
          </p:cNvSpPr>
          <p:nvPr/>
        </p:nvSpPr>
        <p:spPr bwMode="auto">
          <a:xfrm>
            <a:off x="952053" y="2316129"/>
            <a:ext cx="5270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4800"/>
              <a:t>1</a:t>
            </a:r>
            <a:endParaRPr lang="zh-TW" altLang="en-US" sz="4800"/>
          </a:p>
        </p:txBody>
      </p:sp>
      <p:sp>
        <p:nvSpPr>
          <p:cNvPr id="46" name="文字方塊 45"/>
          <p:cNvSpPr txBox="1">
            <a:spLocks noChangeArrowheads="1"/>
          </p:cNvSpPr>
          <p:nvPr/>
        </p:nvSpPr>
        <p:spPr bwMode="auto">
          <a:xfrm>
            <a:off x="4862066" y="2328829"/>
            <a:ext cx="10414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4800"/>
              <a:t>3.5</a:t>
            </a:r>
            <a:endParaRPr lang="zh-TW" altLang="en-US" sz="4800"/>
          </a:p>
        </p:txBody>
      </p:sp>
      <p:sp>
        <p:nvSpPr>
          <p:cNvPr id="47" name="文字方塊 46"/>
          <p:cNvSpPr txBox="1">
            <a:spLocks noChangeArrowheads="1"/>
          </p:cNvSpPr>
          <p:nvPr/>
        </p:nvSpPr>
        <p:spPr bwMode="auto">
          <a:xfrm>
            <a:off x="3111053" y="2273266"/>
            <a:ext cx="5286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4800"/>
              <a:t>3</a:t>
            </a:r>
            <a:endParaRPr lang="zh-TW" altLang="en-US" sz="4800"/>
          </a:p>
        </p:txBody>
      </p:sp>
      <p:sp>
        <p:nvSpPr>
          <p:cNvPr id="48" name="文字方塊 47"/>
          <p:cNvSpPr txBox="1">
            <a:spLocks noChangeArrowheads="1"/>
          </p:cNvSpPr>
          <p:nvPr/>
        </p:nvSpPr>
        <p:spPr bwMode="auto">
          <a:xfrm>
            <a:off x="6467028" y="2328829"/>
            <a:ext cx="5270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4800"/>
              <a:t>4</a:t>
            </a:r>
            <a:endParaRPr lang="zh-TW" altLang="en-US" sz="4800"/>
          </a:p>
        </p:txBody>
      </p:sp>
      <p:sp>
        <p:nvSpPr>
          <p:cNvPr id="49" name="文字方塊 48"/>
          <p:cNvSpPr txBox="1">
            <a:spLocks noChangeArrowheads="1"/>
          </p:cNvSpPr>
          <p:nvPr/>
        </p:nvSpPr>
        <p:spPr bwMode="auto">
          <a:xfrm>
            <a:off x="8086278" y="1827179"/>
            <a:ext cx="5270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r>
              <a:rPr lang="en-US" altLang="zh-TW" sz="4800"/>
              <a:t>5</a:t>
            </a:r>
            <a:endParaRPr lang="zh-TW" altLang="en-US" sz="4800"/>
          </a:p>
        </p:txBody>
      </p:sp>
    </p:spTree>
    <p:extLst>
      <p:ext uri="{BB962C8B-B14F-4D97-AF65-F5344CB8AC3E}">
        <p14:creationId xmlns:p14="http://schemas.microsoft.com/office/powerpoint/2010/main" val="352332103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8" grpId="0"/>
      <p:bldP spid="46" grpId="0"/>
      <p:bldP spid="47" grpId="0"/>
      <p:bldP spid="48" grpId="0"/>
      <p:bldP spid="4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2"/>
          <p:cNvSpPr>
            <a:spLocks noGrp="1"/>
          </p:cNvSpPr>
          <p:nvPr>
            <p:ph type="title"/>
          </p:nvPr>
        </p:nvSpPr>
        <p:spPr>
          <a:xfrm>
            <a:off x="1116013" y="490538"/>
            <a:ext cx="7570787" cy="850900"/>
          </a:xfrm>
          <a:effectLst>
            <a:outerShdw blurRad="50800" dist="38100" dir="2700000" algn="tl" rotWithShape="0">
              <a:prstClr val="black">
                <a:alpha val="40000"/>
              </a:prstClr>
            </a:outerShdw>
          </a:effectLst>
        </p:spPr>
        <p:txBody>
          <a:bodyPr/>
          <a:lstStyle/>
          <a:p>
            <a:pPr eaLnBrk="1" hangingPunct="1">
              <a:defRPr/>
            </a:pPr>
            <a:r>
              <a:rPr lang="zh-TW" altLang="en-US" dirty="0">
                <a:solidFill>
                  <a:srgbClr val="FF0000"/>
                </a:solidFill>
                <a:latin typeface="微軟正黑體" panose="020B0604030504040204" pitchFamily="34" charset="-120"/>
                <a:ea typeface="微軟正黑體" panose="020B0604030504040204" pitchFamily="34" charset="-120"/>
              </a:rPr>
              <a:t>國中教育會考</a:t>
            </a:r>
            <a:r>
              <a:rPr lang="zh-TW" altLang="en-US" dirty="0">
                <a:solidFill>
                  <a:srgbClr val="333399"/>
                </a:solidFill>
                <a:latin typeface="微軟正黑體" panose="020B0604030504040204" pitchFamily="34" charset="-120"/>
                <a:ea typeface="微軟正黑體" panose="020B0604030504040204" pitchFamily="34" charset="-120"/>
              </a:rPr>
              <a:t>數學科</a:t>
            </a:r>
            <a:r>
              <a:rPr lang="zh-TW" altLang="en-US" dirty="0">
                <a:solidFill>
                  <a:srgbClr val="FF0000"/>
                </a:solidFill>
                <a:latin typeface="微軟正黑體" panose="020B0604030504040204" pitchFamily="34" charset="-120"/>
                <a:ea typeface="微軟正黑體" panose="020B0604030504040204" pitchFamily="34" charset="-120"/>
              </a:rPr>
              <a:t>計分方式說明</a:t>
            </a:r>
            <a:endParaRPr lang="zh-TW" altLang="en-US" dirty="0" smtClean="0">
              <a:solidFill>
                <a:srgbClr val="FF0000"/>
              </a:solidFill>
              <a:latin typeface="微軟正黑體" panose="020B0604030504040204" pitchFamily="34" charset="-120"/>
              <a:ea typeface="微軟正黑體" panose="020B0604030504040204" pitchFamily="34" charset="-120"/>
            </a:endParaRPr>
          </a:p>
        </p:txBody>
      </p:sp>
      <p:sp>
        <p:nvSpPr>
          <p:cNvPr id="5" name="內容版面配置區 3"/>
          <p:cNvSpPr txBox="1">
            <a:spLocks/>
          </p:cNvSpPr>
          <p:nvPr/>
        </p:nvSpPr>
        <p:spPr>
          <a:xfrm>
            <a:off x="107504" y="1600200"/>
            <a:ext cx="9145016" cy="4525963"/>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fontAlgn="auto">
              <a:spcAft>
                <a:spcPts val="0"/>
              </a:spcAft>
              <a:defRPr/>
            </a:pPr>
            <a:r>
              <a:rPr lang="en-US" altLang="zh-TW" sz="3500" dirty="0" smtClean="0">
                <a:solidFill>
                  <a:sysClr val="windowText" lastClr="000000"/>
                </a:solidFill>
                <a:latin typeface="微軟正黑體" panose="020B0604030504040204" pitchFamily="34" charset="-120"/>
                <a:ea typeface="微軟正黑體" panose="020B0604030504040204" pitchFamily="34" charset="-120"/>
              </a:rPr>
              <a:t>111</a:t>
            </a:r>
            <a:r>
              <a:rPr lang="zh-TW" altLang="en-US" sz="3500" dirty="0" smtClean="0">
                <a:solidFill>
                  <a:sysClr val="windowText" lastClr="000000"/>
                </a:solidFill>
                <a:latin typeface="微軟正黑體" panose="020B0604030504040204" pitchFamily="34" charset="-120"/>
                <a:ea typeface="微軟正黑體" panose="020B0604030504040204" pitchFamily="34" charset="-120"/>
              </a:rPr>
              <a:t>年</a:t>
            </a:r>
            <a:r>
              <a:rPr lang="zh-TW" altLang="en-US" sz="3500" dirty="0">
                <a:solidFill>
                  <a:sysClr val="windowText" lastClr="000000"/>
                </a:solidFill>
                <a:latin typeface="微軟正黑體" panose="020B0604030504040204" pitchFamily="34" charset="-120"/>
                <a:ea typeface="微軟正黑體" panose="020B0604030504040204" pitchFamily="34" charset="-120"/>
              </a:rPr>
              <a:t>選擇題</a:t>
            </a:r>
            <a:r>
              <a:rPr kumimoji="0" lang="zh-TW" altLang="en-US" sz="35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為</a:t>
            </a:r>
            <a:r>
              <a:rPr kumimoji="0" lang="en-US" altLang="zh-TW" sz="35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25 </a:t>
            </a:r>
            <a:r>
              <a:rPr kumimoji="0" lang="zh-TW" altLang="en-US" sz="35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題，非選擇題為</a:t>
            </a:r>
            <a:r>
              <a:rPr kumimoji="0" lang="en-US" altLang="zh-TW" sz="35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2 </a:t>
            </a:r>
            <a:r>
              <a:rPr kumimoji="0" lang="zh-TW" altLang="en-US" sz="35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題（得分範圍為</a:t>
            </a:r>
            <a:r>
              <a:rPr kumimoji="0" lang="en-US" altLang="zh-TW" sz="35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0 </a:t>
            </a:r>
            <a:r>
              <a:rPr kumimoji="0" lang="zh-TW" altLang="en-US" sz="35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至</a:t>
            </a:r>
            <a:r>
              <a:rPr kumimoji="0" lang="en-US" altLang="zh-TW" sz="35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6 </a:t>
            </a:r>
            <a:r>
              <a:rPr kumimoji="0" lang="zh-TW" altLang="en-US" sz="35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分）。</a:t>
            </a:r>
            <a:endParaRPr kumimoji="0" lang="en-US" altLang="zh-TW" sz="35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endParaRPr>
          </a:p>
          <a:p>
            <a:pPr lvl="0" fontAlgn="auto">
              <a:spcAft>
                <a:spcPts val="0"/>
              </a:spcAft>
              <a:defRPr/>
            </a:pPr>
            <a:r>
              <a:rPr lang="zh-TW" altLang="en-US" sz="3500" dirty="0" smtClean="0">
                <a:solidFill>
                  <a:sysClr val="windowText" lastClr="000000"/>
                </a:solidFill>
                <a:latin typeface="微軟正黑體" panose="020B0604030504040204" pitchFamily="34" charset="-120"/>
                <a:ea typeface="微軟正黑體" panose="020B0604030504040204" pitchFamily="34" charset="-120"/>
              </a:rPr>
              <a:t>標準</a:t>
            </a:r>
            <a:r>
              <a:rPr lang="zh-TW" altLang="en-US" sz="3500" dirty="0">
                <a:solidFill>
                  <a:sysClr val="windowText" lastClr="000000"/>
                </a:solidFill>
                <a:latin typeface="微軟正黑體" panose="020B0604030504040204" pitchFamily="34" charset="-120"/>
                <a:ea typeface="微軟正黑體" panose="020B0604030504040204" pitchFamily="34" charset="-120"/>
              </a:rPr>
              <a:t>設定由</a:t>
            </a:r>
            <a:r>
              <a:rPr lang="zh-TW" altLang="en-US" sz="3500" dirty="0">
                <a:solidFill>
                  <a:srgbClr val="FF0000"/>
                </a:solidFill>
                <a:latin typeface="微軟正黑體" panose="020B0604030504040204" pitchFamily="34" charset="-120"/>
                <a:ea typeface="微軟正黑體" panose="020B0604030504040204" pitchFamily="34" charset="-120"/>
              </a:rPr>
              <a:t>當年度</a:t>
            </a:r>
            <a:r>
              <a:rPr lang="zh-TW" altLang="en-US" sz="3500" dirty="0">
                <a:solidFill>
                  <a:sysClr val="windowText" lastClr="000000"/>
                </a:solidFill>
                <a:latin typeface="微軟正黑體" panose="020B0604030504040204" pitchFamily="34" charset="-120"/>
                <a:ea typeface="微軟正黑體" panose="020B0604030504040204" pitchFamily="34" charset="-120"/>
              </a:rPr>
              <a:t>計分會議</a:t>
            </a:r>
            <a:r>
              <a:rPr lang="zh-TW" altLang="en-US" sz="3500" dirty="0" smtClean="0">
                <a:solidFill>
                  <a:sysClr val="windowText" lastClr="000000"/>
                </a:solidFill>
                <a:latin typeface="微軟正黑體" panose="020B0604030504040204" pitchFamily="34" charset="-120"/>
                <a:ea typeface="微軟正黑體" panose="020B0604030504040204" pitchFamily="34" charset="-120"/>
              </a:rPr>
              <a:t>決定</a:t>
            </a:r>
            <a:endParaRPr lang="en-US" altLang="zh-TW" sz="3500" dirty="0" smtClean="0">
              <a:solidFill>
                <a:sysClr val="windowText" lastClr="000000"/>
              </a:solidFill>
              <a:latin typeface="微軟正黑體" panose="020B0604030504040204" pitchFamily="34" charset="-120"/>
              <a:ea typeface="微軟正黑體" panose="020B0604030504040204" pitchFamily="34" charset="-120"/>
            </a:endParaRPr>
          </a:p>
          <a:p>
            <a:pPr lvl="0" fontAlgn="auto">
              <a:spcAft>
                <a:spcPts val="0"/>
              </a:spcAft>
              <a:defRPr/>
            </a:pPr>
            <a:endParaRPr lang="en-US" altLang="zh-TW" sz="3500" dirty="0" smtClean="0">
              <a:solidFill>
                <a:sysClr val="windowText" lastClr="000000"/>
              </a:solidFill>
              <a:latin typeface="微軟正黑體" panose="020B0604030504040204" pitchFamily="34" charset="-120"/>
              <a:ea typeface="微軟正黑體" panose="020B0604030504040204" pitchFamily="34" charset="-120"/>
            </a:endParaRPr>
          </a:p>
          <a:p>
            <a:pPr lvl="0" fontAlgn="auto">
              <a:spcAft>
                <a:spcPts val="0"/>
              </a:spcAft>
              <a:defRPr/>
            </a:pPr>
            <a:r>
              <a:rPr lang="zh-TW" altLang="en-US" sz="3500" dirty="0" smtClean="0">
                <a:solidFill>
                  <a:srgbClr val="FF0000"/>
                </a:solidFill>
                <a:latin typeface="微軟正黑體" panose="020B0604030504040204" pitchFamily="34" charset="-120"/>
                <a:ea typeface="微軟正黑體" panose="020B0604030504040204" pitchFamily="34" charset="-120"/>
              </a:rPr>
              <a:t>達到</a:t>
            </a:r>
            <a:r>
              <a:rPr lang="zh-TW" altLang="en-US" sz="3500" dirty="0">
                <a:solidFill>
                  <a:srgbClr val="FF0000"/>
                </a:solidFill>
                <a:latin typeface="微軟正黑體" panose="020B0604030504040204" pitchFamily="34" charset="-120"/>
                <a:ea typeface="微軟正黑體" panose="020B0604030504040204" pitchFamily="34" charset="-120"/>
              </a:rPr>
              <a:t>基礎等級</a:t>
            </a:r>
            <a:r>
              <a:rPr lang="zh-TW" altLang="en-US" sz="3500" dirty="0">
                <a:solidFill>
                  <a:sysClr val="windowText" lastClr="000000"/>
                </a:solidFill>
                <a:latin typeface="微軟正黑體" panose="020B0604030504040204" pitchFamily="34" charset="-120"/>
                <a:ea typeface="微軟正黑體" panose="020B0604030504040204" pitchFamily="34" charset="-120"/>
              </a:rPr>
              <a:t>所需之最低加權分數為 </a:t>
            </a:r>
            <a:r>
              <a:rPr lang="en-US" altLang="zh-TW" sz="3500" dirty="0" smtClean="0">
                <a:solidFill>
                  <a:srgbClr val="FF0000"/>
                </a:solidFill>
                <a:latin typeface="微軟正黑體" panose="020B0604030504040204" pitchFamily="34" charset="-120"/>
                <a:ea typeface="微軟正黑體" panose="020B0604030504040204" pitchFamily="34" charset="-120"/>
              </a:rPr>
              <a:t>39.70</a:t>
            </a:r>
          </a:p>
          <a:p>
            <a:pPr lvl="0" fontAlgn="auto">
              <a:spcAft>
                <a:spcPts val="0"/>
              </a:spcAft>
              <a:defRPr/>
            </a:pPr>
            <a:r>
              <a:rPr lang="zh-TW" altLang="en-US" sz="3500" dirty="0" smtClean="0">
                <a:solidFill>
                  <a:srgbClr val="FF0000"/>
                </a:solidFill>
                <a:latin typeface="微軟正黑體" panose="020B0604030504040204" pitchFamily="34" charset="-120"/>
                <a:ea typeface="微軟正黑體" panose="020B0604030504040204" pitchFamily="34" charset="-120"/>
              </a:rPr>
              <a:t>達到</a:t>
            </a:r>
            <a:r>
              <a:rPr lang="zh-TW" altLang="en-US" sz="3500" dirty="0">
                <a:solidFill>
                  <a:srgbClr val="FF0000"/>
                </a:solidFill>
                <a:latin typeface="微軟正黑體" panose="020B0604030504040204" pitchFamily="34" charset="-120"/>
                <a:ea typeface="微軟正黑體" panose="020B0604030504040204" pitchFamily="34" charset="-120"/>
              </a:rPr>
              <a:t>精熟等級</a:t>
            </a:r>
            <a:r>
              <a:rPr lang="zh-TW" altLang="en-US" sz="3500" dirty="0">
                <a:solidFill>
                  <a:sysClr val="windowText" lastClr="000000"/>
                </a:solidFill>
                <a:latin typeface="微軟正黑體" panose="020B0604030504040204" pitchFamily="34" charset="-120"/>
                <a:ea typeface="微軟正黑體" panose="020B0604030504040204" pitchFamily="34" charset="-120"/>
              </a:rPr>
              <a:t>所需之最低加權</a:t>
            </a:r>
            <a:r>
              <a:rPr lang="zh-TW" altLang="en-US" sz="3500" dirty="0" smtClean="0">
                <a:solidFill>
                  <a:sysClr val="windowText" lastClr="000000"/>
                </a:solidFill>
                <a:latin typeface="微軟正黑體" panose="020B0604030504040204" pitchFamily="34" charset="-120"/>
                <a:ea typeface="微軟正黑體" panose="020B0604030504040204" pitchFamily="34" charset="-120"/>
              </a:rPr>
              <a:t>分數為 </a:t>
            </a:r>
            <a:r>
              <a:rPr lang="en-US" altLang="zh-TW" sz="3500" dirty="0" smtClean="0">
                <a:solidFill>
                  <a:srgbClr val="FF0000"/>
                </a:solidFill>
                <a:latin typeface="微軟正黑體" panose="020B0604030504040204" pitchFamily="34" charset="-120"/>
                <a:ea typeface="微軟正黑體" panose="020B0604030504040204" pitchFamily="34" charset="-120"/>
              </a:rPr>
              <a:t>80.85</a:t>
            </a:r>
          </a:p>
          <a:p>
            <a:pPr lvl="0" fontAlgn="auto">
              <a:spcAft>
                <a:spcPts val="0"/>
              </a:spcAft>
              <a:defRPr/>
            </a:pPr>
            <a:endParaRPr kumimoji="0" lang="en-US" altLang="zh-TW"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endParaRPr>
          </a:p>
          <a:p>
            <a:pPr lvl="0" fontAlgn="auto">
              <a:spcAft>
                <a:spcPts val="0"/>
              </a:spcAft>
              <a:defRPr/>
            </a:pPr>
            <a:r>
              <a:rPr kumimoji="0" lang="zh-TW" altLang="en-US"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數學科整體能力加權分數</a:t>
            </a:r>
            <a:r>
              <a:rPr kumimoji="0" lang="en-US" altLang="zh-TW"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a:t>
            </a:r>
            <a:r>
              <a:rPr kumimoji="0" lang="zh-TW" altLang="en-US"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（選擇題答對題數</a:t>
            </a:r>
            <a:r>
              <a:rPr kumimoji="0" lang="en-US" altLang="zh-TW"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a:t>
            </a:r>
            <a:r>
              <a:rPr kumimoji="0" lang="zh-TW" altLang="en-US"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選擇題總題數</a:t>
            </a:r>
            <a:r>
              <a:rPr lang="en-US" altLang="zh-TW" dirty="0" smtClean="0">
                <a:solidFill>
                  <a:srgbClr val="FF0000"/>
                </a:solidFill>
                <a:latin typeface="微軟正黑體" panose="020B0604030504040204" pitchFamily="34" charset="-120"/>
                <a:ea typeface="微軟正黑體" panose="020B0604030504040204" pitchFamily="34" charset="-120"/>
              </a:rPr>
              <a:t>25</a:t>
            </a:r>
            <a:r>
              <a:rPr kumimoji="0" lang="zh-TW" altLang="en-US"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a:t>
            </a:r>
            <a:r>
              <a:rPr kumimoji="0" lang="en-US" altLang="zh-TW"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 85</a:t>
            </a:r>
            <a:r>
              <a:rPr lang="en-US" altLang="zh-TW" dirty="0" smtClean="0">
                <a:solidFill>
                  <a:sysClr val="windowText" lastClr="000000"/>
                </a:solidFill>
                <a:latin typeface="微軟正黑體" panose="020B0604030504040204" pitchFamily="34" charset="-120"/>
                <a:ea typeface="微軟正黑體" panose="020B0604030504040204" pitchFamily="34" charset="-120"/>
              </a:rPr>
              <a:t>+</a:t>
            </a:r>
            <a:r>
              <a:rPr kumimoji="0" lang="zh-TW" altLang="en-US"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（非選擇題得分</a:t>
            </a:r>
            <a:r>
              <a:rPr kumimoji="0" lang="en-US" altLang="zh-TW"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a:t>
            </a:r>
            <a:r>
              <a:rPr kumimoji="0" lang="zh-TW" altLang="en-US"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非選擇題總分</a:t>
            </a:r>
            <a:r>
              <a:rPr kumimoji="0" lang="en-US" altLang="zh-TW" sz="320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rPr>
              <a:t>6</a:t>
            </a:r>
            <a:r>
              <a:rPr kumimoji="0" lang="zh-TW" altLang="en-US"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a:t>
            </a:r>
            <a:r>
              <a:rPr kumimoji="0" lang="en-US" altLang="zh-TW"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×15</a:t>
            </a:r>
            <a:endParaRPr kumimoji="0" lang="zh-TW" altLang="en-US" sz="3200" i="0" u="none" strike="noStrike" kern="1200" cap="none" spc="0" normalizeH="0" baseline="0" noProof="0" dirty="0">
              <a:ln>
                <a:noFill/>
              </a:ln>
              <a:solidFill>
                <a:sysClr val="windowText" lastClr="000000"/>
              </a:solidFill>
              <a:effectLst/>
              <a:uLnTx/>
              <a:uFillTx/>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301792295"/>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2"/>
          <p:cNvSpPr>
            <a:spLocks noGrp="1"/>
          </p:cNvSpPr>
          <p:nvPr>
            <p:ph type="title"/>
          </p:nvPr>
        </p:nvSpPr>
        <p:spPr>
          <a:xfrm>
            <a:off x="1116013" y="490538"/>
            <a:ext cx="7570787" cy="850900"/>
          </a:xfrm>
          <a:effectLst>
            <a:outerShdw blurRad="50800" dist="38100" dir="2700000" algn="tl" rotWithShape="0">
              <a:prstClr val="black">
                <a:alpha val="40000"/>
              </a:prstClr>
            </a:outerShdw>
          </a:effectLst>
        </p:spPr>
        <p:txBody>
          <a:bodyPr/>
          <a:lstStyle/>
          <a:p>
            <a:pPr eaLnBrk="1" hangingPunct="1">
              <a:defRPr/>
            </a:pPr>
            <a:r>
              <a:rPr lang="zh-TW" altLang="en-US" dirty="0">
                <a:solidFill>
                  <a:srgbClr val="FF0000"/>
                </a:solidFill>
                <a:latin typeface="微軟正黑體" panose="020B0604030504040204" pitchFamily="34" charset="-120"/>
                <a:ea typeface="微軟正黑體" panose="020B0604030504040204" pitchFamily="34" charset="-120"/>
              </a:rPr>
              <a:t>國中教育</a:t>
            </a:r>
            <a:r>
              <a:rPr lang="zh-TW" altLang="en-US" dirty="0" smtClean="0">
                <a:solidFill>
                  <a:srgbClr val="FF0000"/>
                </a:solidFill>
                <a:latin typeface="微軟正黑體" panose="020B0604030504040204" pitchFamily="34" charset="-120"/>
                <a:ea typeface="微軟正黑體" panose="020B0604030504040204" pitchFamily="34" charset="-120"/>
              </a:rPr>
              <a:t>會考</a:t>
            </a:r>
            <a:r>
              <a:rPr lang="zh-TW" altLang="en-US" dirty="0" smtClean="0">
                <a:solidFill>
                  <a:srgbClr val="333399"/>
                </a:solidFill>
                <a:latin typeface="微軟正黑體" panose="020B0604030504040204" pitchFamily="34" charset="-120"/>
                <a:ea typeface="微軟正黑體" panose="020B0604030504040204" pitchFamily="34" charset="-120"/>
              </a:rPr>
              <a:t>英語科</a:t>
            </a:r>
            <a:r>
              <a:rPr lang="zh-TW" altLang="en-US" dirty="0">
                <a:solidFill>
                  <a:srgbClr val="FF0000"/>
                </a:solidFill>
                <a:latin typeface="微軟正黑體" panose="020B0604030504040204" pitchFamily="34" charset="-120"/>
                <a:ea typeface="微軟正黑體" panose="020B0604030504040204" pitchFamily="34" charset="-120"/>
              </a:rPr>
              <a:t>計分方式說明</a:t>
            </a:r>
            <a:endParaRPr lang="zh-TW" altLang="en-US" dirty="0" smtClean="0">
              <a:solidFill>
                <a:srgbClr val="FF0000"/>
              </a:solidFill>
              <a:latin typeface="微軟正黑體" panose="020B0604030504040204" pitchFamily="34" charset="-120"/>
              <a:ea typeface="微軟正黑體" panose="020B0604030504040204" pitchFamily="34" charset="-120"/>
            </a:endParaRPr>
          </a:p>
        </p:txBody>
      </p:sp>
      <p:sp>
        <p:nvSpPr>
          <p:cNvPr id="7" name="內容版面配置區 3"/>
          <p:cNvSpPr txBox="1">
            <a:spLocks/>
          </p:cNvSpPr>
          <p:nvPr/>
        </p:nvSpPr>
        <p:spPr>
          <a:xfrm>
            <a:off x="538554" y="1228769"/>
            <a:ext cx="8425934" cy="4929411"/>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altLang="zh-TW"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111</a:t>
            </a:r>
            <a:r>
              <a:rPr kumimoji="0" lang="zh-TW" altLang="en-US"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年聽力試題共</a:t>
            </a:r>
            <a:r>
              <a:rPr kumimoji="0" lang="en-US" altLang="zh-TW"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21 </a:t>
            </a:r>
            <a:r>
              <a:rPr kumimoji="0" lang="zh-TW" altLang="en-US"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題，閱讀試題共</a:t>
            </a:r>
            <a:r>
              <a:rPr kumimoji="0" lang="en-US" altLang="zh-TW"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43 </a:t>
            </a:r>
            <a:r>
              <a:rPr kumimoji="0" lang="zh-TW" altLang="en-US"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題。</a:t>
            </a:r>
            <a:endParaRPr kumimoji="0" lang="en-US" altLang="zh-TW"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zh-TW" altLang="en-US"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標準設定由</a:t>
            </a:r>
            <a:r>
              <a:rPr kumimoji="0" lang="zh-TW" altLang="en-US" sz="320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rPr>
              <a:t>當年度</a:t>
            </a:r>
            <a:r>
              <a:rPr kumimoji="0" lang="zh-TW" altLang="en-US"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計分會議決定</a:t>
            </a:r>
            <a:endParaRPr kumimoji="0" lang="en-US" altLang="zh-TW"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altLang="zh-TW"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endParaRPr>
          </a:p>
          <a:p>
            <a:pPr lvl="0" fontAlgn="auto">
              <a:spcAft>
                <a:spcPts val="0"/>
              </a:spcAft>
              <a:defRPr/>
            </a:pPr>
            <a:r>
              <a:rPr lang="zh-TW" altLang="en-US" dirty="0">
                <a:solidFill>
                  <a:srgbClr val="FF0000"/>
                </a:solidFill>
                <a:latin typeface="微軟正黑體" panose="020B0604030504040204" pitchFamily="34" charset="-120"/>
                <a:ea typeface="微軟正黑體" panose="020B0604030504040204" pitchFamily="34" charset="-120"/>
              </a:rPr>
              <a:t>達到基礎等級</a:t>
            </a:r>
            <a:r>
              <a:rPr lang="zh-TW" altLang="en-US" dirty="0">
                <a:solidFill>
                  <a:sysClr val="windowText" lastClr="000000"/>
                </a:solidFill>
                <a:latin typeface="微軟正黑體" panose="020B0604030504040204" pitchFamily="34" charset="-120"/>
                <a:ea typeface="微軟正黑體" panose="020B0604030504040204" pitchFamily="34" charset="-120"/>
              </a:rPr>
              <a:t>所需之最低加權分數為 </a:t>
            </a:r>
            <a:r>
              <a:rPr lang="en-US" altLang="zh-TW" dirty="0" smtClean="0">
                <a:solidFill>
                  <a:srgbClr val="FF0000"/>
                </a:solidFill>
                <a:latin typeface="微軟正黑體" panose="020B0604030504040204" pitchFamily="34" charset="-120"/>
                <a:ea typeface="微軟正黑體" panose="020B0604030504040204" pitchFamily="34" charset="-120"/>
              </a:rPr>
              <a:t>38.43</a:t>
            </a:r>
            <a:endParaRPr lang="en-US" altLang="zh-TW" dirty="0">
              <a:solidFill>
                <a:srgbClr val="FF0000"/>
              </a:solidFill>
              <a:latin typeface="微軟正黑體" panose="020B0604030504040204" pitchFamily="34" charset="-120"/>
              <a:ea typeface="微軟正黑體" panose="020B0604030504040204" pitchFamily="34" charset="-120"/>
            </a:endParaRPr>
          </a:p>
          <a:p>
            <a:pPr lvl="0" fontAlgn="auto">
              <a:spcAft>
                <a:spcPts val="0"/>
              </a:spcAft>
              <a:defRPr/>
            </a:pPr>
            <a:r>
              <a:rPr lang="zh-TW" altLang="en-US" dirty="0">
                <a:solidFill>
                  <a:srgbClr val="FF0000"/>
                </a:solidFill>
                <a:latin typeface="微軟正黑體" panose="020B0604030504040204" pitchFamily="34" charset="-120"/>
                <a:ea typeface="微軟正黑體" panose="020B0604030504040204" pitchFamily="34" charset="-120"/>
              </a:rPr>
              <a:t>達到精熟等級</a:t>
            </a:r>
            <a:r>
              <a:rPr lang="zh-TW" altLang="en-US" dirty="0">
                <a:solidFill>
                  <a:sysClr val="windowText" lastClr="000000"/>
                </a:solidFill>
                <a:latin typeface="微軟正黑體" panose="020B0604030504040204" pitchFamily="34" charset="-120"/>
                <a:ea typeface="微軟正黑體" panose="020B0604030504040204" pitchFamily="34" charset="-120"/>
              </a:rPr>
              <a:t>所需之最低加權分數為 </a:t>
            </a:r>
            <a:r>
              <a:rPr lang="en-US" altLang="zh-TW" dirty="0" smtClean="0">
                <a:solidFill>
                  <a:srgbClr val="FF0000"/>
                </a:solidFill>
                <a:latin typeface="微軟正黑體" panose="020B0604030504040204" pitchFamily="34" charset="-120"/>
                <a:ea typeface="微軟正黑體" panose="020B0604030504040204" pitchFamily="34" charset="-120"/>
              </a:rPr>
              <a:t>88.84</a:t>
            </a:r>
            <a:endParaRPr lang="en-US" altLang="zh-TW" dirty="0">
              <a:solidFill>
                <a:srgbClr val="FF0000"/>
              </a:solidFill>
              <a:latin typeface="微軟正黑體" panose="020B0604030504040204" pitchFamily="34" charset="-120"/>
              <a:ea typeface="微軟正黑體" panose="020B0604030504040204" pitchFamily="34" charset="-120"/>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altLang="zh-TW"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endParaRPr>
          </a:p>
          <a:p>
            <a:pPr lvl="0" fontAlgn="auto">
              <a:spcAft>
                <a:spcPts val="0"/>
              </a:spcAft>
              <a:defRPr/>
            </a:pPr>
            <a:r>
              <a:rPr kumimoji="0" lang="zh-TW" altLang="en-US"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英語科整體能力加權分數</a:t>
            </a:r>
            <a:r>
              <a:rPr lang="en-US" altLang="zh-TW" dirty="0" smtClean="0">
                <a:solidFill>
                  <a:sysClr val="windowText" lastClr="000000"/>
                </a:solidFill>
                <a:latin typeface="微軟正黑體" panose="020B0604030504040204" pitchFamily="34" charset="-120"/>
                <a:ea typeface="微軟正黑體" panose="020B0604030504040204" pitchFamily="34" charset="-120"/>
              </a:rPr>
              <a:t>= (</a:t>
            </a:r>
            <a:r>
              <a:rPr lang="zh-TW" altLang="en-US" dirty="0">
                <a:solidFill>
                  <a:sysClr val="windowText" lastClr="000000"/>
                </a:solidFill>
                <a:latin typeface="微軟正黑體" panose="020B0604030504040204" pitchFamily="34" charset="-120"/>
                <a:ea typeface="微軟正黑體" panose="020B0604030504040204" pitchFamily="34" charset="-120"/>
              </a:rPr>
              <a:t>閱讀答對題數</a:t>
            </a:r>
            <a:r>
              <a:rPr lang="en-US" altLang="zh-TW" dirty="0">
                <a:solidFill>
                  <a:sysClr val="windowText" lastClr="000000"/>
                </a:solidFill>
                <a:latin typeface="微軟正黑體" panose="020B0604030504040204" pitchFamily="34" charset="-120"/>
                <a:ea typeface="微軟正黑體" panose="020B0604030504040204" pitchFamily="34" charset="-120"/>
              </a:rPr>
              <a:t>/</a:t>
            </a:r>
            <a:r>
              <a:rPr lang="zh-TW" altLang="en-US" dirty="0">
                <a:solidFill>
                  <a:sysClr val="windowText" lastClr="000000"/>
                </a:solidFill>
                <a:latin typeface="微軟正黑體" panose="020B0604030504040204" pitchFamily="34" charset="-120"/>
                <a:ea typeface="微軟正黑體" panose="020B0604030504040204" pitchFamily="34" charset="-120"/>
              </a:rPr>
              <a:t>閱讀總題數</a:t>
            </a:r>
            <a:r>
              <a:rPr lang="en-US" altLang="zh-TW" dirty="0" smtClean="0">
                <a:solidFill>
                  <a:srgbClr val="FF0000"/>
                </a:solidFill>
                <a:latin typeface="微軟正黑體" panose="020B0604030504040204" pitchFamily="34" charset="-120"/>
                <a:ea typeface="微軟正黑體" panose="020B0604030504040204" pitchFamily="34" charset="-120"/>
              </a:rPr>
              <a:t>43</a:t>
            </a:r>
            <a:r>
              <a:rPr lang="en-US" altLang="zh-TW" dirty="0" smtClean="0">
                <a:latin typeface="微軟正黑體" panose="020B0604030504040204" pitchFamily="34" charset="-120"/>
                <a:ea typeface="微軟正黑體" panose="020B0604030504040204" pitchFamily="34" charset="-120"/>
              </a:rPr>
              <a:t>)</a:t>
            </a:r>
            <a:r>
              <a:rPr lang="en-US" altLang="zh-TW" dirty="0" smtClean="0">
                <a:solidFill>
                  <a:sysClr val="windowText" lastClr="000000"/>
                </a:solidFill>
                <a:latin typeface="微軟正黑體" panose="020B0604030504040204" pitchFamily="34" charset="-120"/>
                <a:ea typeface="微軟正黑體" panose="020B0604030504040204" pitchFamily="34" charset="-120"/>
              </a:rPr>
              <a:t>× 80</a:t>
            </a:r>
            <a:r>
              <a:rPr lang="en-US" altLang="zh-TW" dirty="0">
                <a:solidFill>
                  <a:sysClr val="windowText" lastClr="000000"/>
                </a:solidFill>
                <a:latin typeface="微軟正黑體" panose="020B0604030504040204" pitchFamily="34" charset="-120"/>
                <a:ea typeface="微軟正黑體" panose="020B0604030504040204" pitchFamily="34" charset="-120"/>
              </a:rPr>
              <a:t>+</a:t>
            </a:r>
            <a:r>
              <a:rPr lang="en-US" altLang="zh-TW" dirty="0" smtClean="0">
                <a:solidFill>
                  <a:sysClr val="windowText" lastClr="000000"/>
                </a:solidFill>
                <a:latin typeface="微軟正黑體" panose="020B0604030504040204" pitchFamily="34" charset="-120"/>
                <a:ea typeface="微軟正黑體" panose="020B0604030504040204" pitchFamily="34" charset="-120"/>
              </a:rPr>
              <a:t> </a:t>
            </a:r>
            <a:r>
              <a:rPr lang="en-US" altLang="zh-TW" dirty="0">
                <a:solidFill>
                  <a:sysClr val="windowText" lastClr="000000"/>
                </a:solidFill>
                <a:latin typeface="微軟正黑體" panose="020B0604030504040204" pitchFamily="34" charset="-120"/>
                <a:ea typeface="微軟正黑體" panose="020B0604030504040204" pitchFamily="34" charset="-120"/>
              </a:rPr>
              <a:t>(</a:t>
            </a:r>
            <a:r>
              <a:rPr kumimoji="0" lang="zh-TW" altLang="en-US"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聽力答對題數</a:t>
            </a:r>
            <a:r>
              <a:rPr kumimoji="0" lang="en-US" altLang="zh-TW"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a:t>
            </a:r>
            <a:r>
              <a:rPr kumimoji="0" lang="zh-TW" altLang="en-US"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聽力總題數</a:t>
            </a:r>
            <a:r>
              <a:rPr kumimoji="0" lang="en-US" altLang="zh-TW" sz="320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rPr>
              <a:t>21</a:t>
            </a:r>
            <a:r>
              <a:rPr kumimoji="0" lang="en-US" altLang="zh-TW" sz="3200" i="0" u="none" strike="noStrike" kern="1200" cap="none" spc="0" normalizeH="0" baseline="0" noProof="0" dirty="0" smtClean="0">
                <a:ln>
                  <a:noFill/>
                </a:ln>
                <a:effectLst/>
                <a:uLnTx/>
                <a:uFillTx/>
                <a:latin typeface="微軟正黑體" panose="020B0604030504040204" pitchFamily="34" charset="-120"/>
                <a:ea typeface="微軟正黑體" panose="020B0604030504040204" pitchFamily="34" charset="-120"/>
              </a:rPr>
              <a:t>)</a:t>
            </a:r>
            <a:r>
              <a:rPr kumimoji="0" lang="en-US" altLang="zh-TW"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 20 </a:t>
            </a:r>
            <a:r>
              <a:rPr kumimoji="0" lang="zh-TW" altLang="en-US"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a:t>
            </a:r>
            <a:r>
              <a:rPr kumimoji="0" lang="en-US" altLang="zh-TW"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
            </a:r>
            <a:br>
              <a:rPr kumimoji="0" lang="en-US" altLang="zh-TW" sz="3200"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br>
            <a:endParaRPr kumimoji="0" lang="zh-TW" altLang="en-US" sz="3200" i="0" u="none" strike="noStrike" kern="1200" cap="none" spc="0" normalizeH="0" baseline="0" noProof="0" dirty="0">
              <a:ln>
                <a:noFill/>
              </a:ln>
              <a:solidFill>
                <a:sysClr val="windowText" lastClr="000000"/>
              </a:solidFill>
              <a:effectLst/>
              <a:uLnTx/>
              <a:uFillTx/>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089047159"/>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矩形 1"/>
          <p:cNvSpPr>
            <a:spLocks noChangeArrowheads="1"/>
          </p:cNvSpPr>
          <p:nvPr/>
        </p:nvSpPr>
        <p:spPr bwMode="auto">
          <a:xfrm>
            <a:off x="1691680" y="476672"/>
            <a:ext cx="34676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333399"/>
                </a:solidFill>
                <a:latin typeface="微軟正黑體" pitchFamily="34" charset="-120"/>
                <a:ea typeface="微軟正黑體" pitchFamily="34" charset="-120"/>
              </a:rPr>
              <a:t>國中教育會考報名</a:t>
            </a:r>
          </a:p>
        </p:txBody>
      </p:sp>
      <p:graphicFrame>
        <p:nvGraphicFramePr>
          <p:cNvPr id="6" name="內容版面配置區 3"/>
          <p:cNvGraphicFramePr>
            <a:graphicFrameLocks noGrp="1"/>
          </p:cNvGraphicFramePr>
          <p:nvPr>
            <p:ph idx="4294967295"/>
            <p:extLst>
              <p:ext uri="{D42A27DB-BD31-4B8C-83A1-F6EECF244321}">
                <p14:modId xmlns:p14="http://schemas.microsoft.com/office/powerpoint/2010/main" val="3037713743"/>
              </p:ext>
            </p:extLst>
          </p:nvPr>
        </p:nvGraphicFramePr>
        <p:xfrm>
          <a:off x="19294" y="1268762"/>
          <a:ext cx="9124706" cy="5787473"/>
        </p:xfrm>
        <a:graphic>
          <a:graphicData uri="http://schemas.openxmlformats.org/drawingml/2006/table">
            <a:tbl>
              <a:tblPr/>
              <a:tblGrid>
                <a:gridCol w="2019964">
                  <a:extLst>
                    <a:ext uri="{9D8B030D-6E8A-4147-A177-3AD203B41FA5}">
                      <a16:colId xmlns="" xmlns:a16="http://schemas.microsoft.com/office/drawing/2014/main" val="20000"/>
                    </a:ext>
                  </a:extLst>
                </a:gridCol>
                <a:gridCol w="2177266">
                  <a:extLst>
                    <a:ext uri="{9D8B030D-6E8A-4147-A177-3AD203B41FA5}">
                      <a16:colId xmlns="" xmlns:a16="http://schemas.microsoft.com/office/drawing/2014/main" val="20001"/>
                    </a:ext>
                  </a:extLst>
                </a:gridCol>
                <a:gridCol w="3324413">
                  <a:extLst>
                    <a:ext uri="{9D8B030D-6E8A-4147-A177-3AD203B41FA5}">
                      <a16:colId xmlns="" xmlns:a16="http://schemas.microsoft.com/office/drawing/2014/main" val="20002"/>
                    </a:ext>
                  </a:extLst>
                </a:gridCol>
                <a:gridCol w="1603063">
                  <a:extLst>
                    <a:ext uri="{9D8B030D-6E8A-4147-A177-3AD203B41FA5}">
                      <a16:colId xmlns="" xmlns:a16="http://schemas.microsoft.com/office/drawing/2014/main" val="20003"/>
                    </a:ext>
                  </a:extLst>
                </a:gridCol>
              </a:tblGrid>
              <a:tr h="1177739">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endParaRPr kumimoji="0" lang="zh-TW" altLang="zh-TW" sz="20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zh-TW" altLang="en-US" sz="3200" b="1" i="0" u="none" strike="noStrike" cap="none" normalizeH="0" baseline="0" dirty="0">
                          <a:ln>
                            <a:noFill/>
                          </a:ln>
                          <a:solidFill>
                            <a:srgbClr val="FFFFFF"/>
                          </a:solidFill>
                          <a:effectLst/>
                          <a:latin typeface="微軟正黑體" pitchFamily="34" charset="-120"/>
                          <a:ea typeface="微軟正黑體" pitchFamily="34" charset="-120"/>
                        </a:rPr>
                        <a:t>報名方式</a:t>
                      </a:r>
                      <a:endParaRPr kumimoji="0" lang="zh-TW" altLang="zh-TW"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報名時間</a:t>
                      </a:r>
                      <a:endParaRPr kumimoji="0" lang="zh-TW" altLang="zh-TW"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zh-TW" altLang="en-US" sz="3200" b="1" i="0" u="none" strike="noStrike" cap="none" normalizeH="0" baseline="0" dirty="0">
                          <a:ln>
                            <a:noFill/>
                          </a:ln>
                          <a:solidFill>
                            <a:srgbClr val="FFFFFF"/>
                          </a:solidFill>
                          <a:effectLst/>
                          <a:latin typeface="微軟正黑體" pitchFamily="34" charset="-120"/>
                          <a:ea typeface="微軟正黑體" pitchFamily="34" charset="-120"/>
                        </a:rPr>
                        <a:t>報名費用</a:t>
                      </a: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 xmlns:a16="http://schemas.microsoft.com/office/drawing/2014/main" val="10000"/>
                  </a:ext>
                </a:extLst>
              </a:tr>
              <a:tr h="1844719">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應屆</a:t>
                      </a:r>
                      <a:endParaRPr kumimoji="0" lang="en-US" altLang="zh-TW"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畢業生</a:t>
                      </a:r>
                      <a:endParaRPr kumimoji="0" lang="zh-TW" altLang="zh-TW"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集體報名</a:t>
                      </a:r>
                      <a:endParaRPr kumimoji="0" lang="zh-TW"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1" fontAlgn="base" latinLnBrk="0" hangingPunct="1">
                        <a:lnSpc>
                          <a:spcPct val="100000"/>
                        </a:lnSpc>
                        <a:spcBef>
                          <a:spcPct val="0"/>
                        </a:spcBef>
                        <a:spcAft>
                          <a:spcPts val="750"/>
                        </a:spcAft>
                        <a:buClrTx/>
                        <a:buSzTx/>
                        <a:buFontTx/>
                        <a:buNone/>
                        <a:tabLst/>
                      </a:pPr>
                      <a:r>
                        <a:rPr kumimoji="0" lang="zh-TW" altLang="en-US" sz="2400" b="1"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rPr>
                        <a:t>就讀學校</a:t>
                      </a:r>
                      <a:endParaRPr kumimoji="0" lang="en-US" altLang="zh-TW" sz="2400" b="1"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en-US" altLang="zh-TW" sz="2400" b="0" i="0" u="none" strike="noStrike" cap="none" normalizeH="0" baseline="0" smtClean="0">
                          <a:ln>
                            <a:noFill/>
                          </a:ln>
                          <a:solidFill>
                            <a:srgbClr val="30311D"/>
                          </a:solidFill>
                          <a:effectLst/>
                          <a:latin typeface="微軟正黑體" panose="020B0604030504040204" pitchFamily="34" charset="-120"/>
                          <a:ea typeface="微軟正黑體" panose="020B0604030504040204" pitchFamily="34" charset="-120"/>
                        </a:rPr>
                        <a:t>112</a:t>
                      </a:r>
                      <a:r>
                        <a:rPr kumimoji="0" lang="zh-TW" altLang="zh-TW" sz="2400" b="0" i="0" u="none" strike="noStrike" cap="none" normalizeH="0" baseline="0" smtClean="0">
                          <a:ln>
                            <a:noFill/>
                          </a:ln>
                          <a:solidFill>
                            <a:srgbClr val="30311D"/>
                          </a:solidFill>
                          <a:effectLst/>
                          <a:latin typeface="微軟正黑體" panose="020B0604030504040204" pitchFamily="34" charset="-120"/>
                          <a:ea typeface="微軟正黑體" panose="020B0604030504040204" pitchFamily="34" charset="-120"/>
                        </a:rPr>
                        <a:t>年</a:t>
                      </a: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3</a:t>
                      </a:r>
                      <a:r>
                        <a:rPr kumimoji="0" lang="zh-TW" altLang="en-US" sz="2400" b="0"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月</a:t>
                      </a:r>
                      <a:r>
                        <a:rPr kumimoji="0" lang="en-US" altLang="zh-TW" sz="2400" b="0"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9-11</a:t>
                      </a:r>
                      <a:r>
                        <a:rPr kumimoji="0" lang="zh-TW" altLang="en-US" sz="2400" b="0"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日</a:t>
                      </a:r>
                      <a:endParaRPr kumimoji="0" lang="zh-TW"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0</a:t>
                      </a: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extLst>
                  <a:ext uri="{0D108BD9-81ED-4DB2-BD59-A6C34878D82A}">
                    <a16:rowId xmlns="" xmlns:a16="http://schemas.microsoft.com/office/drawing/2014/main" val="10001"/>
                  </a:ext>
                </a:extLst>
              </a:tr>
              <a:tr h="2765015">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其他</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個別報名</a:t>
                      </a:r>
                      <a:endParaRPr kumimoji="0" lang="en-US"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1" fontAlgn="base" latinLnBrk="0" hangingPunct="1">
                        <a:lnSpc>
                          <a:spcPct val="100000"/>
                        </a:lnSpc>
                        <a:spcBef>
                          <a:spcPct val="0"/>
                        </a:spcBef>
                        <a:spcAft>
                          <a:spcPts val="750"/>
                        </a:spcAft>
                        <a:buClrTx/>
                        <a:buSzTx/>
                        <a:buFontTx/>
                        <a:buNone/>
                        <a:tabLst/>
                      </a:pPr>
                      <a:r>
                        <a:rPr kumimoji="0" lang="zh-TW" altLang="en-US" sz="2400" b="1"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rPr>
                        <a:t>請至承辦學校</a:t>
                      </a:r>
                      <a:r>
                        <a:rPr kumimoji="0" lang="en-US" altLang="zh-TW" sz="2400" b="1" i="0" u="none" strike="noStrike" cap="none" normalizeH="0" baseline="0" dirty="0" smtClean="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rPr>
                        <a:t>:</a:t>
                      </a:r>
                      <a:r>
                        <a:rPr kumimoji="0" lang="zh-TW" altLang="en-US" sz="2400" b="1" i="0" u="none" strike="noStrike" cap="none" normalizeH="0" baseline="0" dirty="0" smtClean="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rPr>
                        <a:t>屏東女中</a:t>
                      </a:r>
                      <a:endParaRPr kumimoji="0" lang="zh-TW" altLang="en-US" sz="2400" b="1"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1" fontAlgn="base" latinLnBrk="0" hangingPunct="1">
                        <a:lnSpc>
                          <a:spcPct val="100000"/>
                        </a:lnSpc>
                        <a:spcBef>
                          <a:spcPct val="0"/>
                        </a:spcBef>
                        <a:spcAft>
                          <a:spcPts val="750"/>
                        </a:spcAft>
                        <a:buClrTx/>
                        <a:buSzTx/>
                        <a:buFontTx/>
                        <a:buNone/>
                        <a:tabLst/>
                      </a:pPr>
                      <a:endParaRPr kumimoji="0" lang="zh-TW"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3EA"/>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ts val="750"/>
                        </a:spcAft>
                        <a:buClrTx/>
                        <a:buSzTx/>
                        <a:buFontTx/>
                        <a:buNone/>
                        <a:tabLst/>
                      </a:pPr>
                      <a:r>
                        <a:rPr kumimoji="0" lang="en-US" altLang="zh-TW" sz="2400" b="0"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112</a:t>
                      </a:r>
                      <a:r>
                        <a:rPr kumimoji="0" lang="zh-TW" altLang="en-US" sz="2400" b="0"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年</a:t>
                      </a: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3</a:t>
                      </a:r>
                      <a:r>
                        <a:rPr kumimoji="0" lang="zh-TW" altLang="en-US" sz="2400" b="0"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月</a:t>
                      </a:r>
                      <a:r>
                        <a:rPr kumimoji="0" lang="en-US" altLang="zh-TW" sz="2400" b="0"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6-8</a:t>
                      </a:r>
                      <a:r>
                        <a:rPr kumimoji="0" lang="zh-TW" altLang="en-US" sz="2400" b="0"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日</a:t>
                      </a:r>
                      <a:r>
                        <a:rPr kumimoji="0" lang="zh-TW" altLang="en-US"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上網填報名表並親</a:t>
                      </a:r>
                      <a:r>
                        <a:rPr kumimoji="0" lang="zh-TW" altLang="en-US" sz="2400" b="0"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至屏東女中</a:t>
                      </a:r>
                      <a:r>
                        <a:rPr kumimoji="0" lang="zh-TW" altLang="en-US"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報名</a:t>
                      </a: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a:t>
                      </a:r>
                    </a:p>
                    <a:p>
                      <a:pPr marL="0" marR="0" lvl="0" indent="0" algn="l" defTabSz="914400" rtl="0" eaLnBrk="1" fontAlgn="base" latinLnBrk="0" hangingPunct="1">
                        <a:lnSpc>
                          <a:spcPct val="100000"/>
                        </a:lnSpc>
                        <a:spcBef>
                          <a:spcPct val="0"/>
                        </a:spcBef>
                        <a:spcAft>
                          <a:spcPts val="750"/>
                        </a:spcAft>
                        <a:buClrTx/>
                        <a:buSzTx/>
                        <a:buFontTx/>
                        <a:buNone/>
                        <a:tabLst/>
                      </a:pPr>
                      <a:r>
                        <a:rPr kumimoji="0" lang="en-US" altLang="zh-TW" sz="2400" b="0"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112</a:t>
                      </a:r>
                      <a:r>
                        <a:rPr kumimoji="0" lang="zh-TW" altLang="en-US" sz="2400" b="0"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年</a:t>
                      </a: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3</a:t>
                      </a:r>
                      <a:r>
                        <a:rPr kumimoji="0" lang="zh-TW" altLang="en-US" sz="2400" b="0"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月</a:t>
                      </a:r>
                      <a:r>
                        <a:rPr kumimoji="0" lang="en-US" altLang="zh-TW" sz="2400" b="0"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9~11</a:t>
                      </a:r>
                      <a:r>
                        <a:rPr kumimoji="0" lang="zh-TW" altLang="en-US" sz="2400" b="0"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日</a:t>
                      </a:r>
                      <a:endPar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l" defTabSz="914400" rtl="0" eaLnBrk="1" fontAlgn="base" latinLnBrk="0" hangingPunct="1">
                        <a:lnSpc>
                          <a:spcPct val="100000"/>
                        </a:lnSpc>
                        <a:spcBef>
                          <a:spcPct val="0"/>
                        </a:spcBef>
                        <a:spcAft>
                          <a:spcPts val="750"/>
                        </a:spcAft>
                        <a:buClrTx/>
                        <a:buSzTx/>
                        <a:buFontTx/>
                        <a:buNone/>
                        <a:tabLst/>
                      </a:pPr>
                      <a:r>
                        <a:rPr lang="en-US" altLang="zh-TW" sz="2400" b="1" kern="1200" dirty="0">
                          <a:solidFill>
                            <a:srgbClr val="FF0000"/>
                          </a:solidFill>
                          <a:effectLst/>
                          <a:latin typeface="Verdana" pitchFamily="34" charset="0"/>
                          <a:ea typeface="+mn-ea"/>
                          <a:cs typeface="+mn-cs"/>
                        </a:rPr>
                        <a:t>(</a:t>
                      </a:r>
                      <a:r>
                        <a:rPr lang="zh-TW" altLang="zh-TW" sz="2400" b="1" kern="1200" dirty="0">
                          <a:solidFill>
                            <a:srgbClr val="FF0000"/>
                          </a:solidFill>
                          <a:effectLst/>
                          <a:latin typeface="標楷體" panose="03000509000000000000" pitchFamily="65" charset="-120"/>
                          <a:ea typeface="標楷體" panose="03000509000000000000" pitchFamily="65" charset="-120"/>
                          <a:cs typeface="+mn-cs"/>
                        </a:rPr>
                        <a:t>以上兩項作業均須完成，始完成報名程序</a:t>
                      </a:r>
                      <a:r>
                        <a:rPr lang="en-US" altLang="zh-TW" sz="2400" b="1" kern="1200" dirty="0">
                          <a:solidFill>
                            <a:srgbClr val="FF0000"/>
                          </a:solidFill>
                          <a:effectLst/>
                          <a:latin typeface="Verdana" pitchFamily="34" charset="0"/>
                          <a:ea typeface="+mn-ea"/>
                          <a:cs typeface="+mn-cs"/>
                        </a:rPr>
                        <a:t>)</a:t>
                      </a:r>
                      <a:endParaRPr kumimoji="0" lang="en-US" altLang="zh-TW" sz="24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3EA"/>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500</a:t>
                      </a:r>
                      <a:endParaRPr kumimoji="0" lang="zh-TW"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3EA"/>
                    </a:solidFill>
                  </a:tcPr>
                </a:tc>
                <a:extLst>
                  <a:ext uri="{0D108BD9-81ED-4DB2-BD59-A6C34878D82A}">
                    <a16:rowId xmlns=""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p:txBody>
          <a:bodyPr>
            <a:noAutofit/>
          </a:bodyPr>
          <a:lstStyle/>
          <a:p>
            <a:r>
              <a:rPr lang="zh-TW" altLang="en-US" sz="4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不</a:t>
            </a:r>
            <a:r>
              <a:rPr lang="zh-TW" altLang="en-US" sz="4000" b="1" dirty="0">
                <a:solidFill>
                  <a:srgbClr val="7030A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同</a:t>
            </a:r>
            <a:r>
              <a:rPr lang="zh-TW" altLang="en-US" sz="4000" b="1" dirty="0">
                <a:solidFill>
                  <a:srgbClr val="FFC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的</a:t>
            </a:r>
            <a:r>
              <a:rPr lang="zh-TW" altLang="en-US" sz="4000" b="1" dirty="0">
                <a:solidFill>
                  <a:srgbClr val="00B05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特</a:t>
            </a:r>
            <a:r>
              <a:rPr lang="zh-TW" altLang="en-US" sz="4000" b="1" dirty="0">
                <a:solidFill>
                  <a:schemeClr val="accent2"/>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質</a:t>
            </a:r>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4000" b="1" dirty="0">
                <a:solidFill>
                  <a:srgbClr val="E4A12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成</a:t>
            </a:r>
            <a:r>
              <a:rPr lang="zh-TW" altLang="en-US" sz="4000" b="1"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就</a:t>
            </a:r>
            <a:r>
              <a:rPr lang="zh-TW" altLang="en-US" sz="4000" b="1" dirty="0">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各</a:t>
            </a:r>
            <a:r>
              <a:rPr lang="zh-TW" altLang="en-US" sz="4000" b="1" dirty="0">
                <a:solidFill>
                  <a:srgbClr val="A5FDA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樣</a:t>
            </a:r>
            <a:r>
              <a:rPr lang="zh-TW" altLang="en-US" sz="4000" b="1" dirty="0">
                <a:solidFill>
                  <a:srgbClr val="00B0F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的</a:t>
            </a:r>
            <a:r>
              <a:rPr lang="zh-TW" altLang="en-US" sz="4000" b="1" dirty="0">
                <a:solidFill>
                  <a:srgbClr val="92D05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人</a:t>
            </a:r>
            <a:r>
              <a:rPr lang="zh-TW" altLang="en-US" sz="4000" b="1" dirty="0">
                <a:solidFill>
                  <a:srgbClr val="7030A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才</a:t>
            </a:r>
          </a:p>
        </p:txBody>
      </p:sp>
      <p:pic>
        <p:nvPicPr>
          <p:cNvPr id="7" name="Picture 2" descr="C:\Users\user\Desktop\名人1.jpg"/>
          <p:cNvPicPr>
            <a:picLocks noGrp="1" noChangeAspect="1" noChangeArrowheads="1"/>
          </p:cNvPicPr>
          <p:nvPr>
            <p:ph idx="4294967295"/>
          </p:nvPr>
        </p:nvPicPr>
        <p:blipFill rotWithShape="1">
          <a:blip r:embed="rId3" cstate="print">
            <a:extLst>
              <a:ext uri="{BEBA8EAE-BF5A-486C-A8C5-ECC9F3942E4B}">
                <a14:imgProps xmlns:a14="http://schemas.microsoft.com/office/drawing/2010/main">
                  <a14:imgLayer r:embed="rId4">
                    <a14:imgEffect>
                      <a14:backgroundRemoval t="0" b="100000" l="7760" r="100000"/>
                    </a14:imgEffect>
                  </a14:imgLayer>
                </a14:imgProps>
              </a:ext>
              <a:ext uri="{28A0092B-C50C-407E-A947-70E740481C1C}">
                <a14:useLocalDpi xmlns:a14="http://schemas.microsoft.com/office/drawing/2010/main" val="0"/>
              </a:ext>
            </a:extLst>
          </a:blip>
          <a:srcRect/>
          <a:stretch/>
        </p:blipFill>
        <p:spPr bwMode="auto">
          <a:xfrm>
            <a:off x="5364088" y="1557338"/>
            <a:ext cx="3370262" cy="2376487"/>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pic>
        <p:nvPicPr>
          <p:cNvPr id="4098" name="Picture 2" descr="「Jane Goodall」的圖片搜尋結果"/>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2233555"/>
            <a:ext cx="5112568" cy="299564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user\Desktop\名人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64088" y="4005064"/>
            <a:ext cx="3384376" cy="2252148"/>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6954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098"/>
                                        </p:tgtEl>
                                        <p:attrNameLst>
                                          <p:attrName>style.visibility</p:attrName>
                                        </p:attrNameLst>
                                      </p:cBhvr>
                                      <p:to>
                                        <p:strVal val="visible"/>
                                      </p:to>
                                    </p:set>
                                    <p:animEffect transition="in" filter="fade">
                                      <p:cBhvr>
                                        <p:cTn id="13" dur="500"/>
                                        <p:tgtEl>
                                          <p:spTgt spid="4098"/>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683568" y="3140968"/>
            <a:ext cx="8208912" cy="1656184"/>
          </a:xfrm>
        </p:spPr>
        <p:txBody>
          <a:bodyPr>
            <a:normAutofit fontScale="55000" lnSpcReduction="20000"/>
          </a:bodyPr>
          <a:lstStyle/>
          <a:p>
            <a:r>
              <a:rPr kumimoji="1" lang="zh-TW" altLang="en-US" sz="8000" b="1" dirty="0">
                <a:solidFill>
                  <a:srgbClr val="333399"/>
                </a:solidFill>
                <a:latin typeface="微軟正黑體" pitchFamily="34" charset="-120"/>
                <a:ea typeface="微軟正黑體" pitchFamily="34" charset="-120"/>
              </a:rPr>
              <a:t>屏東區國中畢業生</a:t>
            </a:r>
            <a:endParaRPr kumimoji="1" lang="en-US" altLang="zh-TW" sz="8000" b="1" dirty="0">
              <a:solidFill>
                <a:srgbClr val="333399"/>
              </a:solidFill>
              <a:latin typeface="微軟正黑體" pitchFamily="34" charset="-120"/>
              <a:ea typeface="微軟正黑體" pitchFamily="34" charset="-120"/>
            </a:endParaRPr>
          </a:p>
          <a:p>
            <a:r>
              <a:rPr kumimoji="1" lang="zh-TW" altLang="en-US" sz="8000" b="1" dirty="0">
                <a:solidFill>
                  <a:srgbClr val="333399"/>
                </a:solidFill>
                <a:latin typeface="微軟正黑體" pitchFamily="34" charset="-120"/>
                <a:ea typeface="微軟正黑體" pitchFamily="34" charset="-120"/>
              </a:rPr>
              <a:t>主要升學管道介紹與說明</a:t>
            </a:r>
          </a:p>
          <a:p>
            <a:endParaRPr lang="zh-TW" altLang="en-US" dirty="0"/>
          </a:p>
        </p:txBody>
      </p:sp>
      <p:pic>
        <p:nvPicPr>
          <p:cNvPr id="4" name="Picture 2" descr="「屏東縣」的圖片搜尋結果">
            <a:extLst>
              <a:ext uri="{FF2B5EF4-FFF2-40B4-BE49-F238E27FC236}">
                <a16:creationId xmlns="" xmlns:a16="http://schemas.microsoft.com/office/drawing/2014/main" id="{C9414D63-AED4-4C87-9D66-F603FBD298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0" y="-7350"/>
            <a:ext cx="2857500" cy="123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42608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9000"/>
            <a:lum/>
          </a:blip>
          <a:srcRect/>
          <a:stretch>
            <a:fillRect/>
          </a:stretch>
        </a:blipFill>
        <a:effectLst/>
      </p:bgPr>
    </p:bg>
    <p:spTree>
      <p:nvGrpSpPr>
        <p:cNvPr id="1" name=""/>
        <p:cNvGrpSpPr/>
        <p:nvPr/>
      </p:nvGrpSpPr>
      <p:grpSpPr>
        <a:xfrm>
          <a:off x="0" y="0"/>
          <a:ext cx="0" cy="0"/>
          <a:chOff x="0" y="0"/>
          <a:chExt cx="0" cy="0"/>
        </a:xfrm>
      </p:grpSpPr>
      <p:graphicFrame>
        <p:nvGraphicFramePr>
          <p:cNvPr id="8" name="資料庫圖表 7"/>
          <p:cNvGraphicFramePr/>
          <p:nvPr/>
        </p:nvGraphicFramePr>
        <p:xfrm>
          <a:off x="11435" y="638849"/>
          <a:ext cx="4047332" cy="89400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0" name="資料庫圖表 9"/>
          <p:cNvGraphicFramePr/>
          <p:nvPr/>
        </p:nvGraphicFramePr>
        <p:xfrm>
          <a:off x="251520" y="734773"/>
          <a:ext cx="4047332" cy="82201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1" name="資料庫圖表 10"/>
          <p:cNvGraphicFramePr/>
          <p:nvPr/>
        </p:nvGraphicFramePr>
        <p:xfrm>
          <a:off x="251520" y="734773"/>
          <a:ext cx="3168352" cy="822019"/>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9" name="文字方塊 3"/>
          <p:cNvSpPr txBox="1">
            <a:spLocks noChangeArrowheads="1"/>
          </p:cNvSpPr>
          <p:nvPr/>
        </p:nvSpPr>
        <p:spPr bwMode="auto">
          <a:xfrm>
            <a:off x="0" y="1361065"/>
            <a:ext cx="8784976" cy="6875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lvl="1" algn="just" eaLnBrk="1" hangingPunct="1">
              <a:lnSpc>
                <a:spcPct val="110000"/>
              </a:lnSpc>
              <a:spcAft>
                <a:spcPts val="1200"/>
              </a:spcAft>
              <a:buClr>
                <a:schemeClr val="accent2"/>
              </a:buClr>
              <a:buSzPct val="85000"/>
              <a:buFont typeface="Wingdings" panose="05000000000000000000" pitchFamily="2" charset="2"/>
              <a:buChar char="l"/>
            </a:pPr>
            <a:r>
              <a:rPr lang="zh-TW" altLang="en-US" sz="2400" dirty="0" smtClean="0">
                <a:latin typeface="微軟正黑體" panose="020B0604030504040204" pitchFamily="34" charset="-120"/>
                <a:ea typeface="微軟正黑體" panose="020B0604030504040204" pitchFamily="34" charset="-120"/>
                <a:cs typeface="華康儷粗圓"/>
              </a:rPr>
              <a:t>教育部</a:t>
            </a:r>
            <a:r>
              <a:rPr lang="zh-TW" altLang="en-US" sz="2400" dirty="0">
                <a:latin typeface="微軟正黑體" panose="020B0604030504040204" pitchFamily="34" charset="-120"/>
                <a:ea typeface="微軟正黑體" panose="020B0604030504040204" pitchFamily="34" charset="-120"/>
                <a:cs typeface="華康儷粗圓"/>
              </a:rPr>
              <a:t>試辦技術型高級中學以群招生之入學方式，裨益國民中學畢業生適性選擇。</a:t>
            </a:r>
          </a:p>
          <a:p>
            <a:pPr marL="457200" lvl="1" indent="0" algn="just" eaLnBrk="1" hangingPunct="1">
              <a:lnSpc>
                <a:spcPct val="110000"/>
              </a:lnSpc>
              <a:spcAft>
                <a:spcPts val="1200"/>
              </a:spcAft>
              <a:buClr>
                <a:schemeClr val="accent2"/>
              </a:buClr>
              <a:buSzPct val="85000"/>
            </a:pPr>
            <a:r>
              <a:rPr lang="en-US" altLang="zh-TW" sz="2400" dirty="0" smtClean="0">
                <a:latin typeface="微軟正黑體" panose="020B0604030504040204" pitchFamily="34" charset="-120"/>
                <a:ea typeface="微軟正黑體" panose="020B0604030504040204" pitchFamily="34" charset="-120"/>
                <a:cs typeface="華康儷粗圓"/>
              </a:rPr>
              <a:t>112</a:t>
            </a:r>
            <a:r>
              <a:rPr lang="zh-TW" altLang="en-US" sz="2400" dirty="0">
                <a:latin typeface="微軟正黑體" panose="020B0604030504040204" pitchFamily="34" charset="-120"/>
                <a:ea typeface="微軟正黑體" panose="020B0604030504040204" pitchFamily="34" charset="-120"/>
                <a:cs typeface="華康儷粗圓"/>
              </a:rPr>
              <a:t>學年度屏東區試辦</a:t>
            </a:r>
            <a:r>
              <a:rPr lang="zh-TW" altLang="en-US" sz="2400" dirty="0">
                <a:solidFill>
                  <a:srgbClr val="FF0000"/>
                </a:solidFill>
                <a:latin typeface="微軟正黑體" panose="020B0604030504040204" pitchFamily="34" charset="-120"/>
                <a:ea typeface="微軟正黑體" panose="020B0604030504040204" pitchFamily="34" charset="-120"/>
                <a:cs typeface="華康儷粗圓"/>
              </a:rPr>
              <a:t>以群招生</a:t>
            </a:r>
            <a:r>
              <a:rPr lang="zh-TW" altLang="en-US" sz="2400" dirty="0">
                <a:latin typeface="微軟正黑體" panose="020B0604030504040204" pitchFamily="34" charset="-120"/>
                <a:ea typeface="微軟正黑體" panose="020B0604030504040204" pitchFamily="34" charset="-120"/>
                <a:cs typeface="華康儷粗圓"/>
              </a:rPr>
              <a:t>之學校如下：</a:t>
            </a:r>
          </a:p>
          <a:p>
            <a:pPr marL="457200" lvl="1" indent="0" algn="just" eaLnBrk="1" hangingPunct="1">
              <a:lnSpc>
                <a:spcPct val="110000"/>
              </a:lnSpc>
              <a:spcAft>
                <a:spcPts val="1200"/>
              </a:spcAft>
              <a:buClr>
                <a:schemeClr val="accent2"/>
              </a:buClr>
              <a:buSzPct val="85000"/>
            </a:pPr>
            <a:r>
              <a:rPr lang="en-US" altLang="zh-TW" sz="2400" dirty="0" smtClean="0">
                <a:latin typeface="微軟正黑體" panose="020B0604030504040204" pitchFamily="34" charset="-120"/>
                <a:ea typeface="微軟正黑體" panose="020B0604030504040204" pitchFamily="34" charset="-120"/>
                <a:cs typeface="華康儷粗圓"/>
              </a:rPr>
              <a:t>(</a:t>
            </a:r>
            <a:r>
              <a:rPr lang="zh-TW" altLang="en-US" sz="2400" dirty="0" smtClean="0">
                <a:latin typeface="微軟正黑體" panose="020B0604030504040204" pitchFamily="34" charset="-120"/>
                <a:ea typeface="微軟正黑體" panose="020B0604030504040204" pitchFamily="34" charset="-120"/>
                <a:cs typeface="華康儷粗圓"/>
              </a:rPr>
              <a:t>一</a:t>
            </a:r>
            <a:r>
              <a:rPr lang="en-US" altLang="zh-TW" sz="2400" dirty="0" smtClean="0">
                <a:latin typeface="微軟正黑體" panose="020B0604030504040204" pitchFamily="34" charset="-120"/>
                <a:ea typeface="微軟正黑體" panose="020B0604030504040204" pitchFamily="34" charset="-120"/>
                <a:cs typeface="華康儷粗圓"/>
              </a:rPr>
              <a:t>)</a:t>
            </a:r>
            <a:r>
              <a:rPr lang="zh-TW" altLang="en-US" sz="2400" dirty="0" smtClean="0">
                <a:latin typeface="微軟正黑體" panose="020B0604030504040204" pitchFamily="34" charset="-120"/>
                <a:ea typeface="微軟正黑體" panose="020B0604030504040204" pitchFamily="34" charset="-120"/>
                <a:cs typeface="華康儷粗圓"/>
              </a:rPr>
              <a:t>國立</a:t>
            </a:r>
            <a:r>
              <a:rPr lang="zh-TW" altLang="en-US" sz="2400" dirty="0">
                <a:latin typeface="微軟正黑體" panose="020B0604030504040204" pitchFamily="34" charset="-120"/>
                <a:ea typeface="微軟正黑體" panose="020B0604030504040204" pitchFamily="34" charset="-120"/>
                <a:cs typeface="華康儷粗圓"/>
              </a:rPr>
              <a:t>內埔高級農工職業學校「動力機械群」：汽車科、農業機械科。</a:t>
            </a:r>
          </a:p>
          <a:p>
            <a:pPr marL="457200" lvl="1" indent="0" algn="just" eaLnBrk="1" hangingPunct="1">
              <a:lnSpc>
                <a:spcPct val="110000"/>
              </a:lnSpc>
              <a:spcAft>
                <a:spcPts val="1200"/>
              </a:spcAft>
              <a:buClr>
                <a:schemeClr val="accent2"/>
              </a:buClr>
              <a:buSzPct val="85000"/>
            </a:pPr>
            <a:r>
              <a:rPr lang="en-US" altLang="zh-TW" sz="2400" dirty="0" smtClean="0">
                <a:latin typeface="微軟正黑體" panose="020B0604030504040204" pitchFamily="34" charset="-120"/>
                <a:ea typeface="微軟正黑體" panose="020B0604030504040204" pitchFamily="34" charset="-120"/>
                <a:cs typeface="華康儷粗圓"/>
              </a:rPr>
              <a:t>(</a:t>
            </a:r>
            <a:r>
              <a:rPr lang="zh-TW" altLang="en-US" sz="2400" dirty="0" smtClean="0">
                <a:latin typeface="微軟正黑體" panose="020B0604030504040204" pitchFamily="34" charset="-120"/>
                <a:ea typeface="微軟正黑體" panose="020B0604030504040204" pitchFamily="34" charset="-120"/>
                <a:cs typeface="華康儷粗圓"/>
              </a:rPr>
              <a:t>二</a:t>
            </a:r>
            <a:r>
              <a:rPr lang="en-US" altLang="zh-TW" sz="2400" dirty="0" smtClean="0">
                <a:latin typeface="微軟正黑體" panose="020B0604030504040204" pitchFamily="34" charset="-120"/>
                <a:ea typeface="微軟正黑體" panose="020B0604030504040204" pitchFamily="34" charset="-120"/>
                <a:cs typeface="華康儷粗圓"/>
              </a:rPr>
              <a:t>)</a:t>
            </a:r>
            <a:r>
              <a:rPr lang="zh-TW" altLang="en-US" sz="2400" dirty="0" smtClean="0">
                <a:latin typeface="微軟正黑體" panose="020B0604030504040204" pitchFamily="34" charset="-120"/>
                <a:ea typeface="微軟正黑體" panose="020B0604030504040204" pitchFamily="34" charset="-120"/>
                <a:cs typeface="華康儷粗圓"/>
              </a:rPr>
              <a:t>國立</a:t>
            </a:r>
            <a:r>
              <a:rPr lang="zh-TW" altLang="en-US" sz="2400" dirty="0">
                <a:latin typeface="微軟正黑體" panose="020B0604030504040204" pitchFamily="34" charset="-120"/>
                <a:ea typeface="微軟正黑體" panose="020B0604030504040204" pitchFamily="34" charset="-120"/>
                <a:cs typeface="華康儷粗圓"/>
              </a:rPr>
              <a:t>恆春高級工商職業學校「電機與電子群」：電子科、資訊科</a:t>
            </a:r>
            <a:r>
              <a:rPr lang="zh-TW" altLang="en-US" sz="2400" dirty="0" smtClean="0">
                <a:latin typeface="微軟正黑體" panose="020B0604030504040204" pitchFamily="34" charset="-120"/>
                <a:ea typeface="微軟正黑體" panose="020B0604030504040204" pitchFamily="34" charset="-120"/>
                <a:cs typeface="華康儷粗圓"/>
              </a:rPr>
              <a:t>。</a:t>
            </a:r>
            <a:endParaRPr lang="en-US" altLang="zh-TW" sz="2400" dirty="0">
              <a:latin typeface="微軟正黑體" panose="020B0604030504040204" pitchFamily="34" charset="-120"/>
              <a:ea typeface="微軟正黑體" panose="020B0604030504040204" pitchFamily="34" charset="-120"/>
              <a:cs typeface="華康儷粗圓"/>
            </a:endParaRPr>
          </a:p>
          <a:p>
            <a:pPr lvl="1" algn="just" eaLnBrk="1" hangingPunct="1">
              <a:lnSpc>
                <a:spcPct val="110000"/>
              </a:lnSpc>
              <a:spcAft>
                <a:spcPts val="1200"/>
              </a:spcAft>
              <a:buClr>
                <a:schemeClr val="accent2"/>
              </a:buClr>
              <a:buSzPct val="85000"/>
              <a:buFont typeface="Wingdings" panose="05000000000000000000" pitchFamily="2" charset="2"/>
              <a:buChar char="l"/>
            </a:pPr>
            <a:r>
              <a:rPr lang="zh-TW" altLang="en-US" sz="2400" dirty="0" smtClean="0">
                <a:latin typeface="微軟正黑體" panose="020B0604030504040204" pitchFamily="34" charset="-120"/>
                <a:ea typeface="微軟正黑體" panose="020B0604030504040204" pitchFamily="34" charset="-120"/>
                <a:cs typeface="華康儷粗圓"/>
              </a:rPr>
              <a:t>屏東區免試入學</a:t>
            </a:r>
            <a:r>
              <a:rPr lang="en-US" altLang="zh-TW" sz="2400" dirty="0" smtClean="0">
                <a:latin typeface="微軟正黑體" panose="020B0604030504040204" pitchFamily="34" charset="-120"/>
                <a:ea typeface="微軟正黑體" panose="020B0604030504040204" pitchFamily="34" charset="-120"/>
                <a:cs typeface="華康儷粗圓"/>
              </a:rPr>
              <a:t>-</a:t>
            </a:r>
            <a:r>
              <a:rPr lang="zh-TW" altLang="en-US" sz="2400" dirty="0" smtClean="0">
                <a:latin typeface="微軟正黑體" panose="020B0604030504040204" pitchFamily="34" charset="-120"/>
                <a:ea typeface="微軟正黑體" panose="020B0604030504040204" pitchFamily="34" charset="-120"/>
                <a:cs typeface="華康儷粗圓"/>
              </a:rPr>
              <a:t>競賽</a:t>
            </a:r>
            <a:r>
              <a:rPr lang="zh-TW" altLang="en-US" sz="2400" dirty="0">
                <a:latin typeface="微軟正黑體" panose="020B0604030504040204" pitchFamily="34" charset="-120"/>
                <a:ea typeface="微軟正黑體" panose="020B0604030504040204" pitchFamily="34" charset="-120"/>
                <a:cs typeface="華康儷粗圓"/>
              </a:rPr>
              <a:t>表現成績計分方式一覽表納入</a:t>
            </a:r>
            <a:r>
              <a:rPr lang="zh-TW" altLang="en-US" sz="2400" dirty="0" smtClean="0">
                <a:latin typeface="微軟正黑體" panose="020B0604030504040204" pitchFamily="34" charset="-120"/>
                <a:ea typeface="微軟正黑體" panose="020B0604030504040204" pitchFamily="34" charset="-120"/>
                <a:cs typeface="華康儷粗圓"/>
              </a:rPr>
              <a:t>：科學</a:t>
            </a:r>
            <a:r>
              <a:rPr lang="zh-TW" altLang="en-US" sz="2400" dirty="0">
                <a:latin typeface="微軟正黑體" panose="020B0604030504040204" pitchFamily="34" charset="-120"/>
                <a:ea typeface="微軟正黑體" panose="020B0604030504040204" pitchFamily="34" charset="-120"/>
                <a:cs typeface="華康儷粗圓"/>
              </a:rPr>
              <a:t>類</a:t>
            </a:r>
            <a:r>
              <a:rPr lang="en-US" altLang="zh-TW" sz="2400" dirty="0">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全國性</a:t>
            </a:r>
            <a:r>
              <a:rPr lang="en-US" altLang="zh-TW" sz="2400" dirty="0" smtClean="0">
                <a:latin typeface="微軟正黑體" panose="020B0604030504040204" pitchFamily="34" charset="-120"/>
                <a:ea typeface="微軟正黑體" panose="020B0604030504040204" pitchFamily="34" charset="-120"/>
                <a:cs typeface="華康儷粗圓"/>
              </a:rPr>
              <a:t>-</a:t>
            </a:r>
            <a:r>
              <a:rPr lang="zh-TW" altLang="en-US" sz="2400" dirty="0" smtClean="0">
                <a:latin typeface="微軟正黑體" panose="020B0604030504040204" pitchFamily="34" charset="-120"/>
                <a:ea typeface="微軟正黑體" panose="020B0604030504040204" pitchFamily="34" charset="-120"/>
                <a:cs typeface="華康儷粗圓"/>
              </a:rPr>
              <a:t>臺灣能</a:t>
            </a:r>
            <a:r>
              <a:rPr lang="en-US" altLang="zh-TW" sz="2400" dirty="0" smtClean="0">
                <a:latin typeface="微軟正黑體" panose="020B0604030504040204" pitchFamily="34" charset="-120"/>
                <a:ea typeface="微軟正黑體" panose="020B0604030504040204" pitchFamily="34" charset="-120"/>
                <a:cs typeface="華康儷粗圓"/>
              </a:rPr>
              <a:t>-</a:t>
            </a:r>
            <a:r>
              <a:rPr lang="zh-TW" altLang="en-US" sz="2400" dirty="0" smtClean="0">
                <a:latin typeface="微軟正黑體" panose="020B0604030504040204" pitchFamily="34" charset="-120"/>
                <a:ea typeface="微軟正黑體" panose="020B0604030504040204" pitchFamily="34" charset="-120"/>
                <a:cs typeface="華康儷粗圓"/>
              </a:rPr>
              <a:t>永續能源創意實作競賽。</a:t>
            </a:r>
            <a:endParaRPr lang="zh-TW" altLang="en-US" sz="2400" dirty="0">
              <a:latin typeface="微軟正黑體" panose="020B0604030504040204" pitchFamily="34" charset="-120"/>
              <a:ea typeface="微軟正黑體" panose="020B0604030504040204" pitchFamily="34" charset="-120"/>
              <a:cs typeface="華康儷粗圓"/>
            </a:endParaRPr>
          </a:p>
          <a:p>
            <a:pPr lvl="1" algn="just" eaLnBrk="1" hangingPunct="1">
              <a:lnSpc>
                <a:spcPct val="110000"/>
              </a:lnSpc>
              <a:spcAft>
                <a:spcPts val="1200"/>
              </a:spcAft>
              <a:buClr>
                <a:schemeClr val="accent2"/>
              </a:buClr>
              <a:buSzPct val="85000"/>
              <a:buFont typeface="Wingdings" panose="05000000000000000000" pitchFamily="2" charset="2"/>
              <a:buChar char="l"/>
            </a:pPr>
            <a:endParaRPr lang="zh-TW" altLang="en-US" sz="2800" dirty="0">
              <a:latin typeface="微軟正黑體" panose="020B0604030504040204" pitchFamily="34" charset="-120"/>
              <a:ea typeface="微軟正黑體" panose="020B0604030504040204" pitchFamily="34" charset="-120"/>
              <a:cs typeface="華康儷粗圓"/>
            </a:endParaRPr>
          </a:p>
          <a:p>
            <a:pPr lvl="1" algn="just" eaLnBrk="1" hangingPunct="1">
              <a:lnSpc>
                <a:spcPct val="110000"/>
              </a:lnSpc>
              <a:spcAft>
                <a:spcPts val="1200"/>
              </a:spcAft>
              <a:buClr>
                <a:schemeClr val="accent2"/>
              </a:buClr>
              <a:buSzPct val="85000"/>
              <a:buFont typeface="Wingdings" panose="05000000000000000000" pitchFamily="2" charset="2"/>
              <a:buChar char="l"/>
            </a:pPr>
            <a:endParaRPr lang="en-US" altLang="zh-TW" sz="2800" b="1" dirty="0">
              <a:latin typeface="微軟正黑體" panose="020B0604030504040204" pitchFamily="34" charset="-120"/>
              <a:ea typeface="微軟正黑體" panose="020B0604030504040204" pitchFamily="34" charset="-120"/>
              <a:cs typeface="華康儷粗圓"/>
            </a:endParaRPr>
          </a:p>
          <a:p>
            <a:pPr lvl="1" algn="just" eaLnBrk="1" hangingPunct="1">
              <a:lnSpc>
                <a:spcPct val="110000"/>
              </a:lnSpc>
              <a:spcAft>
                <a:spcPts val="1200"/>
              </a:spcAft>
              <a:buClr>
                <a:schemeClr val="accent2"/>
              </a:buClr>
              <a:buSzPct val="85000"/>
              <a:buFont typeface="Wingdings" panose="05000000000000000000" pitchFamily="2" charset="2"/>
              <a:buChar char="l"/>
            </a:pPr>
            <a:endParaRPr lang="en-US" altLang="zh-TW" sz="2800" b="1" dirty="0">
              <a:latin typeface="微軟正黑體" panose="020B0604030504040204" pitchFamily="34" charset="-120"/>
              <a:ea typeface="微軟正黑體" panose="020B0604030504040204" pitchFamily="34" charset="-120"/>
              <a:cs typeface="華康儷粗圓"/>
            </a:endParaRPr>
          </a:p>
          <a:p>
            <a:pPr lvl="1" algn="just" eaLnBrk="1" hangingPunct="1">
              <a:lnSpc>
                <a:spcPct val="110000"/>
              </a:lnSpc>
              <a:spcAft>
                <a:spcPts val="1200"/>
              </a:spcAft>
              <a:buClr>
                <a:schemeClr val="accent2"/>
              </a:buClr>
              <a:buSzPct val="85000"/>
              <a:buFont typeface="Wingdings" panose="05000000000000000000" pitchFamily="2" charset="2"/>
              <a:buChar char="l"/>
            </a:pPr>
            <a:endParaRPr lang="zh-TW" altLang="en-US" sz="2800" b="1" dirty="0">
              <a:solidFill>
                <a:srgbClr val="7030A0"/>
              </a:solidFill>
              <a:latin typeface="微軟正黑體" panose="020B0604030504040204" pitchFamily="34" charset="-120"/>
              <a:ea typeface="微軟正黑體" panose="020B0604030504040204" pitchFamily="34" charset="-120"/>
              <a:cs typeface="華康儷粗圓"/>
            </a:endParaRPr>
          </a:p>
        </p:txBody>
      </p:sp>
      <p:sp>
        <p:nvSpPr>
          <p:cNvPr id="12" name="標題 1"/>
          <p:cNvSpPr txBox="1"/>
          <p:nvPr/>
        </p:nvSpPr>
        <p:spPr>
          <a:xfrm>
            <a:off x="0" y="260648"/>
            <a:ext cx="9144000" cy="1008112"/>
          </a:xfrm>
          <a:prstGeom prst="rect">
            <a:avLst/>
          </a:prstGeom>
          <a:solidFill>
            <a:srgbClr val="7030A0"/>
          </a:solidFill>
        </p:spPr>
        <p:txBody>
          <a:bodyPr vert="horz" lIns="91440" tIns="45720" rIns="91440" bIns="45720" rtlCol="0" anchor="ctr">
            <a:normAutofit/>
          </a:bodyPr>
          <a:lstStyle/>
          <a:p>
            <a:pPr algn="ctr">
              <a:spcBef>
                <a:spcPct val="0"/>
              </a:spcBef>
            </a:pPr>
            <a:r>
              <a:rPr lang="en-US" altLang="zh-TW" sz="4400" b="1" dirty="0" smtClean="0">
                <a:solidFill>
                  <a:schemeClr val="bg1"/>
                </a:solidFill>
                <a:latin typeface="微軟正黑體" panose="020B0604030504040204" pitchFamily="34" charset="-120"/>
                <a:ea typeface="微軟正黑體" panose="020B0604030504040204" pitchFamily="34" charset="-120"/>
              </a:rPr>
              <a:t>112</a:t>
            </a:r>
            <a:r>
              <a:rPr lang="zh-TW" altLang="en-US" sz="4400" b="1" dirty="0" smtClean="0">
                <a:solidFill>
                  <a:schemeClr val="bg1"/>
                </a:solidFill>
                <a:latin typeface="微軟正黑體" panose="020B0604030504040204" pitchFamily="34" charset="-120"/>
                <a:ea typeface="微軟正黑體" panose="020B0604030504040204" pitchFamily="34" charset="-120"/>
              </a:rPr>
              <a:t>學年</a:t>
            </a:r>
            <a:r>
              <a:rPr lang="zh-TW" altLang="en-US" sz="4400" b="1" dirty="0">
                <a:solidFill>
                  <a:schemeClr val="bg1"/>
                </a:solidFill>
                <a:latin typeface="微軟正黑體" panose="020B0604030504040204" pitchFamily="34" charset="-120"/>
                <a:ea typeface="微軟正黑體" panose="020B0604030504040204" pitchFamily="34" charset="-120"/>
              </a:rPr>
              <a:t>度免試入學</a:t>
            </a:r>
            <a:r>
              <a:rPr lang="en-US" altLang="zh-TW" sz="4400" b="1" dirty="0">
                <a:solidFill>
                  <a:schemeClr val="bg1"/>
                </a:solidFill>
                <a:latin typeface="微軟正黑體" panose="020B0604030504040204" pitchFamily="34" charset="-120"/>
                <a:ea typeface="微軟正黑體" panose="020B0604030504040204" pitchFamily="34" charset="-120"/>
              </a:rPr>
              <a:t>-</a:t>
            </a:r>
            <a:r>
              <a:rPr lang="zh-TW" altLang="en-US" sz="4400" b="1" dirty="0">
                <a:solidFill>
                  <a:schemeClr val="bg1"/>
                </a:solidFill>
                <a:latin typeface="微軟正黑體" panose="020B0604030504040204" pitchFamily="34" charset="-120"/>
                <a:ea typeface="微軟正黑體" panose="020B0604030504040204" pitchFamily="34" charset="-120"/>
              </a:rPr>
              <a:t>變革事項</a:t>
            </a:r>
            <a:endParaRPr kumimoji="1" lang="zh-TW" altLang="en-US" sz="44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63897006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251520" y="3645024"/>
            <a:ext cx="571062" cy="273630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274" name="矩形 1"/>
          <p:cNvSpPr>
            <a:spLocks noChangeArrowheads="1"/>
          </p:cNvSpPr>
          <p:nvPr/>
        </p:nvSpPr>
        <p:spPr bwMode="auto">
          <a:xfrm>
            <a:off x="899592" y="200117"/>
            <a:ext cx="757130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600" dirty="0">
                <a:solidFill>
                  <a:srgbClr val="333399"/>
                </a:solidFill>
                <a:latin typeface="微軟正黑體" pitchFamily="34" charset="-120"/>
                <a:ea typeface="微軟正黑體" pitchFamily="34" charset="-120"/>
              </a:rPr>
              <a:t>屏東區國中畢業生主要升學管道介紹</a:t>
            </a:r>
          </a:p>
        </p:txBody>
      </p:sp>
      <p:graphicFrame>
        <p:nvGraphicFramePr>
          <p:cNvPr id="4" name="資料庫圖表 3"/>
          <p:cNvGraphicFramePr/>
          <p:nvPr>
            <p:extLst/>
          </p:nvPr>
        </p:nvGraphicFramePr>
        <p:xfrm>
          <a:off x="287824" y="980728"/>
          <a:ext cx="8604656"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矩形 4"/>
          <p:cNvSpPr/>
          <p:nvPr/>
        </p:nvSpPr>
        <p:spPr>
          <a:xfrm>
            <a:off x="4211960" y="3641010"/>
            <a:ext cx="720080" cy="273630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五角星形 5"/>
          <p:cNvSpPr/>
          <p:nvPr/>
        </p:nvSpPr>
        <p:spPr>
          <a:xfrm>
            <a:off x="4927038" y="3501008"/>
            <a:ext cx="576064" cy="648072"/>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五角星形 6"/>
          <p:cNvSpPr/>
          <p:nvPr/>
        </p:nvSpPr>
        <p:spPr>
          <a:xfrm>
            <a:off x="1378987" y="3501963"/>
            <a:ext cx="576064" cy="648072"/>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5436096" y="3636996"/>
            <a:ext cx="1152128" cy="273630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p:cNvSpPr/>
          <p:nvPr/>
        </p:nvSpPr>
        <p:spPr>
          <a:xfrm>
            <a:off x="2459107" y="3645024"/>
            <a:ext cx="720080" cy="2736304"/>
          </a:xfrm>
          <a:prstGeom prst="rect">
            <a:avLst/>
          </a:prstGeom>
          <a:noFill/>
          <a:ln w="38100">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6624528" y="3653296"/>
            <a:ext cx="572307" cy="2736304"/>
          </a:xfrm>
          <a:prstGeom prst="rect">
            <a:avLst/>
          </a:prstGeom>
          <a:noFill/>
          <a:ln w="38100">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9456572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向右箭號 4"/>
          <p:cNvSpPr/>
          <p:nvPr/>
        </p:nvSpPr>
        <p:spPr>
          <a:xfrm>
            <a:off x="248224" y="549377"/>
            <a:ext cx="9045677" cy="5594811"/>
          </a:xfrm>
          <a:prstGeom prst="rightArrow">
            <a:avLst>
              <a:gd name="adj1" fmla="val 82415"/>
              <a:gd name="adj2" fmla="val 50000"/>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0" name="直線接點 19"/>
          <p:cNvCxnSpPr/>
          <p:nvPr/>
        </p:nvCxnSpPr>
        <p:spPr>
          <a:xfrm flipH="1">
            <a:off x="7596336" y="1212817"/>
            <a:ext cx="10338" cy="5609404"/>
          </a:xfrm>
          <a:prstGeom prst="line">
            <a:avLst/>
          </a:prstGeom>
          <a:ln w="25400">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a:off x="5869555" y="1273233"/>
            <a:ext cx="30490" cy="5537172"/>
          </a:xfrm>
          <a:prstGeom prst="line">
            <a:avLst/>
          </a:prstGeom>
          <a:ln w="25400">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flipH="1">
            <a:off x="2915816" y="1248536"/>
            <a:ext cx="41605" cy="5537966"/>
          </a:xfrm>
          <a:prstGeom prst="line">
            <a:avLst/>
          </a:prstGeom>
          <a:ln w="25400">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7" name="圓角矩形 6"/>
          <p:cNvSpPr/>
          <p:nvPr/>
        </p:nvSpPr>
        <p:spPr>
          <a:xfrm>
            <a:off x="2821949" y="2553801"/>
            <a:ext cx="1293514" cy="382828"/>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zh-TW" altLang="en-US" sz="2000" dirty="0">
                <a:latin typeface="微軟正黑體" panose="020B0604030504040204" pitchFamily="34" charset="-120"/>
                <a:ea typeface="微軟正黑體" panose="020B0604030504040204" pitchFamily="34" charset="-120"/>
              </a:rPr>
              <a:t>直升入學</a:t>
            </a:r>
          </a:p>
        </p:txBody>
      </p:sp>
      <p:sp>
        <p:nvSpPr>
          <p:cNvPr id="8" name="圓角矩形 7"/>
          <p:cNvSpPr/>
          <p:nvPr/>
        </p:nvSpPr>
        <p:spPr>
          <a:xfrm>
            <a:off x="4364027" y="1883384"/>
            <a:ext cx="2499621" cy="2060252"/>
          </a:xfrm>
          <a:prstGeom prst="roundRect">
            <a:avLst/>
          </a:prstGeom>
          <a:solidFill>
            <a:srgbClr val="FF660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zh-TW" altLang="en-US" sz="2400" dirty="0" smtClean="0">
                <a:latin typeface="微軟正黑體" panose="020B0604030504040204" pitchFamily="34" charset="-120"/>
                <a:ea typeface="微軟正黑體" panose="020B0604030504040204" pitchFamily="34" charset="-120"/>
              </a:rPr>
              <a:t>屏東區</a:t>
            </a:r>
            <a:endParaRPr lang="en-US" altLang="zh-TW" sz="2400" dirty="0">
              <a:latin typeface="微軟正黑體" panose="020B0604030504040204" pitchFamily="34" charset="-120"/>
              <a:ea typeface="微軟正黑體" panose="020B0604030504040204" pitchFamily="34" charset="-120"/>
            </a:endParaRPr>
          </a:p>
          <a:p>
            <a:pPr algn="ctr"/>
            <a:r>
              <a:rPr lang="zh-TW" altLang="en-US" sz="2400" dirty="0">
                <a:latin typeface="微軟正黑體" panose="020B0604030504040204" pitchFamily="34" charset="-120"/>
                <a:ea typeface="微軟正黑體" panose="020B0604030504040204" pitchFamily="34" charset="-120"/>
              </a:rPr>
              <a:t>免試入學</a:t>
            </a:r>
            <a:endParaRPr lang="en-US" altLang="zh-TW" sz="2400" dirty="0">
              <a:latin typeface="微軟正黑體" panose="020B0604030504040204" pitchFamily="34" charset="-120"/>
              <a:ea typeface="微軟正黑體" panose="020B0604030504040204" pitchFamily="34" charset="-120"/>
            </a:endParaRPr>
          </a:p>
        </p:txBody>
      </p:sp>
      <p:sp>
        <p:nvSpPr>
          <p:cNvPr id="9" name="圓角矩形 8"/>
          <p:cNvSpPr/>
          <p:nvPr/>
        </p:nvSpPr>
        <p:spPr>
          <a:xfrm>
            <a:off x="7236296" y="1945266"/>
            <a:ext cx="1202495" cy="3941276"/>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zh-TW" altLang="en-US" sz="2400" dirty="0">
                <a:latin typeface="微軟正黑體" panose="020B0604030504040204" pitchFamily="34" charset="-120"/>
                <a:ea typeface="微軟正黑體" panose="020B0604030504040204" pitchFamily="34" charset="-120"/>
              </a:rPr>
              <a:t>免試續招</a:t>
            </a:r>
          </a:p>
        </p:txBody>
      </p:sp>
      <p:sp>
        <p:nvSpPr>
          <p:cNvPr id="11" name="矩形 10"/>
          <p:cNvSpPr/>
          <p:nvPr/>
        </p:nvSpPr>
        <p:spPr>
          <a:xfrm>
            <a:off x="1831396" y="2477476"/>
            <a:ext cx="692242" cy="2669297"/>
          </a:xfrm>
          <a:prstGeom prst="rect">
            <a:avLst/>
          </a:prstGeom>
          <a:solidFill>
            <a:schemeClr val="tx2">
              <a:lumMod val="7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zh-TW" altLang="en-US" sz="2000" dirty="0">
                <a:latin typeface="微軟正黑體" panose="020B0604030504040204" pitchFamily="34" charset="-120"/>
                <a:ea typeface="微軟正黑體" panose="020B0604030504040204" pitchFamily="34" charset="-120"/>
              </a:rPr>
              <a:t>國中教育會考</a:t>
            </a:r>
            <a:r>
              <a:rPr lang="en-US" altLang="zh-TW" sz="800" dirty="0">
                <a:latin typeface="微軟正黑體" panose="020B0604030504040204" pitchFamily="34" charset="-120"/>
                <a:ea typeface="微軟正黑體" panose="020B0604030504040204" pitchFamily="34" charset="-120"/>
              </a:rPr>
              <a:t>(</a:t>
            </a:r>
            <a:r>
              <a:rPr lang="en-US" altLang="zh-TW" sz="800" dirty="0" smtClean="0">
                <a:latin typeface="微軟正黑體" panose="020B0604030504040204" pitchFamily="34" charset="-120"/>
                <a:ea typeface="微軟正黑體" panose="020B0604030504040204" pitchFamily="34" charset="-120"/>
              </a:rPr>
              <a:t>5/20-21</a:t>
            </a:r>
            <a:r>
              <a:rPr lang="en-US" altLang="zh-TW" sz="1100" dirty="0" smtClean="0">
                <a:latin typeface="微軟正黑體" panose="020B0604030504040204" pitchFamily="34" charset="-120"/>
                <a:ea typeface="微軟正黑體" panose="020B0604030504040204" pitchFamily="34" charset="-120"/>
              </a:rPr>
              <a:t>)</a:t>
            </a:r>
            <a:endParaRPr lang="zh-TW" altLang="en-US" sz="2400" dirty="0">
              <a:latin typeface="微軟正黑體" panose="020B0604030504040204" pitchFamily="34" charset="-120"/>
              <a:ea typeface="微軟正黑體" panose="020B0604030504040204" pitchFamily="34" charset="-120"/>
            </a:endParaRPr>
          </a:p>
        </p:txBody>
      </p:sp>
      <p:sp>
        <p:nvSpPr>
          <p:cNvPr id="13" name="矩形 12"/>
          <p:cNvSpPr/>
          <p:nvPr/>
        </p:nvSpPr>
        <p:spPr>
          <a:xfrm>
            <a:off x="459712" y="5220915"/>
            <a:ext cx="6317562" cy="728365"/>
          </a:xfrm>
          <a:prstGeom prst="rect">
            <a:avLst/>
          </a:prstGeom>
          <a:solidFill>
            <a:schemeClr val="accent3">
              <a:lumMod val="5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zh-TW" altLang="en-US" sz="2000" dirty="0">
                <a:latin typeface="微軟正黑體" panose="020B0604030504040204" pitchFamily="34" charset="-120"/>
                <a:ea typeface="微軟正黑體" panose="020B0604030504040204" pitchFamily="34" charset="-120"/>
              </a:rPr>
              <a:t>特色招生甄選入學</a:t>
            </a:r>
            <a:r>
              <a:rPr lang="en-US" altLang="zh-TW" sz="2000" dirty="0">
                <a:latin typeface="微軟正黑體" panose="020B0604030504040204" pitchFamily="34" charset="-120"/>
                <a:ea typeface="微軟正黑體" panose="020B0604030504040204" pitchFamily="34" charset="-120"/>
              </a:rPr>
              <a:t/>
            </a:r>
            <a:br>
              <a:rPr lang="en-US" altLang="zh-TW" sz="2000" dirty="0">
                <a:latin typeface="微軟正黑體" panose="020B0604030504040204" pitchFamily="34" charset="-120"/>
                <a:ea typeface="微軟正黑體" panose="020B0604030504040204" pitchFamily="34" charset="-120"/>
              </a:rPr>
            </a:b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科學班、藝才班、專業群科、體育班</a:t>
            </a:r>
            <a:r>
              <a:rPr lang="en-US" altLang="zh-TW" dirty="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p:txBody>
      </p:sp>
      <p:sp>
        <p:nvSpPr>
          <p:cNvPr id="16" name="文字方塊 15"/>
          <p:cNvSpPr txBox="1"/>
          <p:nvPr/>
        </p:nvSpPr>
        <p:spPr>
          <a:xfrm>
            <a:off x="1687304" y="5964649"/>
            <a:ext cx="827554" cy="461665"/>
          </a:xfrm>
          <a:prstGeom prst="rect">
            <a:avLst/>
          </a:prstGeom>
          <a:noFill/>
        </p:spPr>
        <p:txBody>
          <a:bodyPr wrap="square" rtlCol="0">
            <a:spAutoFit/>
          </a:bodyPr>
          <a:lstStyle/>
          <a:p>
            <a:r>
              <a:rPr lang="en-US" altLang="zh-TW" sz="2400" b="1" dirty="0">
                <a:solidFill>
                  <a:srgbClr val="FF0000"/>
                </a:solidFill>
                <a:latin typeface="微軟正黑體" panose="020B0604030504040204" pitchFamily="34" charset="-120"/>
                <a:ea typeface="微軟正黑體" panose="020B0604030504040204" pitchFamily="34" charset="-120"/>
              </a:rPr>
              <a:t>5</a:t>
            </a:r>
            <a:r>
              <a:rPr lang="zh-TW" altLang="en-US" sz="2400" b="1" dirty="0">
                <a:solidFill>
                  <a:srgbClr val="FF0000"/>
                </a:solidFill>
                <a:latin typeface="微軟正黑體" panose="020B0604030504040204" pitchFamily="34" charset="-120"/>
                <a:ea typeface="微軟正黑體" panose="020B0604030504040204" pitchFamily="34" charset="-120"/>
              </a:rPr>
              <a:t>月</a:t>
            </a:r>
            <a:endParaRPr lang="en-US" altLang="zh-TW" sz="2400" b="1" dirty="0">
              <a:solidFill>
                <a:srgbClr val="FF0000"/>
              </a:solidFill>
              <a:latin typeface="微軟正黑體" panose="020B0604030504040204" pitchFamily="34" charset="-120"/>
              <a:ea typeface="微軟正黑體" panose="020B0604030504040204" pitchFamily="34" charset="-120"/>
            </a:endParaRPr>
          </a:p>
        </p:txBody>
      </p:sp>
      <p:sp>
        <p:nvSpPr>
          <p:cNvPr id="17" name="文字方塊 16"/>
          <p:cNvSpPr txBox="1"/>
          <p:nvPr/>
        </p:nvSpPr>
        <p:spPr>
          <a:xfrm>
            <a:off x="3840277" y="5949280"/>
            <a:ext cx="675185" cy="461665"/>
          </a:xfrm>
          <a:prstGeom prst="rect">
            <a:avLst/>
          </a:prstGeom>
          <a:noFill/>
        </p:spPr>
        <p:txBody>
          <a:bodyPr wrap="none" rtlCol="0">
            <a:spAutoFit/>
          </a:bodyPr>
          <a:lstStyle/>
          <a:p>
            <a:r>
              <a:rPr lang="en-US" altLang="zh-TW" sz="2400" b="1" dirty="0">
                <a:solidFill>
                  <a:srgbClr val="FF0000"/>
                </a:solidFill>
                <a:latin typeface="微軟正黑體" panose="020B0604030504040204" pitchFamily="34" charset="-120"/>
                <a:ea typeface="微軟正黑體" panose="020B0604030504040204" pitchFamily="34" charset="-120"/>
              </a:rPr>
              <a:t>6</a:t>
            </a:r>
            <a:r>
              <a:rPr lang="zh-TW" altLang="en-US" sz="2400" b="1" dirty="0">
                <a:solidFill>
                  <a:srgbClr val="FF0000"/>
                </a:solidFill>
                <a:latin typeface="微軟正黑體" panose="020B0604030504040204" pitchFamily="34" charset="-120"/>
                <a:ea typeface="微軟正黑體" panose="020B0604030504040204" pitchFamily="34" charset="-120"/>
              </a:rPr>
              <a:t>月</a:t>
            </a:r>
          </a:p>
        </p:txBody>
      </p:sp>
      <p:sp>
        <p:nvSpPr>
          <p:cNvPr id="19" name="文字方塊 18"/>
          <p:cNvSpPr txBox="1"/>
          <p:nvPr/>
        </p:nvSpPr>
        <p:spPr>
          <a:xfrm>
            <a:off x="6439682" y="5949280"/>
            <a:ext cx="675185" cy="461665"/>
          </a:xfrm>
          <a:prstGeom prst="rect">
            <a:avLst/>
          </a:prstGeom>
          <a:noFill/>
        </p:spPr>
        <p:txBody>
          <a:bodyPr wrap="none" rtlCol="0">
            <a:spAutoFit/>
          </a:bodyPr>
          <a:lstStyle/>
          <a:p>
            <a:r>
              <a:rPr lang="en-US" altLang="zh-TW" sz="2400" b="1" dirty="0">
                <a:solidFill>
                  <a:srgbClr val="FF0000"/>
                </a:solidFill>
                <a:latin typeface="微軟正黑體" panose="020B0604030504040204" pitchFamily="34" charset="-120"/>
                <a:ea typeface="微軟正黑體" panose="020B0604030504040204" pitchFamily="34" charset="-120"/>
              </a:rPr>
              <a:t>7</a:t>
            </a:r>
            <a:r>
              <a:rPr lang="zh-TW" altLang="en-US" sz="2400" b="1" dirty="0">
                <a:solidFill>
                  <a:srgbClr val="FF0000"/>
                </a:solidFill>
                <a:latin typeface="微軟正黑體" panose="020B0604030504040204" pitchFamily="34" charset="-120"/>
                <a:ea typeface="微軟正黑體" panose="020B0604030504040204" pitchFamily="34" charset="-120"/>
              </a:rPr>
              <a:t>月</a:t>
            </a:r>
          </a:p>
        </p:txBody>
      </p:sp>
      <p:sp>
        <p:nvSpPr>
          <p:cNvPr id="21" name="文字方塊 20"/>
          <p:cNvSpPr txBox="1"/>
          <p:nvPr/>
        </p:nvSpPr>
        <p:spPr>
          <a:xfrm>
            <a:off x="7780814" y="5949280"/>
            <a:ext cx="675185" cy="461665"/>
          </a:xfrm>
          <a:prstGeom prst="rect">
            <a:avLst/>
          </a:prstGeom>
          <a:noFill/>
        </p:spPr>
        <p:txBody>
          <a:bodyPr wrap="none" rtlCol="0">
            <a:spAutoFit/>
          </a:bodyPr>
          <a:lstStyle/>
          <a:p>
            <a:r>
              <a:rPr lang="en-US" altLang="zh-TW" sz="2400" b="1" dirty="0">
                <a:solidFill>
                  <a:srgbClr val="FF0000"/>
                </a:solidFill>
                <a:latin typeface="微軟正黑體" panose="020B0604030504040204" pitchFamily="34" charset="-120"/>
                <a:ea typeface="微軟正黑體" panose="020B0604030504040204" pitchFamily="34" charset="-120"/>
              </a:rPr>
              <a:t>8</a:t>
            </a:r>
            <a:r>
              <a:rPr lang="zh-TW" altLang="en-US" sz="2400" b="1" dirty="0">
                <a:solidFill>
                  <a:srgbClr val="FF0000"/>
                </a:solidFill>
                <a:latin typeface="微軟正黑體" panose="020B0604030504040204" pitchFamily="34" charset="-120"/>
                <a:ea typeface="微軟正黑體" panose="020B0604030504040204" pitchFamily="34" charset="-120"/>
              </a:rPr>
              <a:t>月</a:t>
            </a:r>
          </a:p>
        </p:txBody>
      </p:sp>
      <p:sp>
        <p:nvSpPr>
          <p:cNvPr id="22" name="矩形 21"/>
          <p:cNvSpPr/>
          <p:nvPr/>
        </p:nvSpPr>
        <p:spPr>
          <a:xfrm>
            <a:off x="2656051" y="3610693"/>
            <a:ext cx="1565298" cy="371941"/>
          </a:xfrm>
          <a:prstGeom prst="rect">
            <a:avLst/>
          </a:prstGeom>
          <a:solidFill>
            <a:schemeClr val="accent3">
              <a:lumMod val="5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技優甄審入學</a:t>
            </a:r>
          </a:p>
        </p:txBody>
      </p:sp>
      <p:sp>
        <p:nvSpPr>
          <p:cNvPr id="23" name="矩形 22"/>
          <p:cNvSpPr/>
          <p:nvPr/>
        </p:nvSpPr>
        <p:spPr>
          <a:xfrm>
            <a:off x="2646131" y="3065546"/>
            <a:ext cx="1565298" cy="448529"/>
          </a:xfrm>
          <a:prstGeom prst="rect">
            <a:avLst/>
          </a:prstGeom>
          <a:solidFill>
            <a:schemeClr val="bg2">
              <a:lumMod val="50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實用技能學程</a:t>
            </a:r>
          </a:p>
        </p:txBody>
      </p:sp>
      <p:sp>
        <p:nvSpPr>
          <p:cNvPr id="25" name="標題 1"/>
          <p:cNvSpPr txBox="1"/>
          <p:nvPr/>
        </p:nvSpPr>
        <p:spPr bwMode="auto">
          <a:xfrm>
            <a:off x="467544" y="260648"/>
            <a:ext cx="8244000" cy="720080"/>
          </a:xfrm>
          <a:prstGeom prst="rect">
            <a:avLst/>
          </a:prstGeom>
          <a:solidFill>
            <a:schemeClr val="tx2">
              <a:lumMod val="60000"/>
              <a:lumOff val="40000"/>
            </a:schemeClr>
          </a:solidFill>
          <a:ln>
            <a:noFill/>
          </a:ln>
        </p:spPr>
        <p:txBody>
          <a:bodyPr vert="horz" wrap="square" lIns="91440" tIns="45720" rIns="91440" bIns="45720" numCol="1" anchor="ctr" anchorCtr="0" compatLnSpc="1">
            <a:normAutofit fontScale="85000" lnSpcReduction="10000"/>
          </a:bodyPr>
          <a:lstStyle>
            <a:lvl1pPr algn="ctr" rtl="0" eaLnBrk="0" fontAlgn="base" hangingPunct="0">
              <a:spcBef>
                <a:spcPct val="0"/>
              </a:spcBef>
              <a:spcAft>
                <a:spcPct val="0"/>
              </a:spcAft>
              <a:defRPr sz="4400" kern="1200">
                <a:solidFill>
                  <a:schemeClr val="tx1"/>
                </a:solidFill>
                <a:latin typeface="標楷體" panose="03000509000000000000" pitchFamily="65" charset="-120"/>
                <a:ea typeface="標楷體" panose="03000509000000000000" pitchFamily="65" charset="-120"/>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eaLnBrk="1" hangingPunct="1">
              <a:defRPr/>
            </a:pPr>
            <a:r>
              <a:rPr lang="en-US" altLang="zh-TW" sz="4800" b="1" dirty="0" smtClean="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112</a:t>
            </a:r>
            <a:r>
              <a:rPr lang="zh-TW" altLang="en-US" sz="4800" b="1" dirty="0" smtClean="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學年</a:t>
            </a:r>
            <a:r>
              <a:rPr lang="zh-TW" altLang="en-US" sz="48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度屏東區適性入學時程表</a:t>
            </a:r>
            <a:endParaRPr lang="zh-TW" altLang="en-US"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27" name="圓角矩形 26"/>
          <p:cNvSpPr/>
          <p:nvPr/>
        </p:nvSpPr>
        <p:spPr>
          <a:xfrm>
            <a:off x="4328777" y="4031155"/>
            <a:ext cx="2623795" cy="1068042"/>
          </a:xfrm>
          <a:prstGeom prst="roundRect">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zh-TW" altLang="en-US" sz="2000" dirty="0">
                <a:latin typeface="微軟正黑體" panose="020B0604030504040204" pitchFamily="34" charset="-120"/>
                <a:ea typeface="微軟正黑體" panose="020B0604030504040204" pitchFamily="34" charset="-120"/>
              </a:rPr>
              <a:t>五專聯合免試入學</a:t>
            </a:r>
            <a:endParaRPr lang="en-US" altLang="zh-TW" sz="2000" dirty="0">
              <a:latin typeface="微軟正黑體" panose="020B0604030504040204" pitchFamily="34" charset="-120"/>
              <a:ea typeface="微軟正黑體" panose="020B0604030504040204" pitchFamily="34" charset="-120"/>
            </a:endParaRPr>
          </a:p>
        </p:txBody>
      </p:sp>
      <p:cxnSp>
        <p:nvCxnSpPr>
          <p:cNvPr id="32" name="直線接點 31"/>
          <p:cNvCxnSpPr/>
          <p:nvPr/>
        </p:nvCxnSpPr>
        <p:spPr>
          <a:xfrm flipH="1">
            <a:off x="1221671" y="1273233"/>
            <a:ext cx="41605" cy="5537966"/>
          </a:xfrm>
          <a:prstGeom prst="line">
            <a:avLst/>
          </a:prstGeom>
          <a:ln w="25400">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33" name="文字方塊 32"/>
          <p:cNvSpPr txBox="1"/>
          <p:nvPr/>
        </p:nvSpPr>
        <p:spPr>
          <a:xfrm>
            <a:off x="248224" y="5949280"/>
            <a:ext cx="985541" cy="461665"/>
          </a:xfrm>
          <a:prstGeom prst="rect">
            <a:avLst/>
          </a:prstGeom>
          <a:noFill/>
        </p:spPr>
        <p:txBody>
          <a:bodyPr wrap="square" rtlCol="0">
            <a:spAutoFit/>
          </a:bodyPr>
          <a:lstStyle/>
          <a:p>
            <a:r>
              <a:rPr lang="en-US" altLang="zh-TW" sz="2400" b="1" dirty="0">
                <a:solidFill>
                  <a:srgbClr val="FF0000"/>
                </a:solidFill>
                <a:latin typeface="微軟正黑體" panose="020B0604030504040204" pitchFamily="34" charset="-120"/>
                <a:ea typeface="微軟正黑體" panose="020B0604030504040204" pitchFamily="34" charset="-120"/>
              </a:rPr>
              <a:t>3-4</a:t>
            </a:r>
            <a:r>
              <a:rPr lang="zh-TW" altLang="en-US" sz="2400" b="1" dirty="0">
                <a:solidFill>
                  <a:srgbClr val="FF0000"/>
                </a:solidFill>
                <a:latin typeface="微軟正黑體" panose="020B0604030504040204" pitchFamily="34" charset="-120"/>
                <a:ea typeface="微軟正黑體" panose="020B0604030504040204" pitchFamily="34" charset="-120"/>
              </a:rPr>
              <a:t>月</a:t>
            </a:r>
            <a:endParaRPr lang="en-US" altLang="zh-TW" sz="2400" b="1" dirty="0">
              <a:solidFill>
                <a:srgbClr val="FF0000"/>
              </a:solidFill>
              <a:latin typeface="微軟正黑體" panose="020B0604030504040204" pitchFamily="34" charset="-120"/>
              <a:ea typeface="微軟正黑體" panose="020B0604030504040204" pitchFamily="34" charset="-120"/>
            </a:endParaRPr>
          </a:p>
        </p:txBody>
      </p:sp>
      <p:sp>
        <p:nvSpPr>
          <p:cNvPr id="26" name="圓角矩形 6">
            <a:extLst>
              <a:ext uri="{FF2B5EF4-FFF2-40B4-BE49-F238E27FC236}">
                <a16:creationId xmlns="" xmlns:a16="http://schemas.microsoft.com/office/drawing/2014/main" id="{7B8B474F-34EF-47ED-92B8-5136DACD3100}"/>
              </a:ext>
            </a:extLst>
          </p:cNvPr>
          <p:cNvSpPr/>
          <p:nvPr/>
        </p:nvSpPr>
        <p:spPr>
          <a:xfrm>
            <a:off x="1463828" y="1905920"/>
            <a:ext cx="2651635" cy="492615"/>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zh-TW" altLang="en-US" sz="2000" dirty="0">
                <a:latin typeface="微軟正黑體" panose="020B0604030504040204" pitchFamily="34" charset="-120"/>
                <a:ea typeface="微軟正黑體" panose="020B0604030504040204" pitchFamily="34" charset="-120"/>
              </a:rPr>
              <a:t>試辦學習區</a:t>
            </a:r>
            <a:endParaRPr lang="en-US" altLang="zh-TW" sz="2000" dirty="0">
              <a:latin typeface="微軟正黑體" panose="020B0604030504040204" pitchFamily="34" charset="-120"/>
              <a:ea typeface="微軟正黑體" panose="020B0604030504040204" pitchFamily="34" charset="-120"/>
            </a:endParaRPr>
          </a:p>
          <a:p>
            <a:pPr algn="ctr"/>
            <a:r>
              <a:rPr lang="zh-TW" altLang="en-US" sz="2000" dirty="0">
                <a:latin typeface="微軟正黑體" panose="020B0604030504040204" pitchFamily="34" charset="-120"/>
                <a:ea typeface="微軟正黑體" panose="020B0604030504040204" pitchFamily="34" charset="-120"/>
              </a:rPr>
              <a:t>完全免試入學</a:t>
            </a:r>
          </a:p>
        </p:txBody>
      </p:sp>
      <p:sp>
        <p:nvSpPr>
          <p:cNvPr id="30" name="圓角矩形 26">
            <a:extLst>
              <a:ext uri="{FF2B5EF4-FFF2-40B4-BE49-F238E27FC236}">
                <a16:creationId xmlns="" xmlns:a16="http://schemas.microsoft.com/office/drawing/2014/main" id="{F05EE7DA-166E-4BF5-BE77-F457639EBCBA}"/>
              </a:ext>
            </a:extLst>
          </p:cNvPr>
          <p:cNvSpPr/>
          <p:nvPr/>
        </p:nvSpPr>
        <p:spPr>
          <a:xfrm>
            <a:off x="2656051" y="4071796"/>
            <a:ext cx="1601009" cy="1027401"/>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五專優先免試入學</a:t>
            </a:r>
            <a:endParaRPr lang="en-US" altLang="zh-TW" dirty="0">
              <a:latin typeface="微軟正黑體" panose="020B0604030504040204" pitchFamily="34" charset="-120"/>
              <a:ea typeface="微軟正黑體" panose="020B0604030504040204" pitchFamily="34" charset="-120"/>
            </a:endParaRPr>
          </a:p>
        </p:txBody>
      </p:sp>
      <p:sp>
        <p:nvSpPr>
          <p:cNvPr id="2" name="矩形 1">
            <a:extLst>
              <a:ext uri="{FF2B5EF4-FFF2-40B4-BE49-F238E27FC236}">
                <a16:creationId xmlns="" xmlns:a16="http://schemas.microsoft.com/office/drawing/2014/main" id="{3848C0FF-7353-4C9D-BA73-CD93ED190A07}"/>
              </a:ext>
            </a:extLst>
          </p:cNvPr>
          <p:cNvSpPr/>
          <p:nvPr/>
        </p:nvSpPr>
        <p:spPr>
          <a:xfrm>
            <a:off x="1663969" y="6401835"/>
            <a:ext cx="5845297" cy="369332"/>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2700000" scaled="1"/>
            <a:tileRect/>
          </a:gradFill>
        </p:spPr>
        <p:txBody>
          <a:bodyPr wrap="square">
            <a:spAutoFit/>
          </a:bodyPr>
          <a:lstStyle/>
          <a:p>
            <a:r>
              <a:rPr lang="zh-TW" altLang="en-US" dirty="0">
                <a:latin typeface="微軟正黑體" panose="020B0604030504040204" pitchFamily="34" charset="-120"/>
                <a:ea typeface="微軟正黑體" panose="020B0604030504040204" pitchFamily="34" charset="-120"/>
              </a:rPr>
              <a:t>國中教育會考、各入學管道詳細日程，以簡章內容為準。</a:t>
            </a:r>
          </a:p>
        </p:txBody>
      </p:sp>
      <p:sp>
        <p:nvSpPr>
          <p:cNvPr id="31" name="矩形 30">
            <a:extLst>
              <a:ext uri="{FF2B5EF4-FFF2-40B4-BE49-F238E27FC236}">
                <a16:creationId xmlns="" xmlns:a16="http://schemas.microsoft.com/office/drawing/2014/main" id="{C3986508-0D38-4F58-AE31-4726E57AC386}"/>
              </a:ext>
            </a:extLst>
          </p:cNvPr>
          <p:cNvSpPr/>
          <p:nvPr/>
        </p:nvSpPr>
        <p:spPr>
          <a:xfrm>
            <a:off x="955221" y="1912426"/>
            <a:ext cx="592443" cy="3243269"/>
          </a:xfrm>
          <a:prstGeom prst="rect">
            <a:avLst/>
          </a:prstGeom>
          <a:solidFill>
            <a:srgbClr val="00B050"/>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zh-TW" altLang="en-US" sz="2400" dirty="0">
                <a:latin typeface="微軟正黑體" panose="020B0604030504040204" pitchFamily="34" charset="-120"/>
                <a:ea typeface="微軟正黑體" panose="020B0604030504040204" pitchFamily="34" charset="-120"/>
              </a:rPr>
              <a:t>變更就學區</a:t>
            </a:r>
            <a:r>
              <a:rPr lang="en-US" altLang="zh-TW" sz="1200" dirty="0" smtClean="0">
                <a:latin typeface="微軟正黑體" panose="020B0604030504040204" pitchFamily="34" charset="-120"/>
                <a:ea typeface="微軟正黑體" panose="020B0604030504040204" pitchFamily="34" charset="-120"/>
              </a:rPr>
              <a:t>(4/28-5/5)</a:t>
            </a:r>
            <a:endParaRPr lang="zh-TW" altLang="en-US" sz="1200" dirty="0">
              <a:latin typeface="微軟正黑體" panose="020B0604030504040204" pitchFamily="34" charset="-120"/>
              <a:ea typeface="微軟正黑體" panose="020B0604030504040204" pitchFamily="34" charset="-120"/>
            </a:endParaRPr>
          </a:p>
        </p:txBody>
      </p:sp>
      <p:sp>
        <p:nvSpPr>
          <p:cNvPr id="3" name="矩形圖說文字 2"/>
          <p:cNvSpPr/>
          <p:nvPr/>
        </p:nvSpPr>
        <p:spPr>
          <a:xfrm>
            <a:off x="3940004" y="1041586"/>
            <a:ext cx="1368152" cy="720080"/>
          </a:xfrm>
          <a:prstGeom prst="wedgeRectCallout">
            <a:avLst/>
          </a:prstGeom>
          <a:solidFill>
            <a:srgbClr val="FFCC99"/>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dirty="0" smtClean="0">
                <a:solidFill>
                  <a:srgbClr val="FF0000"/>
                </a:solidFill>
                <a:latin typeface="微軟正黑體" panose="020B0604030504040204" pitchFamily="34" charset="-120"/>
                <a:ea typeface="微軟正黑體" panose="020B0604030504040204" pitchFamily="34" charset="-120"/>
              </a:rPr>
              <a:t>6/21</a:t>
            </a:r>
            <a:r>
              <a:rPr lang="zh-TW" altLang="en-US" sz="1600" dirty="0" smtClean="0">
                <a:solidFill>
                  <a:srgbClr val="FF0000"/>
                </a:solidFill>
                <a:latin typeface="微軟正黑體" panose="020B0604030504040204" pitchFamily="34" charset="-120"/>
                <a:ea typeface="微軟正黑體" panose="020B0604030504040204" pitchFamily="34" charset="-120"/>
              </a:rPr>
              <a:t>公告</a:t>
            </a:r>
            <a:r>
              <a:rPr lang="zh-TW" altLang="en-US" sz="1600" dirty="0">
                <a:solidFill>
                  <a:srgbClr val="FF0000"/>
                </a:solidFill>
                <a:latin typeface="微軟正黑體" panose="020B0604030504040204" pitchFamily="34" charset="-120"/>
                <a:ea typeface="微軟正黑體" panose="020B0604030504040204" pitchFamily="34" charset="-120"/>
              </a:rPr>
              <a:t>免試入學實際招生名額</a:t>
            </a:r>
          </a:p>
        </p:txBody>
      </p:sp>
    </p:spTree>
    <p:extLst>
      <p:ext uri="{BB962C8B-B14F-4D97-AF65-F5344CB8AC3E}">
        <p14:creationId xmlns:p14="http://schemas.microsoft.com/office/powerpoint/2010/main" val="847383427"/>
      </p:ext>
    </p:extLst>
  </p:cSld>
  <p:clrMapOvr>
    <a:masterClrMapping/>
  </p:clrMapOvr>
  <p:transition spd="slow">
    <p:cove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文字方塊 4"/>
          <p:cNvSpPr txBox="1">
            <a:spLocks noChangeArrowheads="1"/>
          </p:cNvSpPr>
          <p:nvPr/>
        </p:nvSpPr>
        <p:spPr bwMode="auto">
          <a:xfrm>
            <a:off x="1632197" y="54868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p>
        </p:txBody>
      </p:sp>
      <p:graphicFrame>
        <p:nvGraphicFramePr>
          <p:cNvPr id="4" name="內容版面配置區 7"/>
          <p:cNvGraphicFramePr>
            <a:graphicFrameLocks/>
          </p:cNvGraphicFramePr>
          <p:nvPr>
            <p:extLst>
              <p:ext uri="{D42A27DB-BD31-4B8C-83A1-F6EECF244321}">
                <p14:modId xmlns:p14="http://schemas.microsoft.com/office/powerpoint/2010/main" val="2191680264"/>
              </p:ext>
            </p:extLst>
          </p:nvPr>
        </p:nvGraphicFramePr>
        <p:xfrm>
          <a:off x="251520" y="1196752"/>
          <a:ext cx="8595171" cy="5472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矩形 4"/>
          <p:cNvSpPr>
            <a:spLocks noChangeArrowheads="1"/>
          </p:cNvSpPr>
          <p:nvPr/>
        </p:nvSpPr>
        <p:spPr bwMode="auto">
          <a:xfrm>
            <a:off x="5004046" y="548680"/>
            <a:ext cx="1825625" cy="584200"/>
          </a:xfrm>
          <a:prstGeom prst="rect">
            <a:avLst/>
          </a:prstGeom>
          <a:noFill/>
          <a:ln w="9525">
            <a:noFill/>
            <a:miter lim="800000"/>
            <a:headEnd/>
            <a:tailEnd/>
          </a:ln>
        </p:spPr>
        <p:txBody>
          <a:bodyPr wrap="none">
            <a:spAutoFit/>
          </a:bodyPr>
          <a:lstStyle/>
          <a:p>
            <a:r>
              <a:rPr lang="zh-TW" altLang="en-US" sz="3200" dirty="0">
                <a:solidFill>
                  <a:srgbClr val="006600"/>
                </a:solidFill>
                <a:latin typeface="微軟正黑體" pitchFamily="34" charset="-120"/>
                <a:ea typeface="微軟正黑體" pitchFamily="34" charset="-120"/>
              </a:rPr>
              <a:t>招生對象</a:t>
            </a:r>
          </a:p>
        </p:txBody>
      </p:sp>
    </p:spTree>
    <p:extLst>
      <p:ext uri="{BB962C8B-B14F-4D97-AF65-F5344CB8AC3E}">
        <p14:creationId xmlns:p14="http://schemas.microsoft.com/office/powerpoint/2010/main" val="42184785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文字方塊 4"/>
          <p:cNvSpPr txBox="1">
            <a:spLocks noChangeArrowheads="1"/>
          </p:cNvSpPr>
          <p:nvPr/>
        </p:nvSpPr>
        <p:spPr bwMode="auto">
          <a:xfrm>
            <a:off x="1294954" y="476672"/>
            <a:ext cx="784904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2800" dirty="0">
                <a:solidFill>
                  <a:srgbClr val="FF0000"/>
                </a:solidFill>
                <a:latin typeface="微軟正黑體" pitchFamily="34" charset="-120"/>
                <a:ea typeface="微軟正黑體" pitchFamily="34" charset="-120"/>
              </a:rPr>
              <a:t>共同就學區辦理方式</a:t>
            </a:r>
            <a:endParaRPr kumimoji="1" lang="zh-TW" altLang="en-US" sz="3200" dirty="0">
              <a:solidFill>
                <a:srgbClr val="FF0000"/>
              </a:solidFill>
              <a:latin typeface="微軟正黑體" pitchFamily="34" charset="-120"/>
              <a:ea typeface="微軟正黑體" pitchFamily="34" charset="-120"/>
            </a:endParaRPr>
          </a:p>
        </p:txBody>
      </p:sp>
      <p:graphicFrame>
        <p:nvGraphicFramePr>
          <p:cNvPr id="4" name="內容版面配置區 5"/>
          <p:cNvGraphicFramePr>
            <a:graphicFrameLocks/>
          </p:cNvGraphicFramePr>
          <p:nvPr>
            <p:extLst>
              <p:ext uri="{D42A27DB-BD31-4B8C-83A1-F6EECF244321}">
                <p14:modId xmlns:p14="http://schemas.microsoft.com/office/powerpoint/2010/main" val="2944147250"/>
              </p:ext>
            </p:extLst>
          </p:nvPr>
        </p:nvGraphicFramePr>
        <p:xfrm>
          <a:off x="-2610544" y="1267820"/>
          <a:ext cx="8496944" cy="15801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內容版面配置區 5"/>
          <p:cNvGraphicFramePr>
            <a:graphicFrameLocks/>
          </p:cNvGraphicFramePr>
          <p:nvPr>
            <p:extLst>
              <p:ext uri="{D42A27DB-BD31-4B8C-83A1-F6EECF244321}">
                <p14:modId xmlns:p14="http://schemas.microsoft.com/office/powerpoint/2010/main" val="3466614861"/>
              </p:ext>
            </p:extLst>
          </p:nvPr>
        </p:nvGraphicFramePr>
        <p:xfrm>
          <a:off x="2123728" y="1061447"/>
          <a:ext cx="8229600" cy="199285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3" name="圖片 2"/>
          <p:cNvPicPr>
            <a:picLocks noChangeAspect="1"/>
          </p:cNvPicPr>
          <p:nvPr/>
        </p:nvPicPr>
        <p:blipFill rotWithShape="1">
          <a:blip r:embed="rId13"/>
          <a:srcRect l="12988" t="38800" r="27163" b="22001"/>
          <a:stretch/>
        </p:blipFill>
        <p:spPr>
          <a:xfrm>
            <a:off x="-76431" y="3356992"/>
            <a:ext cx="9220431" cy="3397001"/>
          </a:xfrm>
          <a:prstGeom prst="rect">
            <a:avLst/>
          </a:prstGeom>
        </p:spPr>
      </p:pic>
      <p:sp>
        <p:nvSpPr>
          <p:cNvPr id="6" name="矩形 5"/>
          <p:cNvSpPr/>
          <p:nvPr/>
        </p:nvSpPr>
        <p:spPr>
          <a:xfrm>
            <a:off x="0" y="6309320"/>
            <a:ext cx="3275856"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55513682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變更就學區申請</a:t>
            </a:r>
            <a:r>
              <a:rPr kumimoji="1" lang="en-US" altLang="zh-TW" sz="3200" dirty="0">
                <a:solidFill>
                  <a:srgbClr val="FF0000"/>
                </a:solidFill>
                <a:latin typeface="微軟正黑體" pitchFamily="34" charset="-120"/>
                <a:ea typeface="微軟正黑體" pitchFamily="34" charset="-120"/>
              </a:rPr>
              <a:t>(</a:t>
            </a:r>
            <a:r>
              <a:rPr kumimoji="1" lang="en-US" altLang="zh-TW" sz="3200" dirty="0" smtClean="0">
                <a:solidFill>
                  <a:srgbClr val="FF0000"/>
                </a:solidFill>
                <a:latin typeface="微軟正黑體" pitchFamily="34" charset="-120"/>
                <a:ea typeface="微軟正黑體" pitchFamily="34" charset="-120"/>
              </a:rPr>
              <a:t>112</a:t>
            </a:r>
            <a:r>
              <a:rPr kumimoji="1" lang="zh-TW" altLang="en-US" sz="3200" dirty="0" smtClean="0">
                <a:solidFill>
                  <a:srgbClr val="FF0000"/>
                </a:solidFill>
                <a:latin typeface="微軟正黑體" pitchFamily="34" charset="-120"/>
                <a:ea typeface="微軟正黑體" pitchFamily="34" charset="-120"/>
              </a:rPr>
              <a:t>年</a:t>
            </a:r>
            <a:r>
              <a:rPr kumimoji="1" lang="en-US" altLang="zh-TW" sz="3200" dirty="0" smtClean="0">
                <a:solidFill>
                  <a:srgbClr val="FF0000"/>
                </a:solidFill>
                <a:latin typeface="微軟正黑體" pitchFamily="34" charset="-120"/>
                <a:ea typeface="微軟正黑體" pitchFamily="34" charset="-120"/>
              </a:rPr>
              <a:t>4</a:t>
            </a:r>
            <a:r>
              <a:rPr kumimoji="1" lang="zh-TW" altLang="en-US" sz="3200" dirty="0" smtClean="0">
                <a:solidFill>
                  <a:srgbClr val="FF0000"/>
                </a:solidFill>
                <a:latin typeface="微軟正黑體" pitchFamily="34" charset="-120"/>
                <a:ea typeface="微軟正黑體" pitchFamily="34" charset="-120"/>
              </a:rPr>
              <a:t>月</a:t>
            </a:r>
            <a:r>
              <a:rPr kumimoji="1" lang="en-US" altLang="zh-TW" sz="3200" dirty="0" smtClean="0">
                <a:solidFill>
                  <a:srgbClr val="FF0000"/>
                </a:solidFill>
                <a:latin typeface="微軟正黑體" pitchFamily="34" charset="-120"/>
                <a:ea typeface="微軟正黑體" pitchFamily="34" charset="-120"/>
              </a:rPr>
              <a:t>28</a:t>
            </a:r>
            <a:r>
              <a:rPr kumimoji="1" lang="zh-TW" altLang="en-US" sz="3200" dirty="0" smtClean="0">
                <a:solidFill>
                  <a:srgbClr val="FF0000"/>
                </a:solidFill>
                <a:latin typeface="微軟正黑體" pitchFamily="34" charset="-120"/>
                <a:ea typeface="微軟正黑體" pitchFamily="34" charset="-120"/>
              </a:rPr>
              <a:t>日至</a:t>
            </a:r>
            <a:r>
              <a:rPr kumimoji="1" lang="en-US" altLang="zh-TW" sz="3200" dirty="0" smtClean="0">
                <a:solidFill>
                  <a:srgbClr val="FF0000"/>
                </a:solidFill>
                <a:latin typeface="微軟正黑體" pitchFamily="34" charset="-120"/>
                <a:ea typeface="微軟正黑體" pitchFamily="34" charset="-120"/>
              </a:rPr>
              <a:t>5</a:t>
            </a:r>
            <a:r>
              <a:rPr kumimoji="1" lang="zh-TW" altLang="en-US" sz="3200" dirty="0" smtClean="0">
                <a:solidFill>
                  <a:srgbClr val="FF0000"/>
                </a:solidFill>
                <a:latin typeface="微軟正黑體" pitchFamily="34" charset="-120"/>
                <a:ea typeface="微軟正黑體" pitchFamily="34" charset="-120"/>
              </a:rPr>
              <a:t>月</a:t>
            </a:r>
            <a:r>
              <a:rPr kumimoji="1" lang="en-US" altLang="zh-TW" sz="3200" dirty="0" smtClean="0">
                <a:solidFill>
                  <a:srgbClr val="FF0000"/>
                </a:solidFill>
                <a:latin typeface="微軟正黑體" pitchFamily="34" charset="-120"/>
                <a:ea typeface="微軟正黑體" pitchFamily="34" charset="-120"/>
              </a:rPr>
              <a:t>5</a:t>
            </a:r>
            <a:r>
              <a:rPr kumimoji="1" lang="zh-TW" altLang="en-US" sz="3200" dirty="0" smtClean="0">
                <a:solidFill>
                  <a:srgbClr val="FF0000"/>
                </a:solidFill>
                <a:latin typeface="微軟正黑體" pitchFamily="34" charset="-120"/>
                <a:ea typeface="微軟正黑體" pitchFamily="34" charset="-120"/>
              </a:rPr>
              <a:t>日</a:t>
            </a:r>
            <a:r>
              <a:rPr kumimoji="1" lang="en-US" altLang="zh-TW" sz="3200" dirty="0">
                <a:solidFill>
                  <a:srgbClr val="FF0000"/>
                </a:solidFill>
                <a:latin typeface="微軟正黑體" pitchFamily="34" charset="-120"/>
                <a:ea typeface="微軟正黑體" pitchFamily="34" charset="-120"/>
              </a:rPr>
              <a:t>)</a:t>
            </a:r>
            <a:endParaRPr kumimoji="1" lang="zh-TW" altLang="en-US" sz="3200" dirty="0">
              <a:solidFill>
                <a:srgbClr val="FF0000"/>
              </a:solidFill>
              <a:latin typeface="微軟正黑體" pitchFamily="34" charset="-120"/>
              <a:ea typeface="微軟正黑體" pitchFamily="34" charset="-120"/>
            </a:endParaRPr>
          </a:p>
        </p:txBody>
      </p:sp>
      <p:graphicFrame>
        <p:nvGraphicFramePr>
          <p:cNvPr id="3" name="內容版面配置區 4"/>
          <p:cNvGraphicFramePr>
            <a:graphicFrameLocks/>
          </p:cNvGraphicFramePr>
          <p:nvPr>
            <p:extLst>
              <p:ext uri="{D42A27DB-BD31-4B8C-83A1-F6EECF244321}">
                <p14:modId xmlns:p14="http://schemas.microsoft.com/office/powerpoint/2010/main" val="2677204408"/>
              </p:ext>
            </p:extLst>
          </p:nvPr>
        </p:nvGraphicFramePr>
        <p:xfrm>
          <a:off x="899592" y="1628800"/>
          <a:ext cx="7632848"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551368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文字方塊 4"/>
          <p:cNvSpPr txBox="1">
            <a:spLocks noChangeArrowheads="1"/>
          </p:cNvSpPr>
          <p:nvPr/>
        </p:nvSpPr>
        <p:spPr bwMode="auto">
          <a:xfrm>
            <a:off x="2555776" y="332656"/>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變更就學區申請程序</a:t>
            </a:r>
          </a:p>
        </p:txBody>
      </p:sp>
      <p:sp>
        <p:nvSpPr>
          <p:cNvPr id="4" name="投影片編號版面配置區 3"/>
          <p:cNvSpPr>
            <a:spLocks noGrp="1"/>
          </p:cNvSpPr>
          <p:nvPr/>
        </p:nvSpPr>
        <p:spPr>
          <a:xfrm>
            <a:off x="6553200" y="6437536"/>
            <a:ext cx="2133600" cy="365125"/>
          </a:xfrm>
          <a:prstGeom prst="rect">
            <a:avLst/>
          </a:prstGeom>
        </p:spPr>
        <p:txBody>
          <a:bodyPr vert="horz" lIns="91440" tIns="45720" rIns="91440" bIns="45720" rtlCol="0" anchor="ctr"/>
          <a:lstStyle>
            <a:defPPr>
              <a:defRPr lang="zh-TW"/>
            </a:defPPr>
            <a:lvl1pPr algn="r" rtl="0" fontAlgn="auto">
              <a:spcBef>
                <a:spcPts val="0"/>
              </a:spcBef>
              <a:spcAft>
                <a:spcPts val="0"/>
              </a:spcAft>
              <a:defRPr kumimoji="0" sz="1200" kern="1200">
                <a:solidFill>
                  <a:schemeClr val="tx1">
                    <a:tint val="75000"/>
                  </a:schemeClr>
                </a:solidFill>
                <a:latin typeface="+mn-lt"/>
                <a:ea typeface="+mn-ea"/>
                <a:cs typeface="+mn-cs"/>
              </a:defRPr>
            </a:lvl1pPr>
            <a:lvl2pPr marL="457200" algn="l" rtl="0" fontAlgn="base">
              <a:spcBef>
                <a:spcPct val="0"/>
              </a:spcBef>
              <a:spcAft>
                <a:spcPct val="0"/>
              </a:spcAft>
              <a:defRPr kumimoji="1" kern="1200">
                <a:solidFill>
                  <a:schemeClr val="tx1"/>
                </a:solidFill>
                <a:latin typeface="Arial" pitchFamily="34"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pitchFamily="34"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pitchFamily="34"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pitchFamily="34" charset="0"/>
                <a:ea typeface="新細明體" pitchFamily="18" charset="-120"/>
                <a:cs typeface="+mn-cs"/>
              </a:defRPr>
            </a:lvl5pPr>
            <a:lvl6pPr marL="2286000" algn="l" defTabSz="914400" rtl="0" eaLnBrk="1" latinLnBrk="0" hangingPunct="1">
              <a:defRPr kumimoji="1" kern="1200">
                <a:solidFill>
                  <a:schemeClr val="tx1"/>
                </a:solidFill>
                <a:latin typeface="Arial" pitchFamily="34" charset="0"/>
                <a:ea typeface="新細明體" pitchFamily="18" charset="-120"/>
                <a:cs typeface="+mn-cs"/>
              </a:defRPr>
            </a:lvl6pPr>
            <a:lvl7pPr marL="2743200" algn="l" defTabSz="914400" rtl="0" eaLnBrk="1" latinLnBrk="0" hangingPunct="1">
              <a:defRPr kumimoji="1" kern="1200">
                <a:solidFill>
                  <a:schemeClr val="tx1"/>
                </a:solidFill>
                <a:latin typeface="Arial" pitchFamily="34" charset="0"/>
                <a:ea typeface="新細明體" pitchFamily="18" charset="-120"/>
                <a:cs typeface="+mn-cs"/>
              </a:defRPr>
            </a:lvl7pPr>
            <a:lvl8pPr marL="3200400" algn="l" defTabSz="914400" rtl="0" eaLnBrk="1" latinLnBrk="0" hangingPunct="1">
              <a:defRPr kumimoji="1" kern="1200">
                <a:solidFill>
                  <a:schemeClr val="tx1"/>
                </a:solidFill>
                <a:latin typeface="Arial" pitchFamily="34" charset="0"/>
                <a:ea typeface="新細明體" pitchFamily="18" charset="-120"/>
                <a:cs typeface="+mn-cs"/>
              </a:defRPr>
            </a:lvl8pPr>
            <a:lvl9pPr marL="3657600" algn="l" defTabSz="914400" rtl="0" eaLnBrk="1" latinLnBrk="0" hangingPunct="1">
              <a:defRPr kumimoji="1" kern="1200">
                <a:solidFill>
                  <a:schemeClr val="tx1"/>
                </a:solidFill>
                <a:latin typeface="Arial" pitchFamily="34" charset="0"/>
                <a:ea typeface="新細明體" pitchFamily="18" charset="-120"/>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308FE70-AF9A-4666-837D-1B319035AF21}" type="slidenum">
              <a:rPr kumimoji="0" lang="zh-TW" altLang="en-US" sz="1200" b="0" i="0" u="none" strike="noStrike" kern="1200" cap="none" spc="0" normalizeH="0" baseline="0" noProof="0" smtClean="0">
                <a:ln>
                  <a:noFill/>
                </a:ln>
                <a:solidFill>
                  <a:sysClr val="windowText" lastClr="000000">
                    <a:tint val="75000"/>
                  </a:sysClr>
                </a:solidFill>
                <a:effectLst/>
                <a:uLnTx/>
                <a:uFillTx/>
                <a:latin typeface="Calibri"/>
                <a:ea typeface="新細明體"/>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zh-TW" altLang="en-US" sz="1200" b="0" i="0" u="none" strike="noStrike" kern="1200" cap="none" spc="0" normalizeH="0" baseline="0" noProof="0">
              <a:ln>
                <a:noFill/>
              </a:ln>
              <a:solidFill>
                <a:sysClr val="windowText" lastClr="000000">
                  <a:tint val="75000"/>
                </a:sysClr>
              </a:solidFill>
              <a:effectLst/>
              <a:uLnTx/>
              <a:uFillTx/>
              <a:latin typeface="Calibri"/>
              <a:ea typeface="新細明體"/>
              <a:cs typeface="+mn-cs"/>
            </a:endParaRPr>
          </a:p>
        </p:txBody>
      </p:sp>
      <p:graphicFrame>
        <p:nvGraphicFramePr>
          <p:cNvPr id="5" name="資料庫圖表 4"/>
          <p:cNvGraphicFramePr/>
          <p:nvPr>
            <p:extLst>
              <p:ext uri="{D42A27DB-BD31-4B8C-83A1-F6EECF244321}">
                <p14:modId xmlns:p14="http://schemas.microsoft.com/office/powerpoint/2010/main" val="805489591"/>
              </p:ext>
            </p:extLst>
          </p:nvPr>
        </p:nvGraphicFramePr>
        <p:xfrm>
          <a:off x="251520" y="1052736"/>
          <a:ext cx="4248472"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資料庫圖表 5"/>
          <p:cNvGraphicFramePr/>
          <p:nvPr>
            <p:extLst>
              <p:ext uri="{D42A27DB-BD31-4B8C-83A1-F6EECF244321}">
                <p14:modId xmlns:p14="http://schemas.microsoft.com/office/powerpoint/2010/main" val="2033756148"/>
              </p:ext>
            </p:extLst>
          </p:nvPr>
        </p:nvGraphicFramePr>
        <p:xfrm>
          <a:off x="4716016" y="1052736"/>
          <a:ext cx="4248472" cy="5400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8940315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282" name="文字方塊 4"/>
          <p:cNvSpPr txBox="1">
            <a:spLocks noChangeArrowheads="1"/>
          </p:cNvSpPr>
          <p:nvPr/>
        </p:nvSpPr>
        <p:spPr bwMode="auto">
          <a:xfrm>
            <a:off x="269420" y="395953"/>
            <a:ext cx="85693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屏東區高級中等學校免試入學委員會作業平臺</a:t>
            </a:r>
          </a:p>
        </p:txBody>
      </p:sp>
      <p:sp>
        <p:nvSpPr>
          <p:cNvPr id="6" name="文字方塊 4"/>
          <p:cNvSpPr txBox="1">
            <a:spLocks noChangeArrowheads="1"/>
          </p:cNvSpPr>
          <p:nvPr/>
        </p:nvSpPr>
        <p:spPr bwMode="auto">
          <a:xfrm>
            <a:off x="107842" y="878063"/>
            <a:ext cx="662439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en-US" altLang="zh-TW" sz="4000" dirty="0">
                <a:solidFill>
                  <a:srgbClr val="333399"/>
                </a:solidFill>
                <a:latin typeface="微軟正黑體" pitchFamily="34" charset="-120"/>
                <a:ea typeface="微軟正黑體" pitchFamily="34" charset="-120"/>
                <a:hlinkClick r:id="rId3"/>
              </a:rPr>
              <a:t>https://ptc.entry.edu.tw</a:t>
            </a:r>
            <a:endParaRPr kumimoji="1" lang="zh-TW" altLang="en-US" sz="4000" dirty="0">
              <a:solidFill>
                <a:srgbClr val="333399"/>
              </a:solidFill>
              <a:latin typeface="微軟正黑體" pitchFamily="34" charset="-120"/>
              <a:ea typeface="微軟正黑體" pitchFamily="34" charset="-120"/>
            </a:endParaRPr>
          </a:p>
        </p:txBody>
      </p:sp>
      <p:pic>
        <p:nvPicPr>
          <p:cNvPr id="3" name="圖片 2"/>
          <p:cNvPicPr>
            <a:picLocks noChangeAspect="1"/>
          </p:cNvPicPr>
          <p:nvPr/>
        </p:nvPicPr>
        <p:blipFill rotWithShape="1">
          <a:blip r:embed="rId4"/>
          <a:srcRect l="-399" t="16401" r="5491" b="12201"/>
          <a:stretch/>
        </p:blipFill>
        <p:spPr>
          <a:xfrm>
            <a:off x="142086" y="1706585"/>
            <a:ext cx="8678386" cy="2592288"/>
          </a:xfrm>
          <a:prstGeom prst="rect">
            <a:avLst/>
          </a:prstGeom>
        </p:spPr>
      </p:pic>
      <p:pic>
        <p:nvPicPr>
          <p:cNvPr id="5" name="圖片 4"/>
          <p:cNvPicPr>
            <a:picLocks noChangeAspect="1"/>
          </p:cNvPicPr>
          <p:nvPr/>
        </p:nvPicPr>
        <p:blipFill rotWithShape="1">
          <a:blip r:embed="rId5"/>
          <a:srcRect l="388" t="24801" r="5900" b="17800"/>
          <a:stretch/>
        </p:blipFill>
        <p:spPr>
          <a:xfrm>
            <a:off x="178368" y="4298873"/>
            <a:ext cx="8625408" cy="2382041"/>
          </a:xfrm>
          <a:prstGeom prst="rect">
            <a:avLst/>
          </a:prstGeom>
        </p:spPr>
      </p:pic>
      <p:sp>
        <p:nvSpPr>
          <p:cNvPr id="2" name="矩形 1"/>
          <p:cNvSpPr/>
          <p:nvPr/>
        </p:nvSpPr>
        <p:spPr>
          <a:xfrm>
            <a:off x="755576" y="5552728"/>
            <a:ext cx="2448272" cy="104462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8" name="文字方塊 4"/>
          <p:cNvSpPr txBox="1">
            <a:spLocks noChangeArrowheads="1"/>
          </p:cNvSpPr>
          <p:nvPr/>
        </p:nvSpPr>
        <p:spPr bwMode="auto">
          <a:xfrm>
            <a:off x="683568" y="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a:t>
            </a:r>
            <a:r>
              <a:rPr kumimoji="1" lang="zh-TW" altLang="zh-TW" sz="3200" dirty="0">
                <a:solidFill>
                  <a:srgbClr val="FF0000"/>
                </a:solidFill>
                <a:latin typeface="微軟正黑體" pitchFamily="34" charset="-120"/>
                <a:ea typeface="微軟正黑體" pitchFamily="34" charset="-120"/>
              </a:rPr>
              <a:t>免試入學超額比序項目積分對照表</a:t>
            </a:r>
            <a:endParaRPr kumimoji="1" lang="zh-TW" altLang="en-US" sz="3200" dirty="0">
              <a:solidFill>
                <a:srgbClr val="FF0000"/>
              </a:solidFill>
              <a:latin typeface="微軟正黑體" pitchFamily="34" charset="-120"/>
              <a:ea typeface="微軟正黑體" pitchFamily="34" charset="-120"/>
            </a:endParaRPr>
          </a:p>
        </p:txBody>
      </p:sp>
      <p:graphicFrame>
        <p:nvGraphicFramePr>
          <p:cNvPr id="4" name="Group 38"/>
          <p:cNvGraphicFramePr>
            <a:graphicFrameLocks noGrp="1"/>
          </p:cNvGraphicFramePr>
          <p:nvPr>
            <p:extLst>
              <p:ext uri="{D42A27DB-BD31-4B8C-83A1-F6EECF244321}">
                <p14:modId xmlns:p14="http://schemas.microsoft.com/office/powerpoint/2010/main" val="3636570318"/>
              </p:ext>
            </p:extLst>
          </p:nvPr>
        </p:nvGraphicFramePr>
        <p:xfrm>
          <a:off x="179512" y="609393"/>
          <a:ext cx="8712968" cy="6164994"/>
        </p:xfrm>
        <a:graphic>
          <a:graphicData uri="http://schemas.openxmlformats.org/drawingml/2006/table">
            <a:tbl>
              <a:tblPr/>
              <a:tblGrid>
                <a:gridCol w="693641">
                  <a:extLst>
                    <a:ext uri="{9D8B030D-6E8A-4147-A177-3AD203B41FA5}">
                      <a16:colId xmlns="" xmlns:a16="http://schemas.microsoft.com/office/drawing/2014/main" val="20000"/>
                    </a:ext>
                  </a:extLst>
                </a:gridCol>
                <a:gridCol w="1427777">
                  <a:extLst>
                    <a:ext uri="{9D8B030D-6E8A-4147-A177-3AD203B41FA5}">
                      <a16:colId xmlns="" xmlns:a16="http://schemas.microsoft.com/office/drawing/2014/main" val="20001"/>
                    </a:ext>
                  </a:extLst>
                </a:gridCol>
                <a:gridCol w="2348714">
                  <a:extLst>
                    <a:ext uri="{9D8B030D-6E8A-4147-A177-3AD203B41FA5}">
                      <a16:colId xmlns="" xmlns:a16="http://schemas.microsoft.com/office/drawing/2014/main" val="20002"/>
                    </a:ext>
                  </a:extLst>
                </a:gridCol>
                <a:gridCol w="4242836">
                  <a:extLst>
                    <a:ext uri="{9D8B030D-6E8A-4147-A177-3AD203B41FA5}">
                      <a16:colId xmlns="" xmlns:a16="http://schemas.microsoft.com/office/drawing/2014/main" val="20003"/>
                    </a:ext>
                  </a:extLst>
                </a:gridCol>
              </a:tblGrid>
              <a:tr h="4336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一</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畢業資格（</a:t>
                      </a:r>
                      <a:r>
                        <a:rPr kumimoji="1" lang="en-US" altLang="zh-TW"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2</a:t>
                      </a:r>
                      <a:r>
                        <a:rPr kumimoji="1"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en-US" sz="2000" b="0" i="0" u="none" strike="noStrike" cap="none" normalizeH="0" baseline="0" dirty="0">
                        <a:ln>
                          <a:noFill/>
                        </a:ln>
                        <a:solidFill>
                          <a:schemeClr val="tx1"/>
                        </a:solidFill>
                        <a:effectLst/>
                        <a:latin typeface="標楷體" pitchFamily="65" charset="-120"/>
                        <a:ea typeface="標楷體" pitchFamily="65" charset="-120"/>
                      </a:endParaRP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 xmlns:a16="http://schemas.microsoft.com/office/drawing/2014/main" val="10000"/>
                  </a:ext>
                </a:extLst>
              </a:tr>
              <a:tr h="4336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二</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志願序（</a:t>
                      </a:r>
                      <a:r>
                        <a:rPr kumimoji="1" lang="en-US" altLang="zh-TW"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7</a:t>
                      </a:r>
                      <a:r>
                        <a:rPr kumimoji="1"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每</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3</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個志願序為一群組</a:t>
                      </a: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 xmlns:a16="http://schemas.microsoft.com/office/drawing/2014/main" val="10001"/>
                  </a:ext>
                </a:extLst>
              </a:tr>
              <a:tr h="4336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三</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均衡學習（</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9</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endPar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sng" strike="noStrike" kern="1200"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mn-cs"/>
                        </a:rPr>
                        <a:t>健康與體育、藝術、綜合</a:t>
                      </a:r>
                      <a:r>
                        <a:rPr kumimoji="1" lang="zh-TW" altLang="en-US" sz="2000" b="1" i="0" u="sng" strike="noStrike" kern="1200" cap="none" normalizeH="0" baseline="0" dirty="0" smtClean="0">
                          <a:ln>
                            <a:noFill/>
                          </a:ln>
                          <a:solidFill>
                            <a:srgbClr val="FF0000"/>
                          </a:solidFill>
                          <a:effectLst/>
                          <a:latin typeface="微軟正黑體" panose="020B0604030504040204" pitchFamily="34" charset="-120"/>
                          <a:ea typeface="微軟正黑體" panose="020B0604030504040204" pitchFamily="34" charset="-120"/>
                          <a:cs typeface="+mn-cs"/>
                        </a:rPr>
                        <a:t>活動</a:t>
                      </a:r>
                      <a:endParaRPr kumimoji="1" lang="en-US" altLang="zh-TW" sz="2000" b="1" i="0" u="sng" strike="noStrike" kern="1200" cap="none" normalizeH="0" baseline="0" dirty="0" smtClean="0">
                        <a:ln>
                          <a:noFill/>
                        </a:ln>
                        <a:solidFill>
                          <a:srgbClr val="FF0000"/>
                        </a:solidFill>
                        <a:effectLst/>
                        <a:latin typeface="微軟正黑體" panose="020B0604030504040204" pitchFamily="34" charset="-120"/>
                        <a:ea typeface="微軟正黑體" panose="020B0604030504040204" pitchFamily="34" charset="-120"/>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sng" strike="noStrike" kern="1200" cap="none" normalizeH="0" baseline="0" dirty="0" smtClean="0">
                          <a:ln>
                            <a:noFill/>
                          </a:ln>
                          <a:solidFill>
                            <a:srgbClr val="FF0000"/>
                          </a:solidFill>
                          <a:effectLst/>
                          <a:latin typeface="微軟正黑體" panose="020B0604030504040204" pitchFamily="34" charset="-120"/>
                          <a:ea typeface="微軟正黑體" panose="020B0604030504040204" pitchFamily="34" charset="-120"/>
                          <a:cs typeface="+mn-cs"/>
                        </a:rPr>
                        <a:t>及</a:t>
                      </a:r>
                      <a:r>
                        <a:rPr kumimoji="1" lang="zh-TW" altLang="en-US" sz="2000" b="1" i="0" u="sng" strike="noStrike" kern="1200"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mn-cs"/>
                        </a:rPr>
                        <a:t>科技領域等任三個領域</a:t>
                      </a:r>
                      <a:endParaRPr kumimoji="1" lang="zh-TW" altLang="en-US" sz="2000" b="0" i="0" u="sng" strike="noStrike" cap="none" normalizeH="0" baseline="0" dirty="0">
                        <a:ln>
                          <a:noFill/>
                        </a:ln>
                        <a:solidFill>
                          <a:srgbClr val="FF0000"/>
                        </a:solidFill>
                        <a:effectLst/>
                        <a:latin typeface="標楷體" pitchFamily="65" charset="-120"/>
                        <a:ea typeface="標楷體" pitchFamily="65" charset="-120"/>
                      </a:endParaRP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 xmlns:a16="http://schemas.microsoft.com/office/drawing/2014/main" val="10002"/>
                  </a:ext>
                </a:extLst>
              </a:tr>
              <a:tr h="433648">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四</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多元學習表現</a:t>
                      </a:r>
                      <a:endPar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（至多採計</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28</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服務表現（</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10</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幹部、社團社長、特殊服務表現</a:t>
                      </a: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 xmlns:a16="http://schemas.microsoft.com/office/drawing/2014/main" val="10003"/>
                  </a:ext>
                </a:extLst>
              </a:tr>
              <a:tr h="433648">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獎懲紀錄（</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10</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銷過或功過相抵</a:t>
                      </a: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 xmlns:a16="http://schemas.microsoft.com/office/drawing/2014/main" val="10004"/>
                  </a:ext>
                </a:extLst>
              </a:tr>
              <a:tr h="433648">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競賽表現（</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10</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 xmlns:a16="http://schemas.microsoft.com/office/drawing/2014/main" val="10005"/>
                  </a:ext>
                </a:extLst>
              </a:tr>
              <a:tr h="807235">
                <a:tc vMerge="1">
                  <a:txBody>
                    <a:bodyPr/>
                    <a:lstStyle/>
                    <a:p>
                      <a:endParaRPr lang="zh-TW" altLang="en-US"/>
                    </a:p>
                  </a:txBody>
                  <a:tcPr/>
                </a:tc>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體適能（</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10</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肌耐力、柔軟度、瞬發力、心肺耐力</a:t>
                      </a:r>
                      <a:endParaRPr kumimoji="1" lang="en-US" alt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b="1" i="0" u="none" strike="noStrike" kern="1200"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mn-cs"/>
                        </a:rPr>
                        <a:t>(</a:t>
                      </a:r>
                      <a:r>
                        <a:rPr lang="zh-TW" altLang="en-US" sz="1800" b="1" dirty="0">
                          <a:solidFill>
                            <a:srgbClr val="FF0000"/>
                          </a:solidFill>
                          <a:latin typeface="微軟正黑體" panose="020B0604030504040204" pitchFamily="34" charset="-120"/>
                          <a:ea typeface="微軟正黑體" panose="020B0604030504040204" pitchFamily="34" charset="-120"/>
                          <a:cs typeface="華康儷粗圓"/>
                        </a:rPr>
                        <a:t>不同時間之檢測結果不得交叉採計</a:t>
                      </a:r>
                      <a:r>
                        <a:rPr kumimoji="1" lang="en-US" altLang="zh-TW" sz="1800" b="1" i="0" u="none" strike="noStrike" kern="1200"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mn-cs"/>
                        </a:rPr>
                        <a:t>)</a:t>
                      </a: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 xmlns:a16="http://schemas.microsoft.com/office/drawing/2014/main" val="10006"/>
                  </a:ext>
                </a:extLst>
              </a:tr>
              <a:tr h="744152">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en-US" sz="2200" b="1" i="0" u="none" strike="noStrike" kern="1200" cap="none" normalizeH="0" baseline="0" dirty="0">
                        <a:ln>
                          <a:noFill/>
                        </a:ln>
                        <a:solidFill>
                          <a:srgbClr val="002060"/>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en-US" sz="2200" b="1" i="0" u="none" strike="noStrike" kern="1200" cap="none" normalizeH="0" baseline="0" dirty="0">
                        <a:ln>
                          <a:noFill/>
                        </a:ln>
                        <a:solidFill>
                          <a:srgbClr val="002060"/>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本土語言認證</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(2</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a:t>
                      </a:r>
                      <a:endPar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4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通過原住民族語或客語或閩南語初級以上</a:t>
                      </a:r>
                      <a:r>
                        <a:rPr kumimoji="1" lang="en-US" altLang="zh-TW" sz="14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4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已認證得</a:t>
                      </a:r>
                      <a:r>
                        <a:rPr kumimoji="1" lang="en-US" altLang="zh-TW" sz="14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2</a:t>
                      </a:r>
                      <a:r>
                        <a:rPr kumimoji="1" lang="zh-TW" altLang="en-US" sz="14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分；未認證得</a:t>
                      </a:r>
                      <a:r>
                        <a:rPr kumimoji="1" lang="en-US" altLang="zh-TW" sz="14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0</a:t>
                      </a:r>
                      <a:r>
                        <a:rPr kumimoji="1" lang="zh-TW" altLang="en-US" sz="14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 xmlns:a16="http://schemas.microsoft.com/office/drawing/2014/main" val="10011"/>
                  </a:ext>
                </a:extLst>
              </a:tr>
              <a:tr h="44038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五</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適性發展（</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6</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2000" b="0" i="0" u="none" strike="noStrike" cap="none" normalizeH="0" baseline="0" dirty="0">
                        <a:ln>
                          <a:noFill/>
                        </a:ln>
                        <a:solidFill>
                          <a:schemeClr val="tx1"/>
                        </a:solidFill>
                        <a:effectLst/>
                        <a:latin typeface="標楷體" pitchFamily="65" charset="-120"/>
                        <a:ea typeface="標楷體" pitchFamily="65" charset="-120"/>
                      </a:endParaRP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 xmlns:a16="http://schemas.microsoft.com/office/drawing/2014/main" val="10007"/>
                  </a:ext>
                </a:extLst>
              </a:tr>
              <a:tr h="4336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六</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經濟弱勢</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(2</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a:t>
                      </a:r>
                      <a:endPar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中低、低收入戶</a:t>
                      </a:r>
                      <a:endPar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 xmlns:a16="http://schemas.microsoft.com/office/drawing/2014/main" val="10008"/>
                  </a:ext>
                </a:extLst>
              </a:tr>
              <a:tr h="4336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七</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國中教育會考（至多採計</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25</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國、英、數、社、自、寫作</a:t>
                      </a:r>
                      <a:endPar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 xmlns:a16="http://schemas.microsoft.com/office/drawing/2014/main" val="10009"/>
                  </a:ext>
                </a:extLst>
              </a:tr>
              <a:tr h="443708">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dirty="0">
                          <a:ln>
                            <a:noFill/>
                          </a:ln>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總分</a:t>
                      </a:r>
                      <a:r>
                        <a:rPr kumimoji="1" lang="en-US" altLang="zh-TW" sz="2000" b="1" i="0" u="none" strike="noStrike" cap="none" normalizeH="0" baseline="0" dirty="0">
                          <a:ln>
                            <a:noFill/>
                          </a:ln>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79</a:t>
                      </a:r>
                      <a:endParaRPr kumimoji="1" lang="zh-TW" altLang="en-US" sz="2000" b="1" i="0" u="none" strike="noStrike" cap="none" normalizeH="0" baseline="0" dirty="0">
                        <a:ln>
                          <a:noFill/>
                        </a:ln>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en-US" sz="2600" b="0" i="0" u="none" strike="noStrike" cap="none" normalizeH="0" baseline="0" dirty="0">
                        <a:ln>
                          <a:noFill/>
                        </a:ln>
                        <a:solidFill>
                          <a:schemeClr val="tx1"/>
                        </a:solidFill>
                        <a:effectLst/>
                        <a:latin typeface="標楷體" pitchFamily="65" charset="-120"/>
                        <a:ea typeface="標楷體" pitchFamily="65" charset="-120"/>
                      </a:endParaRPr>
                    </a:p>
                  </a:txBody>
                  <a:tcPr marL="84406" marR="84406" marT="42198" marB="42198"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en-US" sz="2600" b="0" i="0" u="none" strike="noStrike" cap="none" normalizeH="0" baseline="0" dirty="0">
                        <a:ln>
                          <a:noFill/>
                        </a:ln>
                        <a:solidFill>
                          <a:schemeClr val="tx1"/>
                        </a:solidFill>
                        <a:effectLst/>
                        <a:latin typeface="標楷體" pitchFamily="65" charset="-120"/>
                        <a:ea typeface="標楷體" pitchFamily="65" charset="-120"/>
                      </a:endParaRPr>
                    </a:p>
                  </a:txBody>
                  <a:tcPr marL="84406" marR="84406" marT="42198" marB="42198"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idx="4294967295"/>
          </p:nvPr>
        </p:nvSpPr>
        <p:spPr>
          <a:xfrm>
            <a:off x="914400" y="333375"/>
            <a:ext cx="8229600" cy="1143000"/>
          </a:xfrm>
        </p:spPr>
        <p:txBody>
          <a:bodyPr/>
          <a:lstStyle/>
          <a:p>
            <a:r>
              <a:rPr lang="zh-TW" altLang="en-US" sz="4000" b="1" dirty="0">
                <a:solidFill>
                  <a:schemeClr val="accent4">
                    <a:lumMod val="50000"/>
                  </a:schemeClr>
                </a:solidFill>
                <a:latin typeface="微軟正黑體" panose="020B0604030504040204" pitchFamily="34" charset="-120"/>
                <a:ea typeface="微軟正黑體" panose="020B0604030504040204" pitchFamily="34" charset="-120"/>
              </a:rPr>
              <a:t>最適合你的  就會最耀眼</a:t>
            </a:r>
          </a:p>
        </p:txBody>
      </p:sp>
      <p:pic>
        <p:nvPicPr>
          <p:cNvPr id="8" name="Picture 2" descr="C:\Users\user\Desktop\名人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366713"/>
            <a:ext cx="3312368" cy="421774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李安」的圖片搜尋結果"/>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99992" y="1366714"/>
            <a:ext cx="3628441" cy="26383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吳季剛」的圖片搜尋結果"/>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9992" y="4221088"/>
            <a:ext cx="3628441" cy="2430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4004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fade">
                                      <p:cBhvr>
                                        <p:cTn id="13" dur="500"/>
                                        <p:tgtEl>
                                          <p:spTgt spid="307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076"/>
                                        </p:tgtEl>
                                        <p:attrNameLst>
                                          <p:attrName>style.visibility</p:attrName>
                                        </p:attrNameLst>
                                      </p:cBhvr>
                                      <p:to>
                                        <p:strVal val="visible"/>
                                      </p:to>
                                    </p:set>
                                    <p:animEffect transition="in" filter="fade">
                                      <p:cBhvr>
                                        <p:cTn id="18" dur="500"/>
                                        <p:tgtEl>
                                          <p:spTgt spid="307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1547664" y="476672"/>
            <a:ext cx="569739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畢業資格採計</a:t>
            </a:r>
          </a:p>
        </p:txBody>
      </p:sp>
      <p:graphicFrame>
        <p:nvGraphicFramePr>
          <p:cNvPr id="18" name="內容版面配置區 3"/>
          <p:cNvGraphicFramePr>
            <a:graphicFrameLocks/>
          </p:cNvGraphicFramePr>
          <p:nvPr>
            <p:extLst>
              <p:ext uri="{D42A27DB-BD31-4B8C-83A1-F6EECF244321}">
                <p14:modId xmlns:p14="http://schemas.microsoft.com/office/powerpoint/2010/main" val="3420647328"/>
              </p:ext>
            </p:extLst>
          </p:nvPr>
        </p:nvGraphicFramePr>
        <p:xfrm>
          <a:off x="0" y="1353870"/>
          <a:ext cx="5148064" cy="3947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20" name="直線接點 19"/>
          <p:cNvCxnSpPr/>
          <p:nvPr/>
        </p:nvCxnSpPr>
        <p:spPr>
          <a:xfrm>
            <a:off x="4355976" y="1556792"/>
            <a:ext cx="648072" cy="0"/>
          </a:xfrm>
          <a:prstGeom prst="line">
            <a:avLst/>
          </a:prstGeom>
          <a:noFill/>
          <a:ln w="38100" cap="flat" cmpd="sng" algn="ctr">
            <a:solidFill>
              <a:srgbClr val="1F497D">
                <a:lumMod val="40000"/>
                <a:lumOff val="60000"/>
              </a:srgbClr>
            </a:solidFill>
            <a:prstDash val="solid"/>
          </a:ln>
          <a:effectLst/>
        </p:spPr>
      </p:cxnSp>
      <p:grpSp>
        <p:nvGrpSpPr>
          <p:cNvPr id="24" name="群組 23"/>
          <p:cNvGrpSpPr/>
          <p:nvPr/>
        </p:nvGrpSpPr>
        <p:grpSpPr>
          <a:xfrm>
            <a:off x="1758839" y="5373216"/>
            <a:ext cx="5770338" cy="1296144"/>
            <a:chOff x="2599361" y="1685"/>
            <a:chExt cx="8203920" cy="1355636"/>
          </a:xfrm>
          <a:scene3d>
            <a:camera prst="orthographicFront"/>
            <a:lightRig rig="flat" dir="t"/>
          </a:scene3d>
        </p:grpSpPr>
        <p:sp>
          <p:nvSpPr>
            <p:cNvPr id="25" name="矩形 24"/>
            <p:cNvSpPr/>
            <p:nvPr/>
          </p:nvSpPr>
          <p:spPr>
            <a:xfrm>
              <a:off x="2599361" y="1685"/>
              <a:ext cx="8203920" cy="1355636"/>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sp>
        <p:sp>
          <p:nvSpPr>
            <p:cNvPr id="26" name="矩形 25"/>
            <p:cNvSpPr/>
            <p:nvPr/>
          </p:nvSpPr>
          <p:spPr>
            <a:xfrm>
              <a:off x="3126534" y="180058"/>
              <a:ext cx="7473495" cy="998890"/>
            </a:xfrm>
            <a:prstGeom prst="rect">
              <a:avLst/>
            </a:prstGeom>
            <a:noFill/>
            <a:ln>
              <a:noFill/>
            </a:ln>
            <a:effectLst/>
            <a:sp3d/>
          </p:spPr>
          <p:txBody>
            <a:bodyPr spcFirstLastPara="0" vert="horz" wrap="square" lIns="106680" tIns="106680" rIns="106680" bIns="106680" numCol="1" spcCol="1270" anchor="ctr" anchorCtr="0">
              <a:noAutofit/>
            </a:bodyPr>
            <a:lstStyle/>
            <a:p>
              <a:pPr algn="ctr" defTabSz="1244600" fontAlgn="auto">
                <a:lnSpc>
                  <a:spcPct val="80000"/>
                </a:lnSpc>
                <a:spcAft>
                  <a:spcPts val="0"/>
                </a:spcAft>
                <a:buFont typeface="Arial" charset="0"/>
                <a:buNone/>
              </a:pPr>
              <a:r>
                <a:rPr lang="zh-TW" altLang="en-US" sz="2400" dirty="0">
                  <a:solidFill>
                    <a:srgbClr val="A50021"/>
                  </a:solidFill>
                  <a:latin typeface="微軟正黑體" pitchFamily="34" charset="-120"/>
                  <a:ea typeface="微軟正黑體" pitchFamily="34" charset="-120"/>
                </a:rPr>
                <a:t>畢業資格</a:t>
              </a:r>
              <a:endParaRPr lang="en-US" altLang="zh-TW" sz="2400" dirty="0">
                <a:solidFill>
                  <a:srgbClr val="A50021"/>
                </a:solidFill>
                <a:latin typeface="微軟正黑體" pitchFamily="34" charset="-120"/>
                <a:ea typeface="微軟正黑體" pitchFamily="34" charset="-120"/>
              </a:endParaRPr>
            </a:p>
            <a:p>
              <a:pPr algn="ctr" defTabSz="1244600" fontAlgn="auto">
                <a:lnSpc>
                  <a:spcPct val="80000"/>
                </a:lnSpc>
                <a:spcAft>
                  <a:spcPts val="0"/>
                </a:spcAft>
                <a:buFont typeface="Arial" charset="0"/>
                <a:buNone/>
              </a:pPr>
              <a:endParaRPr lang="en-US" altLang="zh-TW" dirty="0">
                <a:solidFill>
                  <a:srgbClr val="660066"/>
                </a:solidFill>
                <a:latin typeface="微軟正黑體" pitchFamily="34" charset="-120"/>
                <a:ea typeface="微軟正黑體" pitchFamily="34" charset="-120"/>
              </a:endParaRPr>
            </a:p>
            <a:p>
              <a:pPr algn="ctr" defTabSz="1244600" fontAlgn="auto">
                <a:lnSpc>
                  <a:spcPct val="80000"/>
                </a:lnSpc>
                <a:spcAft>
                  <a:spcPts val="0"/>
                </a:spcAft>
              </a:pPr>
              <a:r>
                <a:rPr lang="zh-TW" altLang="en-US" dirty="0">
                  <a:solidFill>
                    <a:srgbClr val="660066"/>
                  </a:solidFill>
                  <a:latin typeface="微軟正黑體" pitchFamily="34" charset="-120"/>
                  <a:ea typeface="微軟正黑體" pitchFamily="34" charset="-120"/>
                </a:rPr>
                <a:t>採計至登記報名作業前。</a:t>
              </a:r>
              <a:endParaRPr lang="zh-TW" altLang="en-US" b="0" dirty="0">
                <a:solidFill>
                  <a:srgbClr val="660066"/>
                </a:solidFill>
                <a:latin typeface="Calibri"/>
                <a:ea typeface="新細明體"/>
              </a:endParaRPr>
            </a:p>
          </p:txBody>
        </p:sp>
      </p:grpSp>
      <p:graphicFrame>
        <p:nvGraphicFramePr>
          <p:cNvPr id="11" name="表格 10"/>
          <p:cNvGraphicFramePr>
            <a:graphicFrameLocks noGrp="1"/>
          </p:cNvGraphicFramePr>
          <p:nvPr>
            <p:extLst>
              <p:ext uri="{D42A27DB-BD31-4B8C-83A1-F6EECF244321}">
                <p14:modId xmlns:p14="http://schemas.microsoft.com/office/powerpoint/2010/main" val="1673414424"/>
              </p:ext>
            </p:extLst>
          </p:nvPr>
        </p:nvGraphicFramePr>
        <p:xfrm>
          <a:off x="4968044" y="1339475"/>
          <a:ext cx="3384376" cy="2370781"/>
        </p:xfrm>
        <a:graphic>
          <a:graphicData uri="http://schemas.openxmlformats.org/drawingml/2006/table">
            <a:tbl>
              <a:tblPr firstRow="1" bandRow="1"/>
              <a:tblGrid>
                <a:gridCol w="1937400">
                  <a:extLst>
                    <a:ext uri="{9D8B030D-6E8A-4147-A177-3AD203B41FA5}">
                      <a16:colId xmlns="" xmlns:a16="http://schemas.microsoft.com/office/drawing/2014/main" val="20000"/>
                    </a:ext>
                  </a:extLst>
                </a:gridCol>
                <a:gridCol w="1446976">
                  <a:extLst>
                    <a:ext uri="{9D8B030D-6E8A-4147-A177-3AD203B41FA5}">
                      <a16:colId xmlns="" xmlns:a16="http://schemas.microsoft.com/office/drawing/2014/main" val="20001"/>
                    </a:ext>
                  </a:extLst>
                </a:gridCol>
              </a:tblGrid>
              <a:tr h="1008112">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畢業或達畢業資格</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積分</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0"/>
                  </a:ext>
                </a:extLst>
              </a:tr>
              <a:tr h="70272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000" b="1" dirty="0">
                          <a:solidFill>
                            <a:srgbClr val="002060"/>
                          </a:solidFill>
                          <a:latin typeface="微軟正黑體" pitchFamily="34" charset="-120"/>
                          <a:ea typeface="微軟正黑體" pitchFamily="34" charset="-120"/>
                        </a:rPr>
                        <a:t>符合</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1"/>
                  </a:ext>
                </a:extLst>
              </a:tr>
              <a:tr h="65994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000" b="1" dirty="0">
                          <a:solidFill>
                            <a:srgbClr val="002060"/>
                          </a:solidFill>
                          <a:latin typeface="微軟正黑體" pitchFamily="34" charset="-120"/>
                          <a:ea typeface="微軟正黑體" pitchFamily="34" charset="-120"/>
                        </a:rPr>
                        <a:t>不符合</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0</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253310600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20" name="直線接點 19"/>
          <p:cNvCxnSpPr/>
          <p:nvPr/>
        </p:nvCxnSpPr>
        <p:spPr>
          <a:xfrm>
            <a:off x="4139952" y="2060848"/>
            <a:ext cx="1440160" cy="0"/>
          </a:xfrm>
          <a:prstGeom prst="line">
            <a:avLst/>
          </a:prstGeom>
          <a:noFill/>
          <a:ln w="38100" cap="flat" cmpd="sng" algn="ctr">
            <a:solidFill>
              <a:srgbClr val="1F497D">
                <a:lumMod val="40000"/>
                <a:lumOff val="60000"/>
              </a:srgbClr>
            </a:solidFill>
            <a:prstDash val="solid"/>
          </a:ln>
          <a:effectLst/>
        </p:spPr>
      </p:cxnSp>
      <p:sp>
        <p:nvSpPr>
          <p:cNvPr id="54274" name="矩形 1"/>
          <p:cNvSpPr>
            <a:spLocks noChangeArrowheads="1"/>
          </p:cNvSpPr>
          <p:nvPr/>
        </p:nvSpPr>
        <p:spPr bwMode="auto">
          <a:xfrm>
            <a:off x="1275503" y="450451"/>
            <a:ext cx="61077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志願序積分換算</a:t>
            </a:r>
          </a:p>
        </p:txBody>
      </p:sp>
      <p:graphicFrame>
        <p:nvGraphicFramePr>
          <p:cNvPr id="19" name="表格 18"/>
          <p:cNvGraphicFramePr>
            <a:graphicFrameLocks noGrp="1"/>
          </p:cNvGraphicFramePr>
          <p:nvPr>
            <p:extLst>
              <p:ext uri="{D42A27DB-BD31-4B8C-83A1-F6EECF244321}">
                <p14:modId xmlns:p14="http://schemas.microsoft.com/office/powerpoint/2010/main" val="362646093"/>
              </p:ext>
            </p:extLst>
          </p:nvPr>
        </p:nvGraphicFramePr>
        <p:xfrm>
          <a:off x="5580112" y="1181728"/>
          <a:ext cx="3434154" cy="4451020"/>
        </p:xfrm>
        <a:graphic>
          <a:graphicData uri="http://schemas.openxmlformats.org/drawingml/2006/table">
            <a:tbl>
              <a:tblPr firstRow="1" bandRow="1"/>
              <a:tblGrid>
                <a:gridCol w="1254553">
                  <a:extLst>
                    <a:ext uri="{9D8B030D-6E8A-4147-A177-3AD203B41FA5}">
                      <a16:colId xmlns="" xmlns:a16="http://schemas.microsoft.com/office/drawing/2014/main" val="20000"/>
                    </a:ext>
                  </a:extLst>
                </a:gridCol>
                <a:gridCol w="1242619">
                  <a:extLst>
                    <a:ext uri="{9D8B030D-6E8A-4147-A177-3AD203B41FA5}">
                      <a16:colId xmlns="" xmlns:a16="http://schemas.microsoft.com/office/drawing/2014/main" val="20001"/>
                    </a:ext>
                  </a:extLst>
                </a:gridCol>
                <a:gridCol w="936982">
                  <a:extLst>
                    <a:ext uri="{9D8B030D-6E8A-4147-A177-3AD203B41FA5}">
                      <a16:colId xmlns="" xmlns:a16="http://schemas.microsoft.com/office/drawing/2014/main" val="20002"/>
                    </a:ext>
                  </a:extLst>
                </a:gridCol>
              </a:tblGrid>
              <a:tr h="708600">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志願群</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校科</a:t>
                      </a:r>
                      <a:endParaRPr lang="en-US" altLang="zh-TW" sz="2000" b="1" dirty="0">
                        <a:solidFill>
                          <a:schemeClr val="bg1"/>
                        </a:solidFill>
                        <a:latin typeface="微軟正黑體" pitchFamily="34" charset="-120"/>
                        <a:ea typeface="微軟正黑體"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志願序</a:t>
                      </a: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積分</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0"/>
                  </a:ext>
                </a:extLst>
              </a:tr>
              <a:tr h="277278">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1</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1</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7</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1"/>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2</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10002"/>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3</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10003"/>
                  </a:ext>
                </a:extLst>
              </a:tr>
              <a:tr h="277278">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4</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5</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4"/>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5</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10005"/>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6</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10006"/>
                  </a:ext>
                </a:extLst>
              </a:tr>
              <a:tr h="277278">
                <a:tc rowSpan="3">
                  <a:txBody>
                    <a:bodyPr/>
                    <a:lstStyle/>
                    <a:p>
                      <a:pPr algn="ctr"/>
                      <a:r>
                        <a:rPr lang="en-US" altLang="zh-TW" sz="2000" b="1" dirty="0">
                          <a:solidFill>
                            <a:schemeClr val="bg1"/>
                          </a:solidFill>
                          <a:latin typeface="微軟正黑體" pitchFamily="34" charset="-120"/>
                          <a:ea typeface="微軟正黑體" pitchFamily="34" charset="-120"/>
                        </a:rPr>
                        <a:t>3</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lang="en-US" altLang="zh-TW" sz="1200" b="1" dirty="0">
                          <a:solidFill>
                            <a:srgbClr val="002060"/>
                          </a:solidFill>
                          <a:latin typeface="微軟正黑體" pitchFamily="34" charset="-120"/>
                          <a:ea typeface="微軟正黑體" pitchFamily="34" charset="-120"/>
                        </a:rPr>
                        <a:t>7</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p>
                      <a:pPr algn="ctr"/>
                      <a:r>
                        <a:rPr lang="en-US" altLang="zh-TW" sz="2000" b="1" dirty="0">
                          <a:solidFill>
                            <a:schemeClr val="bg1"/>
                          </a:solidFill>
                          <a:latin typeface="微軟正黑體" pitchFamily="34" charset="-120"/>
                          <a:ea typeface="微軟正黑體" pitchFamily="34" charset="-120"/>
                        </a:rPr>
                        <a:t>3</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7"/>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a:solidFill>
                            <a:srgbClr val="002060"/>
                          </a:solidFill>
                          <a:latin typeface="微軟正黑體" pitchFamily="34" charset="-120"/>
                          <a:ea typeface="微軟正黑體" pitchFamily="34" charset="-120"/>
                        </a:rPr>
                        <a:t>8</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8"/>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a:solidFill>
                            <a:srgbClr val="002060"/>
                          </a:solidFill>
                          <a:latin typeface="微軟正黑體" pitchFamily="34" charset="-120"/>
                          <a:ea typeface="微軟正黑體" pitchFamily="34" charset="-120"/>
                        </a:rPr>
                        <a:t>9</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9"/>
                  </a:ext>
                </a:extLst>
              </a:tr>
              <a:tr h="277278">
                <a:tc rowSpan="3">
                  <a:txBody>
                    <a:bodyPr/>
                    <a:lstStyle/>
                    <a:p>
                      <a:pPr algn="ctr"/>
                      <a:r>
                        <a:rPr lang="en-US" altLang="zh-TW" sz="2000" b="1" dirty="0">
                          <a:solidFill>
                            <a:schemeClr val="bg1"/>
                          </a:solidFill>
                          <a:latin typeface="微軟正黑體" pitchFamily="34" charset="-120"/>
                          <a:ea typeface="微軟正黑體" pitchFamily="34" charset="-120"/>
                        </a:rPr>
                        <a:t>4</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lang="en-US" altLang="zh-TW" sz="1200" b="1" dirty="0">
                          <a:solidFill>
                            <a:srgbClr val="002060"/>
                          </a:solidFill>
                          <a:latin typeface="微軟正黑體" pitchFamily="34" charset="-120"/>
                          <a:ea typeface="微軟正黑體" pitchFamily="34" charset="-120"/>
                        </a:rPr>
                        <a:t>10</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10"/>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a:solidFill>
                            <a:srgbClr val="002060"/>
                          </a:solidFill>
                          <a:latin typeface="微軟正黑體" pitchFamily="34" charset="-120"/>
                          <a:ea typeface="微軟正黑體" pitchFamily="34" charset="-120"/>
                        </a:rPr>
                        <a:t>11</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11"/>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a:solidFill>
                            <a:srgbClr val="002060"/>
                          </a:solidFill>
                          <a:latin typeface="微軟正黑體" pitchFamily="34" charset="-120"/>
                          <a:ea typeface="微軟正黑體" pitchFamily="34" charset="-120"/>
                        </a:rPr>
                        <a:t>12</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12"/>
                  </a:ext>
                </a:extLst>
              </a:tr>
              <a:tr h="415084">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5</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13-30</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1</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13"/>
                  </a:ext>
                </a:extLst>
              </a:tr>
            </a:tbl>
          </a:graphicData>
        </a:graphic>
      </p:graphicFrame>
      <p:grpSp>
        <p:nvGrpSpPr>
          <p:cNvPr id="24" name="群組 23"/>
          <p:cNvGrpSpPr/>
          <p:nvPr/>
        </p:nvGrpSpPr>
        <p:grpSpPr>
          <a:xfrm>
            <a:off x="35496" y="5570611"/>
            <a:ext cx="5715099" cy="1180627"/>
            <a:chOff x="41443" y="1685"/>
            <a:chExt cx="8203920" cy="1355636"/>
          </a:xfrm>
          <a:scene3d>
            <a:camera prst="orthographicFront"/>
            <a:lightRig rig="flat" dir="t"/>
          </a:scene3d>
        </p:grpSpPr>
        <p:sp>
          <p:nvSpPr>
            <p:cNvPr id="25" name="矩形 24"/>
            <p:cNvSpPr/>
            <p:nvPr/>
          </p:nvSpPr>
          <p:spPr>
            <a:xfrm>
              <a:off x="41443" y="1685"/>
              <a:ext cx="8203920" cy="1355636"/>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sp>
        <p:sp>
          <p:nvSpPr>
            <p:cNvPr id="26" name="矩形 25"/>
            <p:cNvSpPr/>
            <p:nvPr/>
          </p:nvSpPr>
          <p:spPr>
            <a:xfrm>
              <a:off x="41443" y="73034"/>
              <a:ext cx="8203920" cy="1284287"/>
            </a:xfrm>
            <a:prstGeom prst="rect">
              <a:avLst/>
            </a:prstGeom>
            <a:noFill/>
            <a:ln>
              <a:noFill/>
            </a:ln>
            <a:effectLst/>
            <a:sp3d/>
          </p:spPr>
          <p:txBody>
            <a:bodyPr spcFirstLastPara="0" vert="horz" wrap="square" lIns="106680" tIns="106680" rIns="106680" bIns="106680" numCol="1" spcCol="1270" anchor="ctr" anchorCtr="0">
              <a:noAutofit/>
            </a:bodyPr>
            <a:lstStyle/>
            <a:p>
              <a:pPr algn="ctr" defTabSz="1244600" fontAlgn="auto">
                <a:lnSpc>
                  <a:spcPct val="80000"/>
                </a:lnSpc>
                <a:spcAft>
                  <a:spcPts val="0"/>
                </a:spcAft>
                <a:buFont typeface="Arial" charset="0"/>
                <a:buNone/>
                <a:defRPr/>
              </a:pPr>
              <a:r>
                <a:rPr lang="zh-TW" altLang="en-US" sz="2400" dirty="0">
                  <a:solidFill>
                    <a:srgbClr val="A50021"/>
                  </a:solidFill>
                  <a:latin typeface="微軟正黑體" pitchFamily="34" charset="-120"/>
                  <a:ea typeface="微軟正黑體" pitchFamily="34" charset="-120"/>
                </a:rPr>
                <a:t>選填志願</a:t>
              </a:r>
              <a:endParaRPr lang="en-US" altLang="zh-TW" dirty="0">
                <a:solidFill>
                  <a:srgbClr val="660066"/>
                </a:solidFill>
                <a:latin typeface="微軟正黑體" pitchFamily="34" charset="-120"/>
                <a:ea typeface="微軟正黑體" pitchFamily="34" charset="-120"/>
              </a:endParaRPr>
            </a:p>
            <a:p>
              <a:pPr defTabSz="1244600" fontAlgn="auto">
                <a:lnSpc>
                  <a:spcPct val="80000"/>
                </a:lnSpc>
                <a:spcAft>
                  <a:spcPts val="0"/>
                </a:spcAft>
              </a:pPr>
              <a:r>
                <a:rPr lang="zh-TW" altLang="en-US" dirty="0">
                  <a:solidFill>
                    <a:srgbClr val="660066"/>
                  </a:solidFill>
                  <a:latin typeface="微軟正黑體" pitchFamily="34" charset="-120"/>
                  <a:ea typeface="微軟正黑體" pitchFamily="34" charset="-120"/>
                </a:rPr>
                <a:t>志願以群組方式計分，每</a:t>
              </a:r>
              <a:r>
                <a:rPr lang="en-US" altLang="zh-TW" dirty="0">
                  <a:solidFill>
                    <a:srgbClr val="660066"/>
                  </a:solidFill>
                  <a:latin typeface="微軟正黑體" pitchFamily="34" charset="-120"/>
                  <a:ea typeface="微軟正黑體" pitchFamily="34" charset="-120"/>
                </a:rPr>
                <a:t>3</a:t>
              </a:r>
              <a:r>
                <a:rPr lang="zh-TW" altLang="en-US" dirty="0">
                  <a:solidFill>
                    <a:srgbClr val="660066"/>
                  </a:solidFill>
                  <a:latin typeface="微軟正黑體" pitchFamily="34" charset="-120"/>
                  <a:ea typeface="微軟正黑體" pitchFamily="34" charset="-120"/>
                </a:rPr>
                <a:t>個志願序為一群組，第</a:t>
              </a:r>
              <a:r>
                <a:rPr lang="en-US" altLang="zh-TW" dirty="0">
                  <a:solidFill>
                    <a:srgbClr val="660066"/>
                  </a:solidFill>
                  <a:latin typeface="微軟正黑體" pitchFamily="34" charset="-120"/>
                  <a:ea typeface="微軟正黑體" pitchFamily="34" charset="-120"/>
                </a:rPr>
                <a:t>13</a:t>
              </a:r>
              <a:r>
                <a:rPr lang="zh-TW" altLang="en-US" dirty="0">
                  <a:solidFill>
                    <a:srgbClr val="660066"/>
                  </a:solidFill>
                  <a:latin typeface="微軟正黑體" pitchFamily="34" charset="-120"/>
                  <a:ea typeface="微軟正黑體" pitchFamily="34" charset="-120"/>
                </a:rPr>
                <a:t>志願至第</a:t>
              </a:r>
              <a:r>
                <a:rPr lang="en-US" altLang="zh-TW" dirty="0">
                  <a:solidFill>
                    <a:srgbClr val="660066"/>
                  </a:solidFill>
                  <a:latin typeface="微軟正黑體" pitchFamily="34" charset="-120"/>
                  <a:ea typeface="微軟正黑體" pitchFamily="34" charset="-120"/>
                </a:rPr>
                <a:t>30</a:t>
              </a:r>
              <a:r>
                <a:rPr lang="zh-TW" altLang="en-US" dirty="0">
                  <a:solidFill>
                    <a:srgbClr val="660066"/>
                  </a:solidFill>
                  <a:latin typeface="微軟正黑體" pitchFamily="34" charset="-120"/>
                  <a:ea typeface="微軟正黑體" pitchFamily="34" charset="-120"/>
                </a:rPr>
                <a:t>志願為同一群組，同一群組內之志願序皆為同一</a:t>
              </a:r>
              <a:r>
                <a:rPr lang="zh-TW" altLang="en-US" dirty="0" smtClean="0">
                  <a:solidFill>
                    <a:srgbClr val="660066"/>
                  </a:solidFill>
                  <a:latin typeface="微軟正黑體" pitchFamily="34" charset="-120"/>
                  <a:ea typeface="微軟正黑體" pitchFamily="34" charset="-120"/>
                </a:rPr>
                <a:t>積分。選</a:t>
              </a:r>
              <a:r>
                <a:rPr lang="zh-TW" altLang="en-US" dirty="0">
                  <a:solidFill>
                    <a:srgbClr val="660066"/>
                  </a:solidFill>
                  <a:latin typeface="微軟正黑體" pitchFamily="34" charset="-120"/>
                  <a:ea typeface="微軟正黑體" pitchFamily="34" charset="-120"/>
                </a:rPr>
                <a:t>填志願時，同一校內不同科別為不同志願序，</a:t>
              </a:r>
              <a:r>
                <a:rPr lang="zh-TW" altLang="en-US" dirty="0">
                  <a:solidFill>
                    <a:srgbClr val="FF0000"/>
                  </a:solidFill>
                  <a:latin typeface="微軟正黑體" pitchFamily="34" charset="-120"/>
                  <a:ea typeface="微軟正黑體" pitchFamily="34" charset="-120"/>
                </a:rPr>
                <a:t>另受核定以群</a:t>
              </a:r>
              <a:r>
                <a:rPr lang="zh-TW" altLang="en-US" dirty="0" smtClean="0">
                  <a:solidFill>
                    <a:srgbClr val="FF0000"/>
                  </a:solidFill>
                  <a:latin typeface="微軟正黑體" pitchFamily="34" charset="-120"/>
                  <a:ea typeface="微軟正黑體" pitchFamily="34" charset="-120"/>
                </a:rPr>
                <a:t>招生之</a:t>
              </a:r>
              <a:r>
                <a:rPr lang="zh-TW" altLang="en-US" dirty="0">
                  <a:solidFill>
                    <a:srgbClr val="FF0000"/>
                  </a:solidFill>
                  <a:latin typeface="微軟正黑體" pitchFamily="34" charset="-120"/>
                  <a:ea typeface="微軟正黑體" pitchFamily="34" charset="-120"/>
                </a:rPr>
                <a:t>群別視為一個志願</a:t>
              </a:r>
              <a:r>
                <a:rPr lang="zh-TW" altLang="en-US" dirty="0">
                  <a:solidFill>
                    <a:srgbClr val="660066"/>
                  </a:solidFill>
                  <a:latin typeface="微軟正黑體" pitchFamily="34" charset="-120"/>
                  <a:ea typeface="微軟正黑體" pitchFamily="34" charset="-120"/>
                </a:rPr>
                <a:t>。 </a:t>
              </a:r>
              <a:endParaRPr lang="zh-TW" altLang="en-US" b="0" dirty="0">
                <a:solidFill>
                  <a:srgbClr val="660066"/>
                </a:solidFill>
                <a:latin typeface="Calibri"/>
                <a:ea typeface="新細明體"/>
              </a:endParaRPr>
            </a:p>
          </p:txBody>
        </p:sp>
      </p:grpSp>
      <p:graphicFrame>
        <p:nvGraphicFramePr>
          <p:cNvPr id="9" name="內容版面配置區 3"/>
          <p:cNvGraphicFramePr>
            <a:graphicFrameLocks/>
          </p:cNvGraphicFramePr>
          <p:nvPr>
            <p:extLst>
              <p:ext uri="{D42A27DB-BD31-4B8C-83A1-F6EECF244321}">
                <p14:modId xmlns:p14="http://schemas.microsoft.com/office/powerpoint/2010/main" val="742224150"/>
              </p:ext>
            </p:extLst>
          </p:nvPr>
        </p:nvGraphicFramePr>
        <p:xfrm>
          <a:off x="-324544" y="1268760"/>
          <a:ext cx="5328592" cy="4032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8994349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矩形 1"/>
          <p:cNvSpPr>
            <a:spLocks noChangeArrowheads="1"/>
          </p:cNvSpPr>
          <p:nvPr/>
        </p:nvSpPr>
        <p:spPr bwMode="auto">
          <a:xfrm>
            <a:off x="628055" y="549275"/>
            <a:ext cx="65627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charset="0"/>
                <a:ea typeface="新細明體" pitchFamily="18" charset="-120"/>
              </a:defRPr>
            </a:lvl1pPr>
            <a:lvl2pPr marL="742950" indent="-285750">
              <a:defRPr kumimoji="1">
                <a:solidFill>
                  <a:schemeClr val="tx1"/>
                </a:solidFill>
                <a:latin typeface="Arial" charset="0"/>
                <a:ea typeface="新細明體" pitchFamily="18" charset="-120"/>
              </a:defRPr>
            </a:lvl2pPr>
            <a:lvl3pPr marL="1143000" indent="-228600">
              <a:defRPr kumimoji="1">
                <a:solidFill>
                  <a:schemeClr val="tx1"/>
                </a:solidFill>
                <a:latin typeface="Arial" charset="0"/>
                <a:ea typeface="新細明體" pitchFamily="18" charset="-120"/>
              </a:defRPr>
            </a:lvl3pPr>
            <a:lvl4pPr marL="1600200" indent="-228600">
              <a:defRPr kumimoji="1">
                <a:solidFill>
                  <a:schemeClr val="tx1"/>
                </a:solidFill>
                <a:latin typeface="Arial" charset="0"/>
                <a:ea typeface="新細明體" pitchFamily="18" charset="-120"/>
              </a:defRPr>
            </a:lvl4pPr>
            <a:lvl5pPr marL="2057400" indent="-22860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zh-TW" altLang="en-US" sz="4000" b="1" dirty="0">
                <a:solidFill>
                  <a:srgbClr val="FF0000"/>
                </a:solidFill>
                <a:latin typeface="微軟正黑體" pitchFamily="34" charset="-120"/>
                <a:ea typeface="微軟正黑體" pitchFamily="34" charset="-120"/>
              </a:rPr>
              <a:t>屏東區免試入學</a:t>
            </a:r>
            <a:r>
              <a:rPr lang="en-US" altLang="zh-TW" sz="4000" b="1" dirty="0">
                <a:solidFill>
                  <a:srgbClr val="FF0000"/>
                </a:solidFill>
                <a:latin typeface="微軟正黑體" pitchFamily="34" charset="-120"/>
                <a:ea typeface="微軟正黑體" pitchFamily="34" charset="-120"/>
              </a:rPr>
              <a:t>-</a:t>
            </a:r>
            <a:r>
              <a:rPr lang="zh-TW" altLang="en-US" sz="4000" b="1" dirty="0">
                <a:solidFill>
                  <a:srgbClr val="FF0000"/>
                </a:solidFill>
                <a:latin typeface="微軟正黑體" pitchFamily="34" charset="-120"/>
                <a:ea typeface="微軟正黑體" pitchFamily="34" charset="-120"/>
              </a:rPr>
              <a:t>志願序範例</a:t>
            </a:r>
          </a:p>
        </p:txBody>
      </p:sp>
      <p:graphicFrame>
        <p:nvGraphicFramePr>
          <p:cNvPr id="19" name="表格 18"/>
          <p:cNvGraphicFramePr>
            <a:graphicFrameLocks noGrp="1"/>
          </p:cNvGraphicFramePr>
          <p:nvPr>
            <p:extLst/>
          </p:nvPr>
        </p:nvGraphicFramePr>
        <p:xfrm>
          <a:off x="323850" y="1412875"/>
          <a:ext cx="4968876" cy="5111753"/>
        </p:xfrm>
        <a:graphic>
          <a:graphicData uri="http://schemas.openxmlformats.org/drawingml/2006/table">
            <a:tbl>
              <a:tblPr firstRow="1" bandRow="1"/>
              <a:tblGrid>
                <a:gridCol w="1815212"/>
                <a:gridCol w="1797945"/>
                <a:gridCol w="1355719"/>
              </a:tblGrid>
              <a:tr h="813784">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smtClean="0">
                          <a:solidFill>
                            <a:schemeClr val="bg1"/>
                          </a:solidFill>
                          <a:latin typeface="微軟正黑體" pitchFamily="34" charset="-120"/>
                          <a:ea typeface="微軟正黑體" pitchFamily="34" charset="-120"/>
                        </a:rPr>
                        <a:t>志願群</a:t>
                      </a:r>
                      <a:endParaRPr lang="zh-TW" altLang="en-US" sz="2000" b="1" dirty="0">
                        <a:solidFill>
                          <a:schemeClr val="bg1"/>
                        </a:solidFill>
                        <a:latin typeface="微軟正黑體" pitchFamily="34" charset="-120"/>
                        <a:ea typeface="微軟正黑體" pitchFamily="34" charset="-120"/>
                      </a:endParaRPr>
                    </a:p>
                  </a:txBody>
                  <a:tcPr marL="91446" marR="91446" marT="45713" marB="45713"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smtClean="0">
                          <a:solidFill>
                            <a:schemeClr val="bg1"/>
                          </a:solidFill>
                          <a:latin typeface="微軟正黑體" pitchFamily="34" charset="-120"/>
                          <a:ea typeface="微軟正黑體" pitchFamily="34" charset="-120"/>
                        </a:rPr>
                        <a:t>校科</a:t>
                      </a:r>
                      <a:endParaRPr lang="en-US" altLang="zh-TW" sz="2000" b="1" dirty="0" smtClean="0">
                        <a:solidFill>
                          <a:schemeClr val="bg1"/>
                        </a:solidFill>
                        <a:latin typeface="微軟正黑體" pitchFamily="34" charset="-120"/>
                        <a:ea typeface="微軟正黑體"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smtClean="0">
                          <a:solidFill>
                            <a:schemeClr val="bg1"/>
                          </a:solidFill>
                          <a:latin typeface="微軟正黑體" pitchFamily="34" charset="-120"/>
                          <a:ea typeface="微軟正黑體" pitchFamily="34" charset="-120"/>
                        </a:rPr>
                        <a:t>志願序</a:t>
                      </a:r>
                      <a:endParaRPr lang="zh-TW" altLang="en-US" sz="2000" b="1" dirty="0">
                        <a:solidFill>
                          <a:schemeClr val="bg1"/>
                        </a:solidFill>
                        <a:latin typeface="微軟正黑體" pitchFamily="34" charset="-120"/>
                        <a:ea typeface="微軟正黑體" pitchFamily="34" charset="-120"/>
                      </a:endParaRPr>
                    </a:p>
                  </a:txBody>
                  <a:tcPr marL="91446" marR="91446" marT="45713" marB="45713"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smtClean="0">
                          <a:solidFill>
                            <a:schemeClr val="bg1"/>
                          </a:solidFill>
                          <a:latin typeface="微軟正黑體" pitchFamily="34" charset="-120"/>
                          <a:ea typeface="微軟正黑體" pitchFamily="34" charset="-120"/>
                        </a:rPr>
                        <a:t>積分</a:t>
                      </a:r>
                      <a:endParaRPr lang="zh-TW" altLang="en-US" sz="2000" b="1" dirty="0">
                        <a:solidFill>
                          <a:schemeClr val="bg1"/>
                        </a:solidFill>
                        <a:latin typeface="微軟正黑體" pitchFamily="34" charset="-120"/>
                        <a:ea typeface="微軟正黑體" pitchFamily="34" charset="-120"/>
                      </a:endParaRPr>
                    </a:p>
                  </a:txBody>
                  <a:tcPr marL="91446" marR="91446" marT="45713" marB="45713"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tr>
              <a:tr h="318439">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smtClean="0">
                          <a:solidFill>
                            <a:schemeClr val="bg1"/>
                          </a:solidFill>
                          <a:latin typeface="微軟正黑體" pitchFamily="34" charset="-120"/>
                          <a:ea typeface="微軟正黑體" pitchFamily="34" charset="-120"/>
                        </a:rPr>
                        <a:t>1</a:t>
                      </a:r>
                      <a:endParaRPr lang="zh-TW" altLang="en-US" sz="2000" b="1" dirty="0">
                        <a:solidFill>
                          <a:schemeClr val="bg1"/>
                        </a:solidFill>
                        <a:latin typeface="微軟正黑體" pitchFamily="34" charset="-120"/>
                        <a:ea typeface="微軟正黑體" pitchFamily="34" charset="-120"/>
                      </a:endParaRPr>
                    </a:p>
                  </a:txBody>
                  <a:tcPr marL="91446" marR="91446" marT="45713" marB="45713"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smtClean="0">
                          <a:solidFill>
                            <a:srgbClr val="002060"/>
                          </a:solidFill>
                          <a:latin typeface="微軟正黑體" pitchFamily="34" charset="-120"/>
                          <a:ea typeface="微軟正黑體" pitchFamily="34" charset="-120"/>
                        </a:rPr>
                        <a:t>1</a:t>
                      </a:r>
                      <a:endParaRPr lang="zh-TW" altLang="en-US" sz="1200" b="1" dirty="0">
                        <a:solidFill>
                          <a:srgbClr val="002060"/>
                        </a:solidFill>
                        <a:latin typeface="微軟正黑體" pitchFamily="34" charset="-120"/>
                        <a:ea typeface="微軟正黑體" pitchFamily="34" charset="-120"/>
                      </a:endParaRPr>
                    </a:p>
                  </a:txBody>
                  <a:tcPr marL="91446" marR="91446" marT="45713" marB="45713"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smtClean="0">
                          <a:solidFill>
                            <a:schemeClr val="bg1"/>
                          </a:solidFill>
                          <a:latin typeface="微軟正黑體" pitchFamily="34" charset="-120"/>
                          <a:ea typeface="微軟正黑體" pitchFamily="34" charset="-120"/>
                        </a:rPr>
                        <a:t>7</a:t>
                      </a:r>
                      <a:endParaRPr lang="zh-TW" altLang="en-US" sz="2000" b="1" dirty="0">
                        <a:solidFill>
                          <a:schemeClr val="bg1"/>
                        </a:solidFill>
                        <a:latin typeface="微軟正黑體" pitchFamily="34" charset="-120"/>
                        <a:ea typeface="微軟正黑體" pitchFamily="34" charset="-120"/>
                      </a:endParaRPr>
                    </a:p>
                  </a:txBody>
                  <a:tcPr marL="91446" marR="91446" marT="45713" marB="45713"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tr>
              <a:tr h="318439">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smtClean="0">
                          <a:solidFill>
                            <a:srgbClr val="002060"/>
                          </a:solidFill>
                          <a:latin typeface="微軟正黑體" pitchFamily="34" charset="-120"/>
                          <a:ea typeface="微軟正黑體" pitchFamily="34" charset="-120"/>
                        </a:rPr>
                        <a:t>2</a:t>
                      </a:r>
                      <a:endParaRPr lang="zh-TW" altLang="en-US" sz="1200" b="1" dirty="0">
                        <a:solidFill>
                          <a:srgbClr val="002060"/>
                        </a:solidFill>
                        <a:latin typeface="微軟正黑體" pitchFamily="34" charset="-120"/>
                        <a:ea typeface="微軟正黑體" pitchFamily="34" charset="-120"/>
                      </a:endParaRPr>
                    </a:p>
                  </a:txBody>
                  <a:tcPr marL="91446" marR="91446" marT="45713" marB="45713"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tr>
              <a:tr h="318439">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smtClean="0">
                          <a:solidFill>
                            <a:srgbClr val="002060"/>
                          </a:solidFill>
                          <a:latin typeface="微軟正黑體" pitchFamily="34" charset="-120"/>
                          <a:ea typeface="微軟正黑體" pitchFamily="34" charset="-120"/>
                        </a:rPr>
                        <a:t>3</a:t>
                      </a:r>
                      <a:endParaRPr lang="zh-TW" altLang="en-US" sz="1200" b="1" dirty="0">
                        <a:solidFill>
                          <a:srgbClr val="002060"/>
                        </a:solidFill>
                        <a:latin typeface="微軟正黑體" pitchFamily="34" charset="-120"/>
                        <a:ea typeface="微軟正黑體" pitchFamily="34" charset="-120"/>
                      </a:endParaRPr>
                    </a:p>
                  </a:txBody>
                  <a:tcPr marL="91446" marR="91446" marT="45713" marB="45713"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tr>
              <a:tr h="318439">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smtClean="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marL="91446" marR="91446" marT="45713" marB="45713"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smtClean="0">
                          <a:solidFill>
                            <a:srgbClr val="002060"/>
                          </a:solidFill>
                          <a:latin typeface="微軟正黑體" pitchFamily="34" charset="-120"/>
                          <a:ea typeface="微軟正黑體" pitchFamily="34" charset="-120"/>
                        </a:rPr>
                        <a:t>4</a:t>
                      </a:r>
                      <a:endParaRPr lang="zh-TW" altLang="en-US" sz="1200" b="1" dirty="0">
                        <a:solidFill>
                          <a:srgbClr val="002060"/>
                        </a:solidFill>
                        <a:latin typeface="微軟正黑體" pitchFamily="34" charset="-120"/>
                        <a:ea typeface="微軟正黑體" pitchFamily="34" charset="-120"/>
                      </a:endParaRPr>
                    </a:p>
                  </a:txBody>
                  <a:tcPr marL="91446" marR="91446" marT="45713" marB="45713"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smtClean="0">
                          <a:solidFill>
                            <a:schemeClr val="bg1"/>
                          </a:solidFill>
                          <a:latin typeface="微軟正黑體" pitchFamily="34" charset="-120"/>
                          <a:ea typeface="微軟正黑體" pitchFamily="34" charset="-120"/>
                        </a:rPr>
                        <a:t>5</a:t>
                      </a:r>
                      <a:endParaRPr lang="zh-TW" altLang="en-US" sz="2000" b="1" dirty="0">
                        <a:solidFill>
                          <a:schemeClr val="bg1"/>
                        </a:solidFill>
                        <a:latin typeface="微軟正黑體" pitchFamily="34" charset="-120"/>
                        <a:ea typeface="微軟正黑體" pitchFamily="34" charset="-120"/>
                      </a:endParaRPr>
                    </a:p>
                  </a:txBody>
                  <a:tcPr marL="91446" marR="91446" marT="45713" marB="45713"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tr>
              <a:tr h="318439">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smtClean="0">
                          <a:solidFill>
                            <a:srgbClr val="002060"/>
                          </a:solidFill>
                          <a:latin typeface="微軟正黑體" pitchFamily="34" charset="-120"/>
                          <a:ea typeface="微軟正黑體" pitchFamily="34" charset="-120"/>
                        </a:rPr>
                        <a:t>5</a:t>
                      </a:r>
                      <a:endParaRPr lang="zh-TW" altLang="en-US" sz="1200" b="1" dirty="0">
                        <a:solidFill>
                          <a:srgbClr val="002060"/>
                        </a:solidFill>
                        <a:latin typeface="微軟正黑體" pitchFamily="34" charset="-120"/>
                        <a:ea typeface="微軟正黑體" pitchFamily="34" charset="-120"/>
                      </a:endParaRPr>
                    </a:p>
                  </a:txBody>
                  <a:tcPr marL="91446" marR="91446" marT="45713" marB="45713"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tr>
              <a:tr h="318439">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smtClean="0">
                          <a:solidFill>
                            <a:srgbClr val="002060"/>
                          </a:solidFill>
                          <a:latin typeface="微軟正黑體" pitchFamily="34" charset="-120"/>
                          <a:ea typeface="微軟正黑體" pitchFamily="34" charset="-120"/>
                        </a:rPr>
                        <a:t>6</a:t>
                      </a:r>
                      <a:endParaRPr lang="zh-TW" altLang="en-US" sz="1200" b="1" dirty="0">
                        <a:solidFill>
                          <a:srgbClr val="002060"/>
                        </a:solidFill>
                        <a:latin typeface="微軟正黑體" pitchFamily="34" charset="-120"/>
                        <a:ea typeface="微軟正黑體" pitchFamily="34" charset="-120"/>
                      </a:endParaRPr>
                    </a:p>
                  </a:txBody>
                  <a:tcPr marL="91446" marR="91446" marT="45713" marB="45713"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tr>
              <a:tr h="318439">
                <a:tc rowSpan="3">
                  <a:txBody>
                    <a:bodyPr/>
                    <a:lstStyle/>
                    <a:p>
                      <a:pPr algn="ctr"/>
                      <a:r>
                        <a:rPr lang="en-US" altLang="zh-TW" sz="2000" b="1" dirty="0" smtClean="0">
                          <a:solidFill>
                            <a:schemeClr val="bg1"/>
                          </a:solidFill>
                          <a:latin typeface="微軟正黑體" pitchFamily="34" charset="-120"/>
                          <a:ea typeface="微軟正黑體" pitchFamily="34" charset="-120"/>
                        </a:rPr>
                        <a:t>3</a:t>
                      </a:r>
                      <a:endParaRPr lang="zh-TW" altLang="en-US" sz="2000" b="1" dirty="0">
                        <a:solidFill>
                          <a:schemeClr val="bg1"/>
                        </a:solidFill>
                        <a:latin typeface="微軟正黑體" pitchFamily="34" charset="-120"/>
                        <a:ea typeface="微軟正黑體" pitchFamily="34" charset="-120"/>
                      </a:endParaRPr>
                    </a:p>
                  </a:txBody>
                  <a:tcPr marL="91446" marR="91446" marT="45713" marB="45713"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lang="en-US" altLang="zh-TW" sz="1200" b="1" dirty="0" smtClean="0">
                          <a:solidFill>
                            <a:srgbClr val="002060"/>
                          </a:solidFill>
                          <a:latin typeface="微軟正黑體" pitchFamily="34" charset="-120"/>
                          <a:ea typeface="微軟正黑體" pitchFamily="34" charset="-120"/>
                        </a:rPr>
                        <a:t>7</a:t>
                      </a:r>
                      <a:endParaRPr lang="zh-TW" altLang="en-US" sz="1200" b="1" dirty="0">
                        <a:solidFill>
                          <a:srgbClr val="002060"/>
                        </a:solidFill>
                        <a:latin typeface="微軟正黑體" pitchFamily="34" charset="-120"/>
                        <a:ea typeface="微軟正黑體" pitchFamily="34" charset="-120"/>
                      </a:endParaRPr>
                    </a:p>
                  </a:txBody>
                  <a:tcPr marL="91446" marR="91446" marT="45713" marB="45713"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p>
                      <a:pPr algn="ctr"/>
                      <a:r>
                        <a:rPr lang="en-US" altLang="zh-TW" sz="2000" b="1" dirty="0" smtClean="0">
                          <a:solidFill>
                            <a:schemeClr val="bg1"/>
                          </a:solidFill>
                          <a:latin typeface="微軟正黑體" pitchFamily="34" charset="-120"/>
                          <a:ea typeface="微軟正黑體" pitchFamily="34" charset="-120"/>
                        </a:rPr>
                        <a:t>3</a:t>
                      </a:r>
                      <a:endParaRPr lang="zh-TW" altLang="en-US" sz="2000" b="1" dirty="0">
                        <a:solidFill>
                          <a:schemeClr val="bg1"/>
                        </a:solidFill>
                        <a:latin typeface="微軟正黑體" pitchFamily="34" charset="-120"/>
                        <a:ea typeface="微軟正黑體" pitchFamily="34" charset="-120"/>
                      </a:endParaRPr>
                    </a:p>
                  </a:txBody>
                  <a:tcPr marL="91446" marR="91446" marT="45713" marB="45713"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tr>
              <a:tr h="318439">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smtClean="0">
                          <a:solidFill>
                            <a:srgbClr val="002060"/>
                          </a:solidFill>
                          <a:latin typeface="微軟正黑體" pitchFamily="34" charset="-120"/>
                          <a:ea typeface="微軟正黑體" pitchFamily="34" charset="-120"/>
                        </a:rPr>
                        <a:t>8</a:t>
                      </a:r>
                      <a:endParaRPr lang="zh-TW" altLang="en-US" sz="1200" b="1" dirty="0">
                        <a:solidFill>
                          <a:srgbClr val="002060"/>
                        </a:solidFill>
                        <a:latin typeface="微軟正黑體" pitchFamily="34" charset="-120"/>
                        <a:ea typeface="微軟正黑體" pitchFamily="34" charset="-120"/>
                      </a:endParaRPr>
                    </a:p>
                  </a:txBody>
                  <a:tcPr marL="91446" marR="91446" marT="45713" marB="45713"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tr>
              <a:tr h="318439">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smtClean="0">
                          <a:solidFill>
                            <a:srgbClr val="002060"/>
                          </a:solidFill>
                          <a:latin typeface="微軟正黑體" pitchFamily="34" charset="-120"/>
                          <a:ea typeface="微軟正黑體" pitchFamily="34" charset="-120"/>
                        </a:rPr>
                        <a:t>9</a:t>
                      </a:r>
                      <a:endParaRPr lang="zh-TW" altLang="en-US" sz="1200" b="1" dirty="0">
                        <a:solidFill>
                          <a:srgbClr val="002060"/>
                        </a:solidFill>
                        <a:latin typeface="微軟正黑體" pitchFamily="34" charset="-120"/>
                        <a:ea typeface="微軟正黑體" pitchFamily="34" charset="-120"/>
                      </a:endParaRPr>
                    </a:p>
                  </a:txBody>
                  <a:tcPr marL="91446" marR="91446" marT="45713" marB="45713"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tr>
              <a:tr h="318439">
                <a:tc rowSpan="3">
                  <a:txBody>
                    <a:bodyPr/>
                    <a:lstStyle/>
                    <a:p>
                      <a:pPr algn="ctr"/>
                      <a:r>
                        <a:rPr lang="en-US" altLang="zh-TW" sz="2000" b="1" dirty="0" smtClean="0">
                          <a:solidFill>
                            <a:schemeClr val="bg1"/>
                          </a:solidFill>
                          <a:latin typeface="微軟正黑體" pitchFamily="34" charset="-120"/>
                          <a:ea typeface="微軟正黑體" pitchFamily="34" charset="-120"/>
                        </a:rPr>
                        <a:t>4</a:t>
                      </a:r>
                      <a:endParaRPr lang="zh-TW" altLang="en-US" sz="2000" b="1" dirty="0">
                        <a:solidFill>
                          <a:schemeClr val="bg1"/>
                        </a:solidFill>
                        <a:latin typeface="微軟正黑體" pitchFamily="34" charset="-120"/>
                        <a:ea typeface="微軟正黑體" pitchFamily="34" charset="-120"/>
                      </a:endParaRPr>
                    </a:p>
                  </a:txBody>
                  <a:tcPr marL="91446" marR="91446" marT="45713" marB="45713"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lang="en-US" altLang="zh-TW" sz="1200" b="1" dirty="0" smtClean="0">
                          <a:solidFill>
                            <a:srgbClr val="002060"/>
                          </a:solidFill>
                          <a:latin typeface="微軟正黑體" pitchFamily="34" charset="-120"/>
                          <a:ea typeface="微軟正黑體" pitchFamily="34" charset="-120"/>
                        </a:rPr>
                        <a:t>10</a:t>
                      </a:r>
                      <a:endParaRPr lang="zh-TW" altLang="en-US" sz="1200" b="1" dirty="0">
                        <a:solidFill>
                          <a:srgbClr val="002060"/>
                        </a:solidFill>
                        <a:latin typeface="微軟正黑體" pitchFamily="34" charset="-120"/>
                        <a:ea typeface="微軟正黑體" pitchFamily="34" charset="-120"/>
                      </a:endParaRPr>
                    </a:p>
                  </a:txBody>
                  <a:tcPr marL="91446" marR="91446" marT="45713" marB="45713"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p>
                      <a:pPr algn="ctr"/>
                      <a:r>
                        <a:rPr lang="en-US" altLang="zh-TW" sz="2000" b="1" dirty="0" smtClean="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marL="91446" marR="91446" marT="45713" marB="45713"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tr>
              <a:tr h="318439">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smtClean="0">
                          <a:solidFill>
                            <a:srgbClr val="002060"/>
                          </a:solidFill>
                          <a:latin typeface="微軟正黑體" pitchFamily="34" charset="-120"/>
                          <a:ea typeface="微軟正黑體" pitchFamily="34" charset="-120"/>
                        </a:rPr>
                        <a:t>11</a:t>
                      </a:r>
                      <a:endParaRPr lang="zh-TW" altLang="en-US" sz="1200" b="1" dirty="0">
                        <a:solidFill>
                          <a:srgbClr val="002060"/>
                        </a:solidFill>
                        <a:latin typeface="微軟正黑體" pitchFamily="34" charset="-120"/>
                        <a:ea typeface="微軟正黑體" pitchFamily="34" charset="-120"/>
                      </a:endParaRPr>
                    </a:p>
                  </a:txBody>
                  <a:tcPr marL="91446" marR="91446" marT="45713" marB="45713"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tr>
              <a:tr h="318439">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smtClean="0">
                          <a:solidFill>
                            <a:srgbClr val="002060"/>
                          </a:solidFill>
                          <a:latin typeface="微軟正黑體" pitchFamily="34" charset="-120"/>
                          <a:ea typeface="微軟正黑體" pitchFamily="34" charset="-120"/>
                        </a:rPr>
                        <a:t>12</a:t>
                      </a:r>
                      <a:endParaRPr lang="zh-TW" altLang="en-US" sz="1200" b="1" dirty="0">
                        <a:solidFill>
                          <a:srgbClr val="002060"/>
                        </a:solidFill>
                        <a:latin typeface="微軟正黑體" pitchFamily="34" charset="-120"/>
                        <a:ea typeface="微軟正黑體" pitchFamily="34" charset="-120"/>
                      </a:endParaRPr>
                    </a:p>
                  </a:txBody>
                  <a:tcPr marL="91446" marR="91446" marT="45713" marB="45713"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tr>
              <a:tr h="47670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smtClean="0">
                          <a:solidFill>
                            <a:srgbClr val="FF0000"/>
                          </a:solidFill>
                          <a:latin typeface="微軟正黑體" pitchFamily="34" charset="-120"/>
                          <a:ea typeface="微軟正黑體" pitchFamily="34" charset="-120"/>
                        </a:rPr>
                        <a:t>5</a:t>
                      </a:r>
                      <a:endParaRPr lang="zh-TW" altLang="en-US" sz="2000" b="1" dirty="0">
                        <a:solidFill>
                          <a:srgbClr val="FF0000"/>
                        </a:solidFill>
                        <a:latin typeface="微軟正黑體" pitchFamily="34" charset="-120"/>
                        <a:ea typeface="微軟正黑體" pitchFamily="34" charset="-120"/>
                      </a:endParaRPr>
                    </a:p>
                  </a:txBody>
                  <a:tcPr marL="91446" marR="91446" marT="45713" marB="45713"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smtClean="0">
                          <a:solidFill>
                            <a:srgbClr val="FF0000"/>
                          </a:solidFill>
                          <a:latin typeface="微軟正黑體" pitchFamily="34" charset="-120"/>
                          <a:ea typeface="微軟正黑體" pitchFamily="34" charset="-120"/>
                        </a:rPr>
                        <a:t>13-30</a:t>
                      </a:r>
                      <a:endParaRPr lang="zh-TW" altLang="en-US" sz="1200" b="1" dirty="0">
                        <a:solidFill>
                          <a:srgbClr val="FF0000"/>
                        </a:solidFill>
                        <a:latin typeface="微軟正黑體" pitchFamily="34" charset="-120"/>
                        <a:ea typeface="微軟正黑體" pitchFamily="34" charset="-120"/>
                      </a:endParaRPr>
                    </a:p>
                  </a:txBody>
                  <a:tcPr marL="91446" marR="91446" marT="45713" marB="45713"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smtClean="0">
                          <a:solidFill>
                            <a:srgbClr val="FFFF00"/>
                          </a:solidFill>
                          <a:latin typeface="微軟正黑體" pitchFamily="34" charset="-120"/>
                          <a:ea typeface="微軟正黑體" pitchFamily="34" charset="-120"/>
                        </a:rPr>
                        <a:t>1</a:t>
                      </a:r>
                      <a:endParaRPr lang="zh-TW" altLang="en-US" sz="2000" b="1" dirty="0">
                        <a:solidFill>
                          <a:srgbClr val="FFFF00"/>
                        </a:solidFill>
                        <a:latin typeface="微軟正黑體" pitchFamily="34" charset="-120"/>
                        <a:ea typeface="微軟正黑體" pitchFamily="34" charset="-120"/>
                      </a:endParaRPr>
                    </a:p>
                  </a:txBody>
                  <a:tcPr marL="91446" marR="91446" marT="45713" marB="45713"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C0504D"/>
                    </a:solidFill>
                  </a:tcPr>
                </a:tc>
              </a:tr>
            </a:tbl>
          </a:graphicData>
        </a:graphic>
      </p:graphicFrame>
      <p:grpSp>
        <p:nvGrpSpPr>
          <p:cNvPr id="12" name="群組 11"/>
          <p:cNvGrpSpPr/>
          <p:nvPr/>
        </p:nvGrpSpPr>
        <p:grpSpPr>
          <a:xfrm>
            <a:off x="5343980" y="4689140"/>
            <a:ext cx="3658822" cy="2088232"/>
            <a:chOff x="41443" y="1685"/>
            <a:chExt cx="8203920" cy="1426985"/>
          </a:xfrm>
          <a:scene3d>
            <a:camera prst="orthographicFront"/>
            <a:lightRig rig="flat" dir="t"/>
          </a:scene3d>
        </p:grpSpPr>
        <p:sp>
          <p:nvSpPr>
            <p:cNvPr id="13" name="矩形 12"/>
            <p:cNvSpPr/>
            <p:nvPr/>
          </p:nvSpPr>
          <p:spPr>
            <a:xfrm>
              <a:off x="41443" y="1685"/>
              <a:ext cx="8203920" cy="1355636"/>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sp>
        <p:sp>
          <p:nvSpPr>
            <p:cNvPr id="14" name="矩形 13"/>
            <p:cNvSpPr/>
            <p:nvPr/>
          </p:nvSpPr>
          <p:spPr>
            <a:xfrm>
              <a:off x="41443" y="73034"/>
              <a:ext cx="8203920" cy="1355636"/>
            </a:xfrm>
            <a:prstGeom prst="rect">
              <a:avLst/>
            </a:prstGeom>
            <a:noFill/>
            <a:ln>
              <a:noFill/>
            </a:ln>
            <a:effectLst/>
            <a:sp3d/>
          </p:spPr>
          <p:txBody>
            <a:bodyPr lIns="106680" tIns="106680" rIns="106680" bIns="106680" spcCol="1270" anchor="ctr"/>
            <a:lstStyle/>
            <a:p>
              <a:pPr algn="ctr" defTabSz="1244600" fontAlgn="auto">
                <a:lnSpc>
                  <a:spcPct val="80000"/>
                </a:lnSpc>
                <a:spcAft>
                  <a:spcPts val="0"/>
                </a:spcAft>
                <a:buFont typeface="Arial" charset="0"/>
                <a:buNone/>
                <a:defRPr/>
              </a:pPr>
              <a:r>
                <a:rPr lang="zh-TW" altLang="en-US" sz="2400" dirty="0">
                  <a:solidFill>
                    <a:srgbClr val="A50021"/>
                  </a:solidFill>
                  <a:latin typeface="微軟正黑體" pitchFamily="34" charset="-120"/>
                  <a:ea typeface="微軟正黑體" pitchFamily="34" charset="-120"/>
                </a:rPr>
                <a:t>選填志願</a:t>
              </a:r>
              <a:endParaRPr lang="en-US" altLang="zh-TW" dirty="0">
                <a:solidFill>
                  <a:srgbClr val="660066"/>
                </a:solidFill>
                <a:latin typeface="微軟正黑體" pitchFamily="34" charset="-120"/>
                <a:ea typeface="微軟正黑體" pitchFamily="34" charset="-120"/>
              </a:endParaRPr>
            </a:p>
            <a:p>
              <a:pPr defTabSz="1244600" fontAlgn="auto">
                <a:lnSpc>
                  <a:spcPct val="80000"/>
                </a:lnSpc>
                <a:spcAft>
                  <a:spcPts val="0"/>
                </a:spcAft>
              </a:pPr>
              <a:r>
                <a:rPr lang="zh-TW" altLang="en-US" dirty="0">
                  <a:solidFill>
                    <a:srgbClr val="660066"/>
                  </a:solidFill>
                  <a:latin typeface="微軟正黑體" pitchFamily="34" charset="-120"/>
                  <a:ea typeface="微軟正黑體" pitchFamily="34" charset="-120"/>
                </a:rPr>
                <a:t>志願以群組方式計分，每</a:t>
              </a:r>
              <a:r>
                <a:rPr lang="en-US" altLang="zh-TW" dirty="0">
                  <a:solidFill>
                    <a:srgbClr val="660066"/>
                  </a:solidFill>
                  <a:latin typeface="微軟正黑體" pitchFamily="34" charset="-120"/>
                  <a:ea typeface="微軟正黑體" pitchFamily="34" charset="-120"/>
                </a:rPr>
                <a:t>3</a:t>
              </a:r>
              <a:r>
                <a:rPr lang="zh-TW" altLang="en-US" dirty="0">
                  <a:solidFill>
                    <a:srgbClr val="660066"/>
                  </a:solidFill>
                  <a:latin typeface="微軟正黑體" pitchFamily="34" charset="-120"/>
                  <a:ea typeface="微軟正黑體" pitchFamily="34" charset="-120"/>
                </a:rPr>
                <a:t>個志願序為一群組，第</a:t>
              </a:r>
              <a:r>
                <a:rPr lang="en-US" altLang="zh-TW" dirty="0">
                  <a:solidFill>
                    <a:srgbClr val="660066"/>
                  </a:solidFill>
                  <a:latin typeface="微軟正黑體" pitchFamily="34" charset="-120"/>
                  <a:ea typeface="微軟正黑體" pitchFamily="34" charset="-120"/>
                </a:rPr>
                <a:t>13</a:t>
              </a:r>
              <a:r>
                <a:rPr lang="zh-TW" altLang="en-US" dirty="0">
                  <a:solidFill>
                    <a:srgbClr val="660066"/>
                  </a:solidFill>
                  <a:latin typeface="微軟正黑體" pitchFamily="34" charset="-120"/>
                  <a:ea typeface="微軟正黑體" pitchFamily="34" charset="-120"/>
                </a:rPr>
                <a:t>志願至第</a:t>
              </a:r>
              <a:r>
                <a:rPr lang="en-US" altLang="zh-TW" dirty="0">
                  <a:solidFill>
                    <a:srgbClr val="660066"/>
                  </a:solidFill>
                  <a:latin typeface="微軟正黑體" pitchFamily="34" charset="-120"/>
                  <a:ea typeface="微軟正黑體" pitchFamily="34" charset="-120"/>
                </a:rPr>
                <a:t>30</a:t>
              </a:r>
              <a:r>
                <a:rPr lang="zh-TW" altLang="en-US" dirty="0">
                  <a:solidFill>
                    <a:srgbClr val="660066"/>
                  </a:solidFill>
                  <a:latin typeface="微軟正黑體" pitchFamily="34" charset="-120"/>
                  <a:ea typeface="微軟正黑體" pitchFamily="34" charset="-120"/>
                </a:rPr>
                <a:t>志願為同一群組，同一群組內之志願序皆為同一積分，選填志願時，同一校內不同科別為不同志願序，</a:t>
              </a:r>
              <a:r>
                <a:rPr lang="zh-TW" altLang="en-US" dirty="0">
                  <a:solidFill>
                    <a:srgbClr val="FF0000"/>
                  </a:solidFill>
                  <a:latin typeface="微軟正黑體" pitchFamily="34" charset="-120"/>
                  <a:ea typeface="微軟正黑體" pitchFamily="34" charset="-120"/>
                </a:rPr>
                <a:t>另受核定以群招生之群別視為一個志願</a:t>
              </a:r>
              <a:r>
                <a:rPr lang="zh-TW" altLang="en-US" dirty="0">
                  <a:solidFill>
                    <a:srgbClr val="660066"/>
                  </a:solidFill>
                  <a:latin typeface="微軟正黑體" pitchFamily="34" charset="-120"/>
                  <a:ea typeface="微軟正黑體" pitchFamily="34" charset="-120"/>
                </a:rPr>
                <a:t>。</a:t>
              </a:r>
              <a:endParaRPr lang="zh-TW" altLang="en-US" b="0" dirty="0">
                <a:solidFill>
                  <a:srgbClr val="660066"/>
                </a:solidFill>
                <a:latin typeface="Calibri"/>
                <a:ea typeface="新細明體"/>
              </a:endParaRPr>
            </a:p>
          </p:txBody>
        </p:sp>
      </p:grpSp>
      <p:sp>
        <p:nvSpPr>
          <p:cNvPr id="2" name="圓角矩形 1"/>
          <p:cNvSpPr/>
          <p:nvPr/>
        </p:nvSpPr>
        <p:spPr>
          <a:xfrm>
            <a:off x="5384602" y="1257300"/>
            <a:ext cx="1971675" cy="1368425"/>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en-US" altLang="zh-TW" sz="2000" b="1" dirty="0" smtClean="0">
                <a:solidFill>
                  <a:schemeClr val="bg1"/>
                </a:solidFill>
                <a:latin typeface="標楷體" panose="03000509000000000000" pitchFamily="65" charset="-120"/>
                <a:ea typeface="標楷體" panose="03000509000000000000" pitchFamily="65" charset="-120"/>
              </a:rPr>
              <a:t>1.A</a:t>
            </a:r>
            <a:r>
              <a:rPr lang="zh-TW" altLang="en-US" sz="2000" b="1" dirty="0" smtClean="0">
                <a:solidFill>
                  <a:schemeClr val="bg1"/>
                </a:solidFill>
                <a:latin typeface="標楷體" panose="03000509000000000000" pitchFamily="65" charset="-120"/>
                <a:ea typeface="標楷體" panose="03000509000000000000" pitchFamily="65" charset="-120"/>
              </a:rPr>
              <a:t>高中</a:t>
            </a:r>
            <a:r>
              <a:rPr lang="zh-TW" altLang="en-US" sz="2000" b="1" dirty="0">
                <a:solidFill>
                  <a:schemeClr val="bg1"/>
                </a:solidFill>
                <a:latin typeface="標楷體" panose="03000509000000000000" pitchFamily="65" charset="-120"/>
                <a:ea typeface="標楷體" panose="03000509000000000000" pitchFamily="65" charset="-120"/>
              </a:rPr>
              <a:t>普通科</a:t>
            </a:r>
            <a:endParaRPr lang="en-US" altLang="zh-TW" sz="2000" b="1" dirty="0">
              <a:solidFill>
                <a:schemeClr val="bg1"/>
              </a:solidFill>
              <a:latin typeface="標楷體" panose="03000509000000000000" pitchFamily="65" charset="-120"/>
              <a:ea typeface="標楷體" panose="03000509000000000000" pitchFamily="65" charset="-120"/>
            </a:endParaRPr>
          </a:p>
          <a:p>
            <a:pPr>
              <a:defRPr/>
            </a:pPr>
            <a:r>
              <a:rPr lang="en-US" altLang="zh-TW" sz="2000" b="1" dirty="0" smtClean="0">
                <a:solidFill>
                  <a:schemeClr val="bg1"/>
                </a:solidFill>
                <a:latin typeface="標楷體" panose="03000509000000000000" pitchFamily="65" charset="-120"/>
                <a:ea typeface="標楷體" panose="03000509000000000000" pitchFamily="65" charset="-120"/>
              </a:rPr>
              <a:t>2.B</a:t>
            </a:r>
            <a:r>
              <a:rPr lang="zh-TW" altLang="en-US" sz="2000" b="1" dirty="0" smtClean="0">
                <a:solidFill>
                  <a:schemeClr val="bg1"/>
                </a:solidFill>
                <a:latin typeface="標楷體" panose="03000509000000000000" pitchFamily="65" charset="-120"/>
                <a:ea typeface="標楷體" panose="03000509000000000000" pitchFamily="65" charset="-120"/>
              </a:rPr>
              <a:t>高職</a:t>
            </a:r>
            <a:r>
              <a:rPr lang="zh-TW" altLang="en-US" sz="2000" b="1" dirty="0">
                <a:solidFill>
                  <a:schemeClr val="bg1"/>
                </a:solidFill>
                <a:latin typeface="標楷體" panose="03000509000000000000" pitchFamily="65" charset="-120"/>
                <a:ea typeface="標楷體" panose="03000509000000000000" pitchFamily="65" charset="-120"/>
              </a:rPr>
              <a:t>*</a:t>
            </a:r>
            <a:r>
              <a:rPr lang="zh-TW" altLang="en-US" sz="2000" b="1" dirty="0" smtClean="0">
                <a:solidFill>
                  <a:schemeClr val="bg1"/>
                </a:solidFill>
                <a:latin typeface="標楷體" panose="03000509000000000000" pitchFamily="65" charset="-120"/>
                <a:ea typeface="標楷體" panose="03000509000000000000" pitchFamily="65" charset="-120"/>
              </a:rPr>
              <a:t>*</a:t>
            </a:r>
            <a:r>
              <a:rPr lang="zh-TW" altLang="en-US" sz="2000" dirty="0" smtClean="0">
                <a:solidFill>
                  <a:srgbClr val="FFFF00"/>
                </a:solidFill>
                <a:latin typeface="標楷體" panose="03000509000000000000" pitchFamily="65" charset="-120"/>
                <a:ea typeface="標楷體" panose="03000509000000000000" pitchFamily="65" charset="-120"/>
              </a:rPr>
              <a:t>群</a:t>
            </a:r>
            <a:endParaRPr lang="en-US" altLang="zh-TW" sz="2000" b="1" dirty="0">
              <a:solidFill>
                <a:schemeClr val="bg1"/>
              </a:solidFill>
              <a:latin typeface="標楷體" panose="03000509000000000000" pitchFamily="65" charset="-120"/>
              <a:ea typeface="標楷體" panose="03000509000000000000" pitchFamily="65" charset="-120"/>
            </a:endParaRPr>
          </a:p>
          <a:p>
            <a:pPr>
              <a:defRPr/>
            </a:pPr>
            <a:r>
              <a:rPr lang="en-US" altLang="zh-TW" sz="2000" b="1" dirty="0" smtClean="0">
                <a:solidFill>
                  <a:schemeClr val="bg1"/>
                </a:solidFill>
                <a:latin typeface="標楷體" panose="03000509000000000000" pitchFamily="65" charset="-120"/>
                <a:ea typeface="標楷體" panose="03000509000000000000" pitchFamily="65" charset="-120"/>
              </a:rPr>
              <a:t>3.C</a:t>
            </a:r>
            <a:r>
              <a:rPr lang="zh-TW" altLang="en-US" sz="2000" dirty="0" smtClean="0">
                <a:solidFill>
                  <a:schemeClr val="bg1"/>
                </a:solidFill>
                <a:latin typeface="標楷體" panose="03000509000000000000" pitchFamily="65" charset="-120"/>
                <a:ea typeface="標楷體" panose="03000509000000000000" pitchFamily="65" charset="-120"/>
              </a:rPr>
              <a:t>高中</a:t>
            </a:r>
            <a:r>
              <a:rPr lang="zh-TW" altLang="en-US" sz="2000" dirty="0">
                <a:solidFill>
                  <a:schemeClr val="bg1"/>
                </a:solidFill>
                <a:latin typeface="標楷體" panose="03000509000000000000" pitchFamily="65" charset="-120"/>
                <a:ea typeface="標楷體" panose="03000509000000000000" pitchFamily="65" charset="-120"/>
              </a:rPr>
              <a:t>普通</a:t>
            </a:r>
            <a:r>
              <a:rPr lang="zh-TW" altLang="en-US" sz="2000" dirty="0" smtClean="0">
                <a:solidFill>
                  <a:schemeClr val="bg1"/>
                </a:solidFill>
                <a:latin typeface="標楷體" panose="03000509000000000000" pitchFamily="65" charset="-120"/>
                <a:ea typeface="標楷體" panose="03000509000000000000" pitchFamily="65" charset="-120"/>
              </a:rPr>
              <a:t>科</a:t>
            </a:r>
            <a:endParaRPr lang="zh-TW" altLang="en-US" sz="2000" b="1" dirty="0">
              <a:solidFill>
                <a:schemeClr val="bg1"/>
              </a:solidFill>
              <a:latin typeface="標楷體" panose="03000509000000000000" pitchFamily="65" charset="-120"/>
              <a:ea typeface="標楷體" panose="03000509000000000000" pitchFamily="65" charset="-120"/>
            </a:endParaRPr>
          </a:p>
        </p:txBody>
      </p:sp>
      <p:sp>
        <p:nvSpPr>
          <p:cNvPr id="15" name="圓角矩形 14"/>
          <p:cNvSpPr/>
          <p:nvPr/>
        </p:nvSpPr>
        <p:spPr>
          <a:xfrm>
            <a:off x="5343525" y="3282616"/>
            <a:ext cx="1971675" cy="136683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en-US" altLang="zh-TW" sz="2000" b="1" dirty="0" smtClean="0">
                <a:solidFill>
                  <a:schemeClr val="bg1"/>
                </a:solidFill>
                <a:latin typeface="標楷體" panose="03000509000000000000" pitchFamily="65" charset="-120"/>
                <a:ea typeface="標楷體" panose="03000509000000000000" pitchFamily="65" charset="-120"/>
              </a:rPr>
              <a:t>1.A</a:t>
            </a:r>
            <a:r>
              <a:rPr lang="zh-TW" altLang="en-US" sz="2000" b="1" dirty="0" smtClean="0">
                <a:solidFill>
                  <a:schemeClr val="bg1"/>
                </a:solidFill>
                <a:latin typeface="標楷體" panose="03000509000000000000" pitchFamily="65" charset="-120"/>
                <a:ea typeface="標楷體" panose="03000509000000000000" pitchFamily="65" charset="-120"/>
              </a:rPr>
              <a:t>高中</a:t>
            </a:r>
            <a:r>
              <a:rPr lang="zh-TW" altLang="en-US" sz="2000" b="1" dirty="0">
                <a:solidFill>
                  <a:schemeClr val="bg1"/>
                </a:solidFill>
                <a:latin typeface="標楷體" panose="03000509000000000000" pitchFamily="65" charset="-120"/>
                <a:ea typeface="標楷體" panose="03000509000000000000" pitchFamily="65" charset="-120"/>
              </a:rPr>
              <a:t>普通科</a:t>
            </a:r>
            <a:endParaRPr lang="en-US" altLang="zh-TW" sz="2000" b="1" dirty="0">
              <a:solidFill>
                <a:schemeClr val="bg1"/>
              </a:solidFill>
              <a:latin typeface="標楷體" panose="03000509000000000000" pitchFamily="65" charset="-120"/>
              <a:ea typeface="標楷體" panose="03000509000000000000" pitchFamily="65" charset="-120"/>
            </a:endParaRPr>
          </a:p>
          <a:p>
            <a:pPr eaLnBrk="1" hangingPunct="1">
              <a:defRPr/>
            </a:pPr>
            <a:r>
              <a:rPr lang="en-US" altLang="zh-TW" sz="2000" b="1" dirty="0" smtClean="0">
                <a:solidFill>
                  <a:schemeClr val="bg1"/>
                </a:solidFill>
                <a:latin typeface="標楷體" panose="03000509000000000000" pitchFamily="65" charset="-120"/>
                <a:ea typeface="標楷體" panose="03000509000000000000" pitchFamily="65" charset="-120"/>
              </a:rPr>
              <a:t>2.B</a:t>
            </a:r>
            <a:r>
              <a:rPr lang="zh-TW" altLang="en-US" sz="2000" b="1" dirty="0" smtClean="0">
                <a:solidFill>
                  <a:schemeClr val="bg1"/>
                </a:solidFill>
                <a:latin typeface="標楷體" panose="03000509000000000000" pitchFamily="65" charset="-120"/>
                <a:ea typeface="標楷體" panose="03000509000000000000" pitchFamily="65" charset="-120"/>
              </a:rPr>
              <a:t>高中</a:t>
            </a:r>
            <a:r>
              <a:rPr lang="zh-TW" altLang="en-US" sz="2000" b="1" dirty="0">
                <a:solidFill>
                  <a:schemeClr val="bg1"/>
                </a:solidFill>
                <a:latin typeface="標楷體" panose="03000509000000000000" pitchFamily="65" charset="-120"/>
                <a:ea typeface="標楷體" panose="03000509000000000000" pitchFamily="65" charset="-120"/>
              </a:rPr>
              <a:t>普通科</a:t>
            </a:r>
            <a:endParaRPr lang="en-US" altLang="zh-TW" sz="2000" b="1" dirty="0">
              <a:solidFill>
                <a:schemeClr val="bg1"/>
              </a:solidFill>
              <a:latin typeface="標楷體" panose="03000509000000000000" pitchFamily="65" charset="-120"/>
              <a:ea typeface="標楷體" panose="03000509000000000000" pitchFamily="65" charset="-120"/>
            </a:endParaRPr>
          </a:p>
          <a:p>
            <a:pPr eaLnBrk="1" hangingPunct="1">
              <a:defRPr/>
            </a:pPr>
            <a:r>
              <a:rPr lang="en-US" altLang="zh-TW" sz="2000" b="1" dirty="0" smtClean="0">
                <a:solidFill>
                  <a:schemeClr val="bg1"/>
                </a:solidFill>
                <a:latin typeface="標楷體" panose="03000509000000000000" pitchFamily="65" charset="-120"/>
                <a:ea typeface="標楷體" panose="03000509000000000000" pitchFamily="65" charset="-120"/>
              </a:rPr>
              <a:t>3.C</a:t>
            </a:r>
            <a:r>
              <a:rPr lang="zh-TW" altLang="en-US" sz="2000" b="1" dirty="0" smtClean="0">
                <a:solidFill>
                  <a:schemeClr val="bg1"/>
                </a:solidFill>
                <a:latin typeface="標楷體" panose="03000509000000000000" pitchFamily="65" charset="-120"/>
                <a:ea typeface="標楷體" panose="03000509000000000000" pitchFamily="65" charset="-120"/>
              </a:rPr>
              <a:t>高中</a:t>
            </a:r>
            <a:r>
              <a:rPr lang="zh-TW" altLang="en-US" sz="2000" b="1" dirty="0">
                <a:solidFill>
                  <a:schemeClr val="bg1"/>
                </a:solidFill>
                <a:latin typeface="標楷體" panose="03000509000000000000" pitchFamily="65" charset="-120"/>
                <a:ea typeface="標楷體" panose="03000509000000000000" pitchFamily="65" charset="-120"/>
              </a:rPr>
              <a:t>普通科</a:t>
            </a:r>
            <a:endParaRPr lang="en-US" altLang="zh-TW" sz="2000" b="1" dirty="0">
              <a:solidFill>
                <a:schemeClr val="bg1"/>
              </a:solidFill>
              <a:latin typeface="標楷體" panose="03000509000000000000" pitchFamily="65" charset="-120"/>
              <a:ea typeface="標楷體" panose="03000509000000000000" pitchFamily="65" charset="-120"/>
            </a:endParaRPr>
          </a:p>
        </p:txBody>
      </p:sp>
      <p:sp>
        <p:nvSpPr>
          <p:cNvPr id="16" name="圓角矩形 15"/>
          <p:cNvSpPr/>
          <p:nvPr/>
        </p:nvSpPr>
        <p:spPr>
          <a:xfrm>
            <a:off x="7373938" y="3282616"/>
            <a:ext cx="1747440" cy="1366837"/>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en-US" altLang="zh-TW" sz="2000" b="1" dirty="0" smtClean="0">
                <a:solidFill>
                  <a:schemeClr val="bg1"/>
                </a:solidFill>
                <a:latin typeface="標楷體" panose="03000509000000000000" pitchFamily="65" charset="-120"/>
                <a:ea typeface="標楷體" panose="03000509000000000000" pitchFamily="65" charset="-120"/>
              </a:rPr>
              <a:t>1.A</a:t>
            </a:r>
            <a:r>
              <a:rPr lang="zh-TW" altLang="en-US" sz="2000" b="1" dirty="0" smtClean="0">
                <a:solidFill>
                  <a:schemeClr val="bg1"/>
                </a:solidFill>
                <a:latin typeface="標楷體" panose="03000509000000000000" pitchFamily="65" charset="-120"/>
                <a:ea typeface="標楷體" panose="03000509000000000000" pitchFamily="65" charset="-120"/>
              </a:rPr>
              <a:t>高職</a:t>
            </a:r>
            <a:r>
              <a:rPr lang="zh-TW" altLang="en-US" sz="2000" b="1" dirty="0">
                <a:solidFill>
                  <a:schemeClr val="bg1"/>
                </a:solidFill>
                <a:latin typeface="標楷體" panose="03000509000000000000" pitchFamily="65" charset="-120"/>
                <a:ea typeface="標楷體" panose="03000509000000000000" pitchFamily="65" charset="-120"/>
              </a:rPr>
              <a:t>**科</a:t>
            </a:r>
            <a:endParaRPr lang="en-US" altLang="zh-TW" sz="2000" b="1" dirty="0">
              <a:solidFill>
                <a:schemeClr val="bg1"/>
              </a:solidFill>
              <a:latin typeface="標楷體" panose="03000509000000000000" pitchFamily="65" charset="-120"/>
              <a:ea typeface="標楷體" panose="03000509000000000000" pitchFamily="65" charset="-120"/>
            </a:endParaRPr>
          </a:p>
          <a:p>
            <a:pPr eaLnBrk="1" hangingPunct="1">
              <a:defRPr/>
            </a:pPr>
            <a:r>
              <a:rPr lang="en-US" altLang="zh-TW" sz="2000" b="1" dirty="0" smtClean="0">
                <a:solidFill>
                  <a:schemeClr val="bg1"/>
                </a:solidFill>
                <a:latin typeface="標楷體" panose="03000509000000000000" pitchFamily="65" charset="-120"/>
                <a:ea typeface="標楷體" panose="03000509000000000000" pitchFamily="65" charset="-120"/>
              </a:rPr>
              <a:t>2.B</a:t>
            </a:r>
            <a:r>
              <a:rPr lang="zh-TW" altLang="en-US" sz="2000" b="1" dirty="0" smtClean="0">
                <a:solidFill>
                  <a:schemeClr val="bg1"/>
                </a:solidFill>
                <a:latin typeface="標楷體" panose="03000509000000000000" pitchFamily="65" charset="-120"/>
                <a:ea typeface="標楷體" panose="03000509000000000000" pitchFamily="65" charset="-120"/>
              </a:rPr>
              <a:t>高職</a:t>
            </a:r>
            <a:r>
              <a:rPr lang="zh-TW" altLang="en-US" sz="2000" b="1" dirty="0">
                <a:solidFill>
                  <a:schemeClr val="bg1"/>
                </a:solidFill>
                <a:latin typeface="標楷體" panose="03000509000000000000" pitchFamily="65" charset="-120"/>
                <a:ea typeface="標楷體" panose="03000509000000000000" pitchFamily="65" charset="-120"/>
              </a:rPr>
              <a:t>*</a:t>
            </a:r>
            <a:r>
              <a:rPr lang="zh-TW" altLang="en-US" sz="2000" b="1" dirty="0" smtClean="0">
                <a:solidFill>
                  <a:schemeClr val="bg1"/>
                </a:solidFill>
                <a:latin typeface="標楷體" panose="03000509000000000000" pitchFamily="65" charset="-120"/>
                <a:ea typeface="標楷體" panose="03000509000000000000" pitchFamily="65" charset="-120"/>
              </a:rPr>
              <a:t>*</a:t>
            </a:r>
            <a:r>
              <a:rPr lang="zh-TW" altLang="en-US" sz="2000" dirty="0">
                <a:solidFill>
                  <a:srgbClr val="FFFF00"/>
                </a:solidFill>
                <a:latin typeface="標楷體" panose="03000509000000000000" pitchFamily="65" charset="-120"/>
                <a:ea typeface="標楷體" panose="03000509000000000000" pitchFamily="65" charset="-120"/>
              </a:rPr>
              <a:t>群</a:t>
            </a:r>
            <a:endParaRPr lang="en-US" altLang="zh-TW" sz="2000" b="1" dirty="0">
              <a:solidFill>
                <a:schemeClr val="bg1"/>
              </a:solidFill>
              <a:latin typeface="標楷體" panose="03000509000000000000" pitchFamily="65" charset="-120"/>
              <a:ea typeface="標楷體" panose="03000509000000000000" pitchFamily="65" charset="-120"/>
            </a:endParaRPr>
          </a:p>
          <a:p>
            <a:pPr eaLnBrk="1" hangingPunct="1">
              <a:defRPr/>
            </a:pPr>
            <a:r>
              <a:rPr lang="en-US" altLang="zh-TW" sz="2000" b="1" dirty="0" smtClean="0">
                <a:solidFill>
                  <a:schemeClr val="bg1"/>
                </a:solidFill>
                <a:latin typeface="標楷體" panose="03000509000000000000" pitchFamily="65" charset="-120"/>
                <a:ea typeface="標楷體" panose="03000509000000000000" pitchFamily="65" charset="-120"/>
              </a:rPr>
              <a:t>3.C</a:t>
            </a:r>
            <a:r>
              <a:rPr lang="zh-TW" altLang="en-US" sz="2000" b="1" dirty="0" smtClean="0">
                <a:solidFill>
                  <a:schemeClr val="bg1"/>
                </a:solidFill>
                <a:latin typeface="標楷體" panose="03000509000000000000" pitchFamily="65" charset="-120"/>
                <a:ea typeface="標楷體" panose="03000509000000000000" pitchFamily="65" charset="-120"/>
              </a:rPr>
              <a:t>高職</a:t>
            </a:r>
            <a:r>
              <a:rPr lang="zh-TW" altLang="en-US" sz="2000" b="1" dirty="0">
                <a:solidFill>
                  <a:schemeClr val="bg1"/>
                </a:solidFill>
                <a:latin typeface="標楷體" panose="03000509000000000000" pitchFamily="65" charset="-120"/>
                <a:ea typeface="標楷體" panose="03000509000000000000" pitchFamily="65" charset="-120"/>
              </a:rPr>
              <a:t>**科</a:t>
            </a:r>
          </a:p>
        </p:txBody>
      </p:sp>
      <p:sp>
        <p:nvSpPr>
          <p:cNvPr id="3" name="向右箭號 2"/>
          <p:cNvSpPr/>
          <p:nvPr/>
        </p:nvSpPr>
        <p:spPr>
          <a:xfrm>
            <a:off x="4772690" y="2374764"/>
            <a:ext cx="1402487" cy="899865"/>
          </a:xfrm>
          <a:prstGeom prst="rightArrow">
            <a:avLst/>
          </a:prstGeom>
          <a:solidFill>
            <a:srgbClr val="FFFF00"/>
          </a:solidFill>
          <a:ln w="571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圓角矩形 10"/>
          <p:cNvSpPr/>
          <p:nvPr/>
        </p:nvSpPr>
        <p:spPr>
          <a:xfrm>
            <a:off x="7173391" y="404664"/>
            <a:ext cx="1971675" cy="136842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en-US" altLang="zh-TW" sz="2000" b="1" dirty="0" smtClean="0">
                <a:solidFill>
                  <a:schemeClr val="bg1"/>
                </a:solidFill>
                <a:latin typeface="標楷體" panose="03000509000000000000" pitchFamily="65" charset="-120"/>
                <a:ea typeface="標楷體" panose="03000509000000000000" pitchFamily="65" charset="-120"/>
              </a:rPr>
              <a:t>1.A</a:t>
            </a:r>
            <a:r>
              <a:rPr lang="zh-TW" altLang="en-US" sz="2000" dirty="0" smtClean="0">
                <a:solidFill>
                  <a:schemeClr val="bg1"/>
                </a:solidFill>
                <a:latin typeface="標楷體" panose="03000509000000000000" pitchFamily="65" charset="-120"/>
                <a:ea typeface="標楷體" panose="03000509000000000000" pitchFamily="65" charset="-120"/>
              </a:rPr>
              <a:t>高職</a:t>
            </a:r>
            <a:r>
              <a:rPr lang="zh-TW" altLang="en-US" sz="2000" dirty="0">
                <a:solidFill>
                  <a:schemeClr val="bg1"/>
                </a:solidFill>
                <a:latin typeface="標楷體" panose="03000509000000000000" pitchFamily="65" charset="-120"/>
                <a:ea typeface="標楷體" panose="03000509000000000000" pitchFamily="65" charset="-120"/>
              </a:rPr>
              <a:t>*</a:t>
            </a:r>
            <a:r>
              <a:rPr lang="zh-TW" altLang="en-US" sz="2000" dirty="0" smtClean="0">
                <a:solidFill>
                  <a:schemeClr val="bg1"/>
                </a:solidFill>
                <a:latin typeface="標楷體" panose="03000509000000000000" pitchFamily="65" charset="-120"/>
                <a:ea typeface="標楷體" panose="03000509000000000000" pitchFamily="65" charset="-120"/>
              </a:rPr>
              <a:t>*</a:t>
            </a:r>
            <a:r>
              <a:rPr lang="zh-TW" altLang="en-US" sz="2000" dirty="0">
                <a:solidFill>
                  <a:srgbClr val="FFFF00"/>
                </a:solidFill>
                <a:latin typeface="標楷體" panose="03000509000000000000" pitchFamily="65" charset="-120"/>
                <a:ea typeface="標楷體" panose="03000509000000000000" pitchFamily="65" charset="-120"/>
              </a:rPr>
              <a:t>群</a:t>
            </a:r>
            <a:endParaRPr lang="en-US" altLang="zh-TW" sz="2000" b="1" dirty="0">
              <a:solidFill>
                <a:schemeClr val="bg1"/>
              </a:solidFill>
              <a:latin typeface="標楷體" panose="03000509000000000000" pitchFamily="65" charset="-120"/>
              <a:ea typeface="標楷體" panose="03000509000000000000" pitchFamily="65" charset="-120"/>
            </a:endParaRPr>
          </a:p>
          <a:p>
            <a:pPr eaLnBrk="1" hangingPunct="1">
              <a:defRPr/>
            </a:pPr>
            <a:r>
              <a:rPr lang="en-US" altLang="zh-TW" sz="2000" b="1" dirty="0" smtClean="0">
                <a:solidFill>
                  <a:schemeClr val="bg1"/>
                </a:solidFill>
                <a:latin typeface="標楷體" panose="03000509000000000000" pitchFamily="65" charset="-120"/>
                <a:ea typeface="標楷體" panose="03000509000000000000" pitchFamily="65" charset="-120"/>
              </a:rPr>
              <a:t>2.B</a:t>
            </a:r>
            <a:r>
              <a:rPr lang="zh-TW" altLang="en-US" sz="2000" dirty="0" smtClean="0">
                <a:solidFill>
                  <a:schemeClr val="bg1"/>
                </a:solidFill>
                <a:latin typeface="標楷體" panose="03000509000000000000" pitchFamily="65" charset="-120"/>
                <a:ea typeface="標楷體" panose="03000509000000000000" pitchFamily="65" charset="-120"/>
              </a:rPr>
              <a:t>高中</a:t>
            </a:r>
            <a:r>
              <a:rPr lang="zh-TW" altLang="en-US" sz="2000" dirty="0">
                <a:solidFill>
                  <a:schemeClr val="bg1"/>
                </a:solidFill>
                <a:latin typeface="標楷體" panose="03000509000000000000" pitchFamily="65" charset="-120"/>
                <a:ea typeface="標楷體" panose="03000509000000000000" pitchFamily="65" charset="-120"/>
              </a:rPr>
              <a:t>普通科</a:t>
            </a:r>
            <a:endParaRPr lang="en-US" altLang="zh-TW" sz="2000" b="1" dirty="0">
              <a:solidFill>
                <a:schemeClr val="bg1"/>
              </a:solidFill>
              <a:latin typeface="標楷體" panose="03000509000000000000" pitchFamily="65" charset="-120"/>
              <a:ea typeface="標楷體" panose="03000509000000000000" pitchFamily="65" charset="-120"/>
            </a:endParaRPr>
          </a:p>
          <a:p>
            <a:pPr>
              <a:defRPr/>
            </a:pPr>
            <a:r>
              <a:rPr lang="en-US" altLang="zh-TW" sz="2000" b="1" dirty="0" smtClean="0">
                <a:solidFill>
                  <a:schemeClr val="bg1"/>
                </a:solidFill>
                <a:latin typeface="標楷體" panose="03000509000000000000" pitchFamily="65" charset="-120"/>
                <a:ea typeface="標楷體" panose="03000509000000000000" pitchFamily="65" charset="-120"/>
              </a:rPr>
              <a:t>3.A</a:t>
            </a:r>
            <a:r>
              <a:rPr lang="zh-TW" altLang="en-US" sz="2000" dirty="0" smtClean="0">
                <a:solidFill>
                  <a:schemeClr val="bg1"/>
                </a:solidFill>
                <a:latin typeface="標楷體" panose="03000509000000000000" pitchFamily="65" charset="-120"/>
                <a:ea typeface="標楷體" panose="03000509000000000000" pitchFamily="65" charset="-120"/>
              </a:rPr>
              <a:t>高職</a:t>
            </a:r>
            <a:r>
              <a:rPr lang="zh-TW" altLang="en-US" sz="2000" dirty="0">
                <a:solidFill>
                  <a:schemeClr val="bg1"/>
                </a:solidFill>
                <a:latin typeface="標楷體" panose="03000509000000000000" pitchFamily="65" charset="-120"/>
                <a:ea typeface="標楷體" panose="03000509000000000000" pitchFamily="65" charset="-120"/>
              </a:rPr>
              <a:t>**科</a:t>
            </a:r>
            <a:endParaRPr lang="zh-TW" altLang="en-US" sz="2000" b="1" dirty="0">
              <a:solidFill>
                <a:schemeClr val="bg1"/>
              </a:solidFill>
              <a:latin typeface="標楷體" panose="03000509000000000000" pitchFamily="65" charset="-120"/>
              <a:ea typeface="標楷體" panose="03000509000000000000" pitchFamily="65" charset="-120"/>
            </a:endParaRPr>
          </a:p>
        </p:txBody>
      </p:sp>
      <p:sp>
        <p:nvSpPr>
          <p:cNvPr id="17" name="圓角矩形 16"/>
          <p:cNvSpPr/>
          <p:nvPr/>
        </p:nvSpPr>
        <p:spPr>
          <a:xfrm>
            <a:off x="7190780" y="1914191"/>
            <a:ext cx="1971675" cy="1368425"/>
          </a:xfrm>
          <a:prstGeom prst="roundRect">
            <a:avLst/>
          </a:prstGeom>
          <a:solidFill>
            <a:srgbClr val="3333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en-US" altLang="zh-TW" sz="2000" b="1" dirty="0" smtClean="0">
                <a:solidFill>
                  <a:schemeClr val="bg1"/>
                </a:solidFill>
                <a:latin typeface="標楷體" panose="03000509000000000000" pitchFamily="65" charset="-120"/>
                <a:ea typeface="標楷體" panose="03000509000000000000" pitchFamily="65" charset="-120"/>
              </a:rPr>
              <a:t>1.A</a:t>
            </a:r>
            <a:r>
              <a:rPr lang="zh-TW" altLang="en-US" sz="2000" dirty="0" smtClean="0">
                <a:solidFill>
                  <a:schemeClr val="bg1"/>
                </a:solidFill>
                <a:latin typeface="標楷體" panose="03000509000000000000" pitchFamily="65" charset="-120"/>
                <a:ea typeface="標楷體" panose="03000509000000000000" pitchFamily="65" charset="-120"/>
              </a:rPr>
              <a:t>高中</a:t>
            </a:r>
            <a:r>
              <a:rPr lang="zh-TW" altLang="en-US" sz="2000" dirty="0">
                <a:solidFill>
                  <a:schemeClr val="bg1"/>
                </a:solidFill>
                <a:latin typeface="標楷體" panose="03000509000000000000" pitchFamily="65" charset="-120"/>
                <a:ea typeface="標楷體" panose="03000509000000000000" pitchFamily="65" charset="-120"/>
              </a:rPr>
              <a:t>普通科</a:t>
            </a:r>
            <a:endParaRPr lang="en-US" altLang="zh-TW" sz="2000" b="1" dirty="0">
              <a:solidFill>
                <a:schemeClr val="bg1"/>
              </a:solidFill>
              <a:latin typeface="標楷體" panose="03000509000000000000" pitchFamily="65" charset="-120"/>
              <a:ea typeface="標楷體" panose="03000509000000000000" pitchFamily="65" charset="-120"/>
            </a:endParaRPr>
          </a:p>
          <a:p>
            <a:pPr eaLnBrk="1" hangingPunct="1">
              <a:defRPr/>
            </a:pPr>
            <a:r>
              <a:rPr lang="en-US" altLang="zh-TW" sz="2000" b="1" dirty="0" smtClean="0">
                <a:solidFill>
                  <a:schemeClr val="bg1"/>
                </a:solidFill>
                <a:latin typeface="標楷體" panose="03000509000000000000" pitchFamily="65" charset="-120"/>
                <a:ea typeface="標楷體" panose="03000509000000000000" pitchFamily="65" charset="-120"/>
              </a:rPr>
              <a:t>2.B</a:t>
            </a:r>
            <a:r>
              <a:rPr lang="zh-TW" altLang="en-US" sz="2000" dirty="0" smtClean="0">
                <a:solidFill>
                  <a:schemeClr val="bg1"/>
                </a:solidFill>
                <a:latin typeface="標楷體" panose="03000509000000000000" pitchFamily="65" charset="-120"/>
                <a:ea typeface="標楷體" panose="03000509000000000000" pitchFamily="65" charset="-120"/>
              </a:rPr>
              <a:t>高職</a:t>
            </a:r>
            <a:r>
              <a:rPr lang="zh-TW" altLang="en-US" sz="2000" dirty="0">
                <a:solidFill>
                  <a:schemeClr val="bg1"/>
                </a:solidFill>
                <a:latin typeface="標楷體" panose="03000509000000000000" pitchFamily="65" charset="-120"/>
                <a:ea typeface="標楷體" panose="03000509000000000000" pitchFamily="65" charset="-120"/>
              </a:rPr>
              <a:t>*</a:t>
            </a:r>
            <a:r>
              <a:rPr lang="zh-TW" altLang="en-US" sz="2000" dirty="0" smtClean="0">
                <a:solidFill>
                  <a:schemeClr val="bg1"/>
                </a:solidFill>
                <a:latin typeface="標楷體" panose="03000509000000000000" pitchFamily="65" charset="-120"/>
                <a:ea typeface="標楷體" panose="03000509000000000000" pitchFamily="65" charset="-120"/>
              </a:rPr>
              <a:t>*</a:t>
            </a:r>
            <a:r>
              <a:rPr lang="zh-TW" altLang="en-US" sz="2000" dirty="0">
                <a:solidFill>
                  <a:srgbClr val="FFFF00"/>
                </a:solidFill>
                <a:latin typeface="標楷體" panose="03000509000000000000" pitchFamily="65" charset="-120"/>
                <a:ea typeface="標楷體" panose="03000509000000000000" pitchFamily="65" charset="-120"/>
              </a:rPr>
              <a:t>群</a:t>
            </a:r>
            <a:endParaRPr lang="en-US" altLang="zh-TW" sz="2000" b="1" dirty="0">
              <a:solidFill>
                <a:schemeClr val="bg1"/>
              </a:solidFill>
              <a:latin typeface="標楷體" panose="03000509000000000000" pitchFamily="65" charset="-120"/>
              <a:ea typeface="標楷體" panose="03000509000000000000" pitchFamily="65" charset="-120"/>
            </a:endParaRPr>
          </a:p>
          <a:p>
            <a:pPr>
              <a:defRPr/>
            </a:pPr>
            <a:r>
              <a:rPr lang="en-US" altLang="zh-TW" sz="2000" b="1" dirty="0" smtClean="0">
                <a:solidFill>
                  <a:schemeClr val="bg1"/>
                </a:solidFill>
                <a:latin typeface="標楷體" panose="03000509000000000000" pitchFamily="65" charset="-120"/>
                <a:ea typeface="標楷體" panose="03000509000000000000" pitchFamily="65" charset="-120"/>
              </a:rPr>
              <a:t>3.B</a:t>
            </a:r>
            <a:r>
              <a:rPr lang="zh-TW" altLang="en-US" sz="2000" dirty="0" smtClean="0">
                <a:solidFill>
                  <a:schemeClr val="bg1"/>
                </a:solidFill>
                <a:latin typeface="標楷體" panose="03000509000000000000" pitchFamily="65" charset="-120"/>
                <a:ea typeface="標楷體" panose="03000509000000000000" pitchFamily="65" charset="-120"/>
              </a:rPr>
              <a:t>高職</a:t>
            </a:r>
            <a:r>
              <a:rPr lang="zh-TW" altLang="en-US" sz="2000" dirty="0">
                <a:solidFill>
                  <a:schemeClr val="bg1"/>
                </a:solidFill>
                <a:latin typeface="標楷體" panose="03000509000000000000" pitchFamily="65" charset="-120"/>
                <a:ea typeface="標楷體" panose="03000509000000000000" pitchFamily="65" charset="-120"/>
              </a:rPr>
              <a:t>**科</a:t>
            </a:r>
            <a:endParaRPr lang="zh-TW" altLang="en-US" sz="2000" b="1" dirty="0">
              <a:solidFill>
                <a:schemeClr val="bg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641958828"/>
      </p:ext>
    </p:extLst>
  </p:cSld>
  <p:clrMapOvr>
    <a:masterClrMapping/>
  </p:clrMapOvr>
  <p:transition spd="slow"/>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1331913" y="692150"/>
            <a:ext cx="569739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均衡學習積分</a:t>
            </a:r>
          </a:p>
        </p:txBody>
      </p:sp>
      <p:cxnSp>
        <p:nvCxnSpPr>
          <p:cNvPr id="20" name="直線接點 19"/>
          <p:cNvCxnSpPr/>
          <p:nvPr/>
        </p:nvCxnSpPr>
        <p:spPr>
          <a:xfrm>
            <a:off x="4283968" y="2780928"/>
            <a:ext cx="1584176" cy="0"/>
          </a:xfrm>
          <a:prstGeom prst="line">
            <a:avLst/>
          </a:prstGeom>
          <a:noFill/>
          <a:ln w="38100" cap="flat" cmpd="sng" algn="ctr">
            <a:solidFill>
              <a:srgbClr val="1F497D">
                <a:lumMod val="40000"/>
                <a:lumOff val="60000"/>
              </a:srgbClr>
            </a:solidFill>
            <a:prstDash val="solid"/>
          </a:ln>
          <a:effectLst/>
        </p:spPr>
      </p:cxnSp>
      <p:grpSp>
        <p:nvGrpSpPr>
          <p:cNvPr id="10" name="群組 9"/>
          <p:cNvGrpSpPr/>
          <p:nvPr/>
        </p:nvGrpSpPr>
        <p:grpSpPr>
          <a:xfrm>
            <a:off x="1968959" y="5229200"/>
            <a:ext cx="5770338" cy="1296144"/>
            <a:chOff x="2599361" y="1685"/>
            <a:chExt cx="8203920" cy="1355636"/>
          </a:xfrm>
          <a:scene3d>
            <a:camera prst="orthographicFront"/>
            <a:lightRig rig="flat" dir="t"/>
          </a:scene3d>
        </p:grpSpPr>
        <p:sp>
          <p:nvSpPr>
            <p:cNvPr id="11" name="矩形 10"/>
            <p:cNvSpPr/>
            <p:nvPr/>
          </p:nvSpPr>
          <p:spPr>
            <a:xfrm>
              <a:off x="2599361" y="1685"/>
              <a:ext cx="8203920" cy="1355636"/>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sp>
        <p:sp>
          <p:nvSpPr>
            <p:cNvPr id="12" name="矩形 11"/>
            <p:cNvSpPr/>
            <p:nvPr/>
          </p:nvSpPr>
          <p:spPr>
            <a:xfrm>
              <a:off x="3126534" y="180058"/>
              <a:ext cx="7473495" cy="998890"/>
            </a:xfrm>
            <a:prstGeom prst="rect">
              <a:avLst/>
            </a:prstGeom>
            <a:noFill/>
            <a:ln>
              <a:noFill/>
            </a:ln>
            <a:effectLst/>
            <a:sp3d/>
          </p:spPr>
          <p:txBody>
            <a:bodyPr spcFirstLastPara="0" vert="horz" wrap="square" lIns="106680" tIns="106680" rIns="106680" bIns="106680" numCol="1" spcCol="1270" anchor="ctr" anchorCtr="0">
              <a:noAutofit/>
            </a:bodyPr>
            <a:lstStyle/>
            <a:p>
              <a:pPr lvl="0" algn="ctr" defTabSz="1244600" fontAlgn="auto">
                <a:lnSpc>
                  <a:spcPct val="80000"/>
                </a:lnSpc>
                <a:spcAft>
                  <a:spcPts val="0"/>
                </a:spcAft>
              </a:pPr>
              <a:r>
                <a:rPr lang="zh-TW" altLang="en-US" sz="2400" dirty="0">
                  <a:solidFill>
                    <a:srgbClr val="A50021"/>
                  </a:solidFill>
                  <a:latin typeface="微軟正黑體" pitchFamily="34" charset="-120"/>
                  <a:ea typeface="微軟正黑體" pitchFamily="34" charset="-120"/>
                </a:rPr>
                <a:t>均衡學習</a:t>
              </a:r>
              <a:endParaRPr lang="en-US" altLang="zh-TW" sz="2400" dirty="0">
                <a:solidFill>
                  <a:srgbClr val="A50021"/>
                </a:solidFill>
                <a:latin typeface="微軟正黑體" pitchFamily="34" charset="-120"/>
                <a:ea typeface="微軟正黑體" pitchFamily="34" charset="-120"/>
              </a:endParaRPr>
            </a:p>
            <a:p>
              <a:pPr lvl="0" algn="ctr" defTabSz="1244600" fontAlgn="auto">
                <a:lnSpc>
                  <a:spcPct val="80000"/>
                </a:lnSpc>
                <a:spcAft>
                  <a:spcPts val="0"/>
                </a:spcAft>
              </a:pPr>
              <a:endParaRPr lang="en-US" altLang="zh-TW" dirty="0">
                <a:solidFill>
                  <a:srgbClr val="660066"/>
                </a:solidFill>
                <a:latin typeface="微軟正黑體" pitchFamily="34" charset="-120"/>
                <a:ea typeface="微軟正黑體" pitchFamily="34" charset="-120"/>
              </a:endParaRPr>
            </a:p>
            <a:p>
              <a:pPr lvl="0" algn="ctr" defTabSz="1244600" fontAlgn="auto">
                <a:lnSpc>
                  <a:spcPct val="80000"/>
                </a:lnSpc>
                <a:spcAft>
                  <a:spcPts val="0"/>
                </a:spcAft>
              </a:pPr>
              <a:r>
                <a:rPr lang="zh-TW" altLang="en-US" dirty="0">
                  <a:solidFill>
                    <a:srgbClr val="660066"/>
                  </a:solidFill>
                  <a:latin typeface="微軟正黑體" pitchFamily="34" charset="-120"/>
                  <a:ea typeface="微軟正黑體" pitchFamily="34" charset="-120"/>
                </a:rPr>
                <a:t>採計至</a:t>
              </a:r>
              <a:r>
                <a:rPr lang="en-US" altLang="zh-TW" dirty="0">
                  <a:solidFill>
                    <a:srgbClr val="660066"/>
                  </a:solidFill>
                  <a:latin typeface="微軟正黑體" pitchFamily="34" charset="-120"/>
                  <a:ea typeface="微軟正黑體" pitchFamily="34" charset="-120"/>
                </a:rPr>
                <a:t>9</a:t>
              </a:r>
              <a:r>
                <a:rPr lang="zh-TW" altLang="en-US" dirty="0">
                  <a:solidFill>
                    <a:srgbClr val="660066"/>
                  </a:solidFill>
                  <a:latin typeface="微軟正黑體" pitchFamily="34" charset="-120"/>
                  <a:ea typeface="微軟正黑體" pitchFamily="34" charset="-120"/>
                </a:rPr>
                <a:t>年級上學期</a:t>
              </a:r>
              <a:endParaRPr lang="zh-TW" altLang="en-US" b="0" dirty="0">
                <a:solidFill>
                  <a:srgbClr val="660066"/>
                </a:solidFill>
                <a:latin typeface="Calibri"/>
                <a:ea typeface="新細明體"/>
              </a:endParaRPr>
            </a:p>
          </p:txBody>
        </p:sp>
      </p:grpSp>
      <p:graphicFrame>
        <p:nvGraphicFramePr>
          <p:cNvPr id="13" name="內容版面配置區 3"/>
          <p:cNvGraphicFramePr>
            <a:graphicFrameLocks/>
          </p:cNvGraphicFramePr>
          <p:nvPr>
            <p:extLst>
              <p:ext uri="{D42A27DB-BD31-4B8C-83A1-F6EECF244321}">
                <p14:modId xmlns:p14="http://schemas.microsoft.com/office/powerpoint/2010/main" val="2519661603"/>
              </p:ext>
            </p:extLst>
          </p:nvPr>
        </p:nvGraphicFramePr>
        <p:xfrm>
          <a:off x="-32916" y="1412776"/>
          <a:ext cx="5469012" cy="37444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表格 13"/>
          <p:cNvGraphicFramePr>
            <a:graphicFrameLocks noGrp="1"/>
          </p:cNvGraphicFramePr>
          <p:nvPr>
            <p:extLst>
              <p:ext uri="{D42A27DB-BD31-4B8C-83A1-F6EECF244321}">
                <p14:modId xmlns:p14="http://schemas.microsoft.com/office/powerpoint/2010/main" val="589711964"/>
              </p:ext>
            </p:extLst>
          </p:nvPr>
        </p:nvGraphicFramePr>
        <p:xfrm>
          <a:off x="5364088" y="1700808"/>
          <a:ext cx="3672408" cy="3417134"/>
        </p:xfrm>
        <a:graphic>
          <a:graphicData uri="http://schemas.openxmlformats.org/drawingml/2006/table">
            <a:tbl>
              <a:tblPr firstRow="1" bandRow="1"/>
              <a:tblGrid>
                <a:gridCol w="2880320">
                  <a:extLst>
                    <a:ext uri="{9D8B030D-6E8A-4147-A177-3AD203B41FA5}">
                      <a16:colId xmlns="" xmlns:a16="http://schemas.microsoft.com/office/drawing/2014/main" val="20000"/>
                    </a:ext>
                  </a:extLst>
                </a:gridCol>
                <a:gridCol w="792088">
                  <a:extLst>
                    <a:ext uri="{9D8B030D-6E8A-4147-A177-3AD203B41FA5}">
                      <a16:colId xmlns="" xmlns:a16="http://schemas.microsoft.com/office/drawing/2014/main" val="20001"/>
                    </a:ext>
                  </a:extLst>
                </a:gridCol>
              </a:tblGrid>
              <a:tr h="1008112">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國中健康與體育、藝術、綜合活動及科技領域等任三個領域五學期平均成績達及格者 。</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積分</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0"/>
                  </a:ext>
                </a:extLst>
              </a:tr>
              <a:tr h="70272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rgbClr val="002060"/>
                          </a:solidFill>
                          <a:latin typeface="微軟正黑體" pitchFamily="34" charset="-120"/>
                          <a:ea typeface="微軟正黑體" pitchFamily="34" charset="-120"/>
                        </a:rPr>
                        <a:t>3</a:t>
                      </a:r>
                      <a:r>
                        <a:rPr lang="zh-TW" altLang="en-US" sz="2000" b="1" dirty="0">
                          <a:solidFill>
                            <a:srgbClr val="002060"/>
                          </a:solidFill>
                          <a:latin typeface="微軟正黑體" pitchFamily="34" charset="-120"/>
                          <a:ea typeface="微軟正黑體" pitchFamily="34" charset="-120"/>
                        </a:rPr>
                        <a:t>領域五學期平均成績達及格以上者</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9</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1"/>
                  </a:ext>
                </a:extLst>
              </a:tr>
              <a:tr h="702727">
                <a:tc>
                  <a:txBody>
                    <a:bodyPr/>
                    <a:lstStyle/>
                    <a:p>
                      <a:pPr algn="ctr"/>
                      <a:r>
                        <a:rPr lang="en-US" altLang="zh-TW" sz="2000" b="1" dirty="0">
                          <a:solidFill>
                            <a:srgbClr val="002060"/>
                          </a:solidFill>
                          <a:latin typeface="微軟正黑體" pitchFamily="34" charset="-120"/>
                          <a:ea typeface="微軟正黑體" pitchFamily="34" charset="-120"/>
                        </a:rPr>
                        <a:t>2</a:t>
                      </a:r>
                      <a:r>
                        <a:rPr lang="zh-TW" altLang="en-US" sz="2000" b="1" dirty="0">
                          <a:solidFill>
                            <a:srgbClr val="002060"/>
                          </a:solidFill>
                          <a:latin typeface="微軟正黑體" pitchFamily="34" charset="-120"/>
                          <a:ea typeface="微軟正黑體" pitchFamily="34" charset="-120"/>
                        </a:rPr>
                        <a:t>領域五學期平均成績達及格以上者</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a:r>
                        <a:rPr lang="en-US" altLang="zh-TW" sz="2000" b="1" dirty="0">
                          <a:solidFill>
                            <a:schemeClr val="bg1"/>
                          </a:solidFill>
                          <a:latin typeface="微軟正黑體" pitchFamily="34" charset="-120"/>
                          <a:ea typeface="微軟正黑體" pitchFamily="34" charset="-120"/>
                        </a:rPr>
                        <a:t>6</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2"/>
                  </a:ext>
                </a:extLst>
              </a:tr>
              <a:tr h="65994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000" b="1" dirty="0">
                          <a:solidFill>
                            <a:srgbClr val="002060"/>
                          </a:solidFill>
                          <a:latin typeface="微軟正黑體" pitchFamily="34" charset="-120"/>
                          <a:ea typeface="微軟正黑體" pitchFamily="34" charset="-120"/>
                        </a:rPr>
                        <a:t>單領域五學期平均成績達及格以上者</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3</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338015457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225990" y="44624"/>
            <a:ext cx="428835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多元學習表現採計方式</a:t>
            </a:r>
          </a:p>
        </p:txBody>
      </p:sp>
      <p:cxnSp>
        <p:nvCxnSpPr>
          <p:cNvPr id="20" name="直線接點 19"/>
          <p:cNvCxnSpPr/>
          <p:nvPr/>
        </p:nvCxnSpPr>
        <p:spPr>
          <a:xfrm>
            <a:off x="3779912" y="3212976"/>
            <a:ext cx="1296144" cy="0"/>
          </a:xfrm>
          <a:prstGeom prst="line">
            <a:avLst/>
          </a:prstGeom>
          <a:noFill/>
          <a:ln w="38100" cap="flat" cmpd="sng" algn="ctr">
            <a:solidFill>
              <a:srgbClr val="1F497D">
                <a:lumMod val="40000"/>
                <a:lumOff val="60000"/>
              </a:srgbClr>
            </a:solidFill>
            <a:prstDash val="solid"/>
          </a:ln>
          <a:effectLst/>
        </p:spPr>
      </p:cxnSp>
      <p:graphicFrame>
        <p:nvGraphicFramePr>
          <p:cNvPr id="9" name="表格 8"/>
          <p:cNvGraphicFramePr>
            <a:graphicFrameLocks noGrp="1"/>
          </p:cNvGraphicFramePr>
          <p:nvPr>
            <p:extLst>
              <p:ext uri="{D42A27DB-BD31-4B8C-83A1-F6EECF244321}">
                <p14:modId xmlns:p14="http://schemas.microsoft.com/office/powerpoint/2010/main" val="77501180"/>
              </p:ext>
            </p:extLst>
          </p:nvPr>
        </p:nvGraphicFramePr>
        <p:xfrm>
          <a:off x="4572000" y="116632"/>
          <a:ext cx="4320480" cy="6717580"/>
        </p:xfrm>
        <a:graphic>
          <a:graphicData uri="http://schemas.openxmlformats.org/drawingml/2006/table">
            <a:tbl>
              <a:tblPr firstRow="1" bandRow="1"/>
              <a:tblGrid>
                <a:gridCol w="1470801">
                  <a:extLst>
                    <a:ext uri="{9D8B030D-6E8A-4147-A177-3AD203B41FA5}">
                      <a16:colId xmlns="" xmlns:a16="http://schemas.microsoft.com/office/drawing/2014/main" val="20000"/>
                    </a:ext>
                  </a:extLst>
                </a:gridCol>
                <a:gridCol w="2849679">
                  <a:extLst>
                    <a:ext uri="{9D8B030D-6E8A-4147-A177-3AD203B41FA5}">
                      <a16:colId xmlns="" xmlns:a16="http://schemas.microsoft.com/office/drawing/2014/main" val="20001"/>
                    </a:ext>
                  </a:extLst>
                </a:gridCol>
              </a:tblGrid>
              <a:tr h="981465">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b="1" dirty="0">
                          <a:solidFill>
                            <a:srgbClr val="002060"/>
                          </a:solidFill>
                          <a:latin typeface="微軟正黑體" pitchFamily="34" charset="-120"/>
                          <a:ea typeface="微軟正黑體" pitchFamily="34" charset="-120"/>
                        </a:rPr>
                        <a:t>服務表現</a:t>
                      </a:r>
                      <a:r>
                        <a:rPr lang="en-US" altLang="zh-TW" sz="1800" b="1" dirty="0">
                          <a:solidFill>
                            <a:srgbClr val="002060"/>
                          </a:solidFill>
                          <a:latin typeface="微軟正黑體" pitchFamily="34" charset="-120"/>
                          <a:ea typeface="微軟正黑體" pitchFamily="34" charset="-120"/>
                        </a:rPr>
                        <a:t>10</a:t>
                      </a:r>
                      <a:r>
                        <a:rPr lang="zh-TW" altLang="en-US" sz="1800" b="1" dirty="0">
                          <a:solidFill>
                            <a:srgbClr val="002060"/>
                          </a:solidFill>
                          <a:latin typeface="微軟正黑體" pitchFamily="34" charset="-120"/>
                          <a:ea typeface="微軟正黑體" pitchFamily="34" charset="-120"/>
                        </a:rPr>
                        <a:t>分</a:t>
                      </a:r>
                      <a:endParaRPr lang="en-US" altLang="zh-TW" sz="1000" b="1" dirty="0">
                        <a:solidFill>
                          <a:srgbClr val="002060"/>
                        </a:solidFill>
                        <a:latin typeface="微軟正黑體" pitchFamily="34" charset="-120"/>
                        <a:ea typeface="微軟正黑體"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000" b="1" dirty="0">
                          <a:solidFill>
                            <a:srgbClr val="002060"/>
                          </a:solidFill>
                          <a:latin typeface="微軟正黑體" pitchFamily="34" charset="-120"/>
                          <a:ea typeface="微軟正黑體" pitchFamily="34" charset="-120"/>
                        </a:rPr>
                        <a:t>採計至九年級</a:t>
                      </a:r>
                      <a:endParaRPr lang="en-US" altLang="zh-TW" sz="1000" b="1" dirty="0">
                        <a:solidFill>
                          <a:srgbClr val="002060"/>
                        </a:solidFill>
                        <a:latin typeface="微軟正黑體" pitchFamily="34" charset="-120"/>
                        <a:ea typeface="微軟正黑體"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000" b="1" dirty="0">
                          <a:solidFill>
                            <a:srgbClr val="002060"/>
                          </a:solidFill>
                          <a:latin typeface="微軟正黑體" pitchFamily="34" charset="-120"/>
                          <a:ea typeface="微軟正黑體" pitchFamily="34" charset="-120"/>
                        </a:rPr>
                        <a:t>上學期</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400" b="1" dirty="0">
                          <a:solidFill>
                            <a:schemeClr val="bg1"/>
                          </a:solidFill>
                          <a:latin typeface="微軟正黑體" pitchFamily="34" charset="-120"/>
                          <a:ea typeface="微軟正黑體" pitchFamily="34" charset="-120"/>
                        </a:rPr>
                        <a:t>班級幹部</a:t>
                      </a:r>
                      <a:r>
                        <a:rPr lang="zh-TW" altLang="en-US" sz="1400" b="1" dirty="0">
                          <a:solidFill>
                            <a:schemeClr val="bg1"/>
                          </a:solidFill>
                          <a:latin typeface="新細明體"/>
                          <a:ea typeface="新細明體"/>
                        </a:rPr>
                        <a:t>、</a:t>
                      </a:r>
                      <a:r>
                        <a:rPr lang="zh-TW" altLang="en-US" sz="1400" b="1" dirty="0">
                          <a:solidFill>
                            <a:schemeClr val="bg1"/>
                          </a:solidFill>
                          <a:latin typeface="微軟正黑體" pitchFamily="34" charset="-120"/>
                          <a:ea typeface="微軟正黑體" pitchFamily="34" charset="-120"/>
                        </a:rPr>
                        <a:t>社團社長</a:t>
                      </a:r>
                      <a:r>
                        <a:rPr lang="zh-TW" altLang="en-US" sz="1400" b="1" dirty="0">
                          <a:solidFill>
                            <a:schemeClr val="bg1"/>
                          </a:solidFill>
                          <a:latin typeface="新細明體"/>
                          <a:ea typeface="新細明體"/>
                        </a:rPr>
                        <a:t>、</a:t>
                      </a:r>
                      <a:r>
                        <a:rPr lang="zh-TW" altLang="en-US" sz="1400" b="1" dirty="0">
                          <a:solidFill>
                            <a:schemeClr val="bg1"/>
                          </a:solidFill>
                          <a:latin typeface="微軟正黑體" pitchFamily="34" charset="-120"/>
                          <a:ea typeface="微軟正黑體" pitchFamily="34" charset="-120"/>
                        </a:rPr>
                        <a:t>特殊表現</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0"/>
                  </a:ext>
                </a:extLst>
              </a:tr>
              <a:tr h="107218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1800" b="1" u="none" dirty="0">
                          <a:solidFill>
                            <a:srgbClr val="333399"/>
                          </a:solidFill>
                          <a:latin typeface="微軟正黑體" pitchFamily="34" charset="-120"/>
                          <a:ea typeface="微軟正黑體" pitchFamily="34" charset="-120"/>
                        </a:rPr>
                        <a:t>獎懲紀錄</a:t>
                      </a:r>
                      <a:r>
                        <a:rPr lang="en-US" altLang="zh-TW" sz="1800" b="1" dirty="0">
                          <a:solidFill>
                            <a:srgbClr val="002060"/>
                          </a:solidFill>
                          <a:latin typeface="微軟正黑體" pitchFamily="34" charset="-120"/>
                          <a:ea typeface="微軟正黑體" pitchFamily="34" charset="-120"/>
                        </a:rPr>
                        <a:t>10</a:t>
                      </a:r>
                      <a:r>
                        <a:rPr lang="zh-TW" altLang="en-US" sz="1800" b="1" dirty="0">
                          <a:solidFill>
                            <a:srgbClr val="002060"/>
                          </a:solidFill>
                          <a:latin typeface="微軟正黑體" pitchFamily="34" charset="-120"/>
                          <a:ea typeface="微軟正黑體" pitchFamily="34" charset="-120"/>
                        </a:rPr>
                        <a:t>分</a:t>
                      </a:r>
                      <a:endParaRPr lang="en-US" altLang="zh-TW" sz="1000" b="1" dirty="0">
                        <a:solidFill>
                          <a:srgbClr val="002060"/>
                        </a:solidFill>
                        <a:latin typeface="微軟正黑體" pitchFamily="34" charset="-120"/>
                        <a:ea typeface="微軟正黑體" pitchFamily="34" charset="-120"/>
                      </a:endParaRPr>
                    </a:p>
                    <a:p>
                      <a:pPr algn="ctr"/>
                      <a:r>
                        <a:rPr lang="zh-TW" altLang="en-US" sz="1000" b="1" dirty="0">
                          <a:solidFill>
                            <a:srgbClr val="002060"/>
                          </a:solidFill>
                          <a:latin typeface="微軟正黑體" pitchFamily="34" charset="-120"/>
                          <a:ea typeface="微軟正黑體" pitchFamily="34" charset="-120"/>
                        </a:rPr>
                        <a:t>採計至當年度</a:t>
                      </a:r>
                      <a:endParaRPr lang="en-US" altLang="zh-TW" sz="1000" b="1" dirty="0">
                        <a:solidFill>
                          <a:srgbClr val="002060"/>
                        </a:solidFill>
                        <a:latin typeface="微軟正黑體" pitchFamily="34" charset="-120"/>
                        <a:ea typeface="微軟正黑體" pitchFamily="34" charset="-120"/>
                      </a:endParaRPr>
                    </a:p>
                    <a:p>
                      <a:pPr algn="ctr"/>
                      <a:r>
                        <a:rPr lang="en-US" altLang="zh-TW" sz="1000" b="1" dirty="0">
                          <a:solidFill>
                            <a:srgbClr val="002060"/>
                          </a:solidFill>
                          <a:latin typeface="微軟正黑體" pitchFamily="34" charset="-120"/>
                          <a:ea typeface="微軟正黑體" pitchFamily="34" charset="-120"/>
                        </a:rPr>
                        <a:t>4</a:t>
                      </a:r>
                      <a:r>
                        <a:rPr lang="zh-TW" altLang="en-US" sz="1000" b="1" dirty="0">
                          <a:solidFill>
                            <a:srgbClr val="002060"/>
                          </a:solidFill>
                          <a:latin typeface="微軟正黑體" pitchFamily="34" charset="-120"/>
                          <a:ea typeface="微軟正黑體" pitchFamily="34" charset="-120"/>
                        </a:rPr>
                        <a:t>月</a:t>
                      </a:r>
                      <a:r>
                        <a:rPr lang="en-US" altLang="zh-TW" sz="1000" b="1" dirty="0">
                          <a:solidFill>
                            <a:srgbClr val="FF0000"/>
                          </a:solidFill>
                          <a:latin typeface="微軟正黑體" pitchFamily="34" charset="-120"/>
                          <a:ea typeface="微軟正黑體" pitchFamily="34" charset="-120"/>
                        </a:rPr>
                        <a:t>20</a:t>
                      </a:r>
                      <a:r>
                        <a:rPr lang="zh-TW" altLang="en-US" sz="1000" b="1" dirty="0">
                          <a:solidFill>
                            <a:srgbClr val="002060"/>
                          </a:solidFill>
                          <a:latin typeface="微軟正黑體" pitchFamily="34" charset="-120"/>
                          <a:ea typeface="微軟正黑體" pitchFamily="34" charset="-120"/>
                        </a:rPr>
                        <a:t>日前</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228600" indent="-228600" algn="l">
                        <a:buAutoNum type="arabicPeriod"/>
                      </a:pPr>
                      <a:r>
                        <a:rPr lang="zh-TW" altLang="zh-TW" sz="1200" b="1" kern="1200" dirty="0">
                          <a:solidFill>
                            <a:schemeClr val="bg1"/>
                          </a:solidFill>
                          <a:latin typeface="微軟正黑體" pitchFamily="34" charset="-120"/>
                          <a:ea typeface="微軟正黑體" pitchFamily="34" charset="-120"/>
                          <a:cs typeface="+mn-cs"/>
                        </a:rPr>
                        <a:t>銷過或功過相抵後，無任何懲處紀錄者得</a:t>
                      </a:r>
                      <a:r>
                        <a:rPr lang="en-US" altLang="zh-TW" sz="1200" b="1" kern="1200" dirty="0">
                          <a:solidFill>
                            <a:schemeClr val="bg1"/>
                          </a:solidFill>
                          <a:latin typeface="微軟正黑體" pitchFamily="34" charset="-120"/>
                          <a:ea typeface="微軟正黑體" pitchFamily="34" charset="-120"/>
                          <a:cs typeface="+mn-cs"/>
                        </a:rPr>
                        <a:t>10</a:t>
                      </a:r>
                      <a:r>
                        <a:rPr lang="zh-TW" altLang="zh-TW" sz="1200" b="1" kern="1200" dirty="0">
                          <a:solidFill>
                            <a:schemeClr val="bg1"/>
                          </a:solidFill>
                          <a:latin typeface="微軟正黑體" pitchFamily="34" charset="-120"/>
                          <a:ea typeface="微軟正黑體" pitchFamily="34" charset="-120"/>
                          <a:cs typeface="+mn-cs"/>
                        </a:rPr>
                        <a:t>分</a:t>
                      </a:r>
                      <a:endParaRPr lang="en-US" altLang="zh-TW" sz="1200" b="1" kern="1200" dirty="0">
                        <a:solidFill>
                          <a:schemeClr val="bg1"/>
                        </a:solidFill>
                        <a:latin typeface="微軟正黑體" pitchFamily="34" charset="-120"/>
                        <a:ea typeface="微軟正黑體" pitchFamily="34" charset="-120"/>
                        <a:cs typeface="+mn-cs"/>
                      </a:endParaRPr>
                    </a:p>
                    <a:p>
                      <a:pPr marL="228600" indent="-228600" algn="l">
                        <a:buAutoNum type="arabicPeriod"/>
                      </a:pPr>
                      <a:r>
                        <a:rPr lang="zh-TW" altLang="zh-TW" sz="1200" b="1" kern="1200" dirty="0">
                          <a:solidFill>
                            <a:schemeClr val="bg1"/>
                          </a:solidFill>
                          <a:latin typeface="微軟正黑體" pitchFamily="34" charset="-120"/>
                          <a:ea typeface="微軟正黑體" pitchFamily="34" charset="-120"/>
                          <a:cs typeface="+mn-cs"/>
                        </a:rPr>
                        <a:t>未達小過</a:t>
                      </a:r>
                      <a:r>
                        <a:rPr lang="en-US" altLang="zh-TW" sz="1200" b="1" kern="1200" dirty="0">
                          <a:solidFill>
                            <a:schemeClr val="bg1"/>
                          </a:solidFill>
                          <a:latin typeface="微軟正黑體" pitchFamily="34" charset="-120"/>
                          <a:ea typeface="微軟正黑體" pitchFamily="34" charset="-120"/>
                          <a:cs typeface="+mn-cs"/>
                        </a:rPr>
                        <a:t>1</a:t>
                      </a:r>
                      <a:r>
                        <a:rPr lang="zh-TW" altLang="zh-TW" sz="1200" b="1" kern="1200" dirty="0">
                          <a:solidFill>
                            <a:schemeClr val="bg1"/>
                          </a:solidFill>
                          <a:latin typeface="微軟正黑體" pitchFamily="34" charset="-120"/>
                          <a:ea typeface="微軟正黑體" pitchFamily="34" charset="-120"/>
                          <a:cs typeface="+mn-cs"/>
                        </a:rPr>
                        <a:t>次紀錄者得</a:t>
                      </a:r>
                      <a:r>
                        <a:rPr lang="en-US" altLang="zh-TW" sz="1200" b="1" kern="1200" dirty="0">
                          <a:solidFill>
                            <a:schemeClr val="bg1"/>
                          </a:solidFill>
                          <a:latin typeface="微軟正黑體" pitchFamily="34" charset="-120"/>
                          <a:ea typeface="微軟正黑體" pitchFamily="34" charset="-120"/>
                          <a:cs typeface="+mn-cs"/>
                        </a:rPr>
                        <a:t>7</a:t>
                      </a:r>
                      <a:r>
                        <a:rPr lang="zh-TW" altLang="zh-TW" sz="1200" b="1" kern="1200" dirty="0">
                          <a:solidFill>
                            <a:schemeClr val="bg1"/>
                          </a:solidFill>
                          <a:latin typeface="微軟正黑體" pitchFamily="34" charset="-120"/>
                          <a:ea typeface="微軟正黑體" pitchFamily="34" charset="-120"/>
                          <a:cs typeface="+mn-cs"/>
                        </a:rPr>
                        <a:t>分</a:t>
                      </a:r>
                      <a:endParaRPr lang="en-US" altLang="zh-TW" sz="1200" b="1" kern="1200" dirty="0">
                        <a:solidFill>
                          <a:schemeClr val="bg1"/>
                        </a:solidFill>
                        <a:latin typeface="微軟正黑體" pitchFamily="34" charset="-120"/>
                        <a:ea typeface="微軟正黑體" pitchFamily="34" charset="-120"/>
                        <a:cs typeface="+mn-cs"/>
                      </a:endParaRPr>
                    </a:p>
                    <a:p>
                      <a:pPr marL="228600" indent="-228600" algn="l">
                        <a:buAutoNum type="arabicPeriod"/>
                      </a:pPr>
                      <a:r>
                        <a:rPr lang="zh-TW" altLang="zh-TW" sz="1200" b="1" kern="1200" dirty="0">
                          <a:solidFill>
                            <a:schemeClr val="bg1"/>
                          </a:solidFill>
                          <a:latin typeface="微軟正黑體" pitchFamily="34" charset="-120"/>
                          <a:ea typeface="微軟正黑體" pitchFamily="34" charset="-120"/>
                          <a:cs typeface="+mn-cs"/>
                        </a:rPr>
                        <a:t>未達小過</a:t>
                      </a:r>
                      <a:r>
                        <a:rPr lang="en-US" altLang="zh-TW" sz="1200" b="1" kern="1200" dirty="0">
                          <a:solidFill>
                            <a:schemeClr val="bg1"/>
                          </a:solidFill>
                          <a:latin typeface="微軟正黑體" pitchFamily="34" charset="-120"/>
                          <a:ea typeface="微軟正黑體" pitchFamily="34" charset="-120"/>
                          <a:cs typeface="+mn-cs"/>
                        </a:rPr>
                        <a:t>2</a:t>
                      </a:r>
                      <a:r>
                        <a:rPr lang="zh-TW" altLang="zh-TW" sz="1200" b="1" kern="1200" dirty="0">
                          <a:solidFill>
                            <a:schemeClr val="bg1"/>
                          </a:solidFill>
                          <a:latin typeface="微軟正黑體" pitchFamily="34" charset="-120"/>
                          <a:ea typeface="微軟正黑體" pitchFamily="34" charset="-120"/>
                          <a:cs typeface="+mn-cs"/>
                        </a:rPr>
                        <a:t>次紀錄者得</a:t>
                      </a:r>
                      <a:r>
                        <a:rPr lang="en-US" altLang="zh-TW" sz="1200" b="1" kern="1200" dirty="0">
                          <a:solidFill>
                            <a:schemeClr val="bg1"/>
                          </a:solidFill>
                          <a:latin typeface="微軟正黑體" pitchFamily="34" charset="-120"/>
                          <a:ea typeface="微軟正黑體" pitchFamily="34" charset="-120"/>
                          <a:cs typeface="+mn-cs"/>
                        </a:rPr>
                        <a:t>4</a:t>
                      </a:r>
                      <a:r>
                        <a:rPr lang="zh-TW" altLang="zh-TW" sz="1200" b="1" kern="1200" dirty="0">
                          <a:solidFill>
                            <a:schemeClr val="bg1"/>
                          </a:solidFill>
                          <a:latin typeface="微軟正黑體" pitchFamily="34" charset="-120"/>
                          <a:ea typeface="微軟正黑體" pitchFamily="34" charset="-120"/>
                          <a:cs typeface="+mn-cs"/>
                        </a:rPr>
                        <a:t>分</a:t>
                      </a:r>
                      <a:endParaRPr lang="en-US" altLang="zh-TW" sz="1200" b="1" kern="1200" dirty="0">
                        <a:solidFill>
                          <a:schemeClr val="bg1"/>
                        </a:solidFill>
                        <a:latin typeface="微軟正黑體" pitchFamily="34" charset="-120"/>
                        <a:ea typeface="微軟正黑體" pitchFamily="34" charset="-120"/>
                        <a:cs typeface="+mn-cs"/>
                      </a:endParaRPr>
                    </a:p>
                    <a:p>
                      <a:pPr marL="228600" indent="-228600" algn="l">
                        <a:buAutoNum type="arabicPeriod"/>
                      </a:pPr>
                      <a:r>
                        <a:rPr lang="zh-TW" altLang="zh-TW" sz="1200" b="1" kern="1200" dirty="0">
                          <a:solidFill>
                            <a:schemeClr val="bg1"/>
                          </a:solidFill>
                          <a:latin typeface="微軟正黑體" pitchFamily="34" charset="-120"/>
                          <a:ea typeface="微軟正黑體" pitchFamily="34" charset="-120"/>
                          <a:cs typeface="+mn-cs"/>
                        </a:rPr>
                        <a:t>未達小過</a:t>
                      </a:r>
                      <a:r>
                        <a:rPr lang="en-US" altLang="zh-TW" sz="1200" b="1" kern="1200" dirty="0">
                          <a:solidFill>
                            <a:schemeClr val="bg1"/>
                          </a:solidFill>
                          <a:latin typeface="微軟正黑體" pitchFamily="34" charset="-120"/>
                          <a:ea typeface="微軟正黑體" pitchFamily="34" charset="-120"/>
                          <a:cs typeface="+mn-cs"/>
                        </a:rPr>
                        <a:t>3</a:t>
                      </a:r>
                      <a:r>
                        <a:rPr lang="zh-TW" altLang="zh-TW" sz="1200" b="1" kern="1200" dirty="0">
                          <a:solidFill>
                            <a:schemeClr val="bg1"/>
                          </a:solidFill>
                          <a:latin typeface="微軟正黑體" pitchFamily="34" charset="-120"/>
                          <a:ea typeface="微軟正黑體" pitchFamily="34" charset="-120"/>
                          <a:cs typeface="+mn-cs"/>
                        </a:rPr>
                        <a:t>次紀錄者得</a:t>
                      </a:r>
                      <a:r>
                        <a:rPr lang="en-US" altLang="zh-TW" sz="1200" b="1" kern="1200" dirty="0">
                          <a:solidFill>
                            <a:schemeClr val="bg1"/>
                          </a:solidFill>
                          <a:latin typeface="微軟正黑體" pitchFamily="34" charset="-120"/>
                          <a:ea typeface="微軟正黑體" pitchFamily="34" charset="-120"/>
                          <a:cs typeface="+mn-cs"/>
                        </a:rPr>
                        <a:t>1</a:t>
                      </a:r>
                      <a:r>
                        <a:rPr lang="zh-TW" altLang="zh-TW" sz="1200" b="1" kern="1200" dirty="0">
                          <a:solidFill>
                            <a:schemeClr val="bg1"/>
                          </a:solidFill>
                          <a:latin typeface="微軟正黑體" pitchFamily="34" charset="-120"/>
                          <a:ea typeface="微軟正黑體" pitchFamily="34" charset="-120"/>
                          <a:cs typeface="+mn-cs"/>
                        </a:rPr>
                        <a:t>分。</a:t>
                      </a:r>
                      <a:endParaRPr lang="zh-TW" altLang="en-US" sz="1200" b="1" kern="1200" dirty="0">
                        <a:solidFill>
                          <a:schemeClr val="bg1"/>
                        </a:solidFill>
                        <a:latin typeface="微軟正黑體" pitchFamily="34" charset="-120"/>
                        <a:ea typeface="微軟正黑體" pitchFamily="34" charset="-120"/>
                        <a:cs typeface="+mn-cs"/>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1"/>
                  </a:ext>
                </a:extLst>
              </a:tr>
              <a:tr h="112194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1" dirty="0">
                          <a:solidFill>
                            <a:srgbClr val="002060"/>
                          </a:solidFill>
                          <a:latin typeface="微軟正黑體" pitchFamily="34" charset="-120"/>
                          <a:ea typeface="微軟正黑體" pitchFamily="34" charset="-120"/>
                        </a:rPr>
                        <a:t>競賽表現</a:t>
                      </a:r>
                      <a:endParaRPr lang="en-US" altLang="zh-TW" sz="1800" b="1" dirty="0">
                        <a:solidFill>
                          <a:srgbClr val="002060"/>
                        </a:solidFill>
                        <a:latin typeface="微軟正黑體" pitchFamily="34" charset="-120"/>
                        <a:ea typeface="微軟正黑體" pitchFamily="34" charset="-12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800" b="1" dirty="0">
                          <a:solidFill>
                            <a:srgbClr val="002060"/>
                          </a:solidFill>
                          <a:latin typeface="微軟正黑體" pitchFamily="34" charset="-120"/>
                          <a:ea typeface="微軟正黑體" pitchFamily="34" charset="-120"/>
                        </a:rPr>
                        <a:t>10</a:t>
                      </a:r>
                      <a:r>
                        <a:rPr lang="zh-TW" altLang="en-US" sz="1800" b="1" dirty="0">
                          <a:solidFill>
                            <a:srgbClr val="002060"/>
                          </a:solidFill>
                          <a:latin typeface="微軟正黑體" pitchFamily="34" charset="-120"/>
                          <a:ea typeface="微軟正黑體" pitchFamily="34" charset="-120"/>
                        </a:rPr>
                        <a:t>分</a:t>
                      </a:r>
                      <a:endParaRPr lang="en-US" altLang="zh-TW" sz="1000" b="1" dirty="0">
                        <a:solidFill>
                          <a:srgbClr val="002060"/>
                        </a:solidFill>
                        <a:latin typeface="微軟正黑體" pitchFamily="34" charset="-120"/>
                        <a:ea typeface="微軟正黑體" pitchFamily="34" charset="-12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採計至當年度</a:t>
                      </a:r>
                      <a:endParaRPr kumimoji="0" lang="en-US" altLang="zh-TW"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4</a:t>
                      </a:r>
                      <a:r>
                        <a:rPr kumimoji="0" lang="zh-TW" altLang="en-US"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月</a:t>
                      </a:r>
                      <a:r>
                        <a:rPr kumimoji="0" lang="en-US" altLang="zh-TW" sz="1000" b="1" i="0" u="none" strike="noStrike" kern="1200" cap="none" spc="0" normalizeH="0" baseline="0" noProof="0" dirty="0">
                          <a:ln>
                            <a:noFill/>
                          </a:ln>
                          <a:solidFill>
                            <a:srgbClr val="FF0000"/>
                          </a:solidFill>
                          <a:effectLst/>
                          <a:uLnTx/>
                          <a:uFillTx/>
                          <a:latin typeface="微軟正黑體" pitchFamily="34" charset="-120"/>
                          <a:ea typeface="微軟正黑體" pitchFamily="34" charset="-120"/>
                          <a:cs typeface="+mn-cs"/>
                        </a:rPr>
                        <a:t>20</a:t>
                      </a:r>
                      <a:r>
                        <a:rPr kumimoji="0" lang="zh-TW" altLang="en-US"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日前</a:t>
                      </a: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l"/>
                      <a:r>
                        <a:rPr lang="en-US" altLang="zh-TW" sz="1200" b="1" dirty="0">
                          <a:solidFill>
                            <a:schemeClr val="bg1"/>
                          </a:solidFill>
                          <a:latin typeface="微軟正黑體" pitchFamily="34" charset="-120"/>
                          <a:ea typeface="微軟正黑體" pitchFamily="34" charset="-120"/>
                        </a:rPr>
                        <a:t>1.</a:t>
                      </a:r>
                      <a:r>
                        <a:rPr lang="zh-TW" altLang="en-US" sz="1200" b="1" dirty="0">
                          <a:solidFill>
                            <a:schemeClr val="bg1"/>
                          </a:solidFill>
                          <a:latin typeface="微軟正黑體" pitchFamily="34" charset="-120"/>
                          <a:ea typeface="微軟正黑體" pitchFamily="34" charset="-120"/>
                        </a:rPr>
                        <a:t>請參閱免試入學作業要點附表２：</a:t>
                      </a:r>
                    </a:p>
                    <a:p>
                      <a:pPr algn="l"/>
                      <a:r>
                        <a:rPr lang="zh-TW" altLang="en-US" sz="1200" b="1" dirty="0">
                          <a:solidFill>
                            <a:schemeClr val="bg1"/>
                          </a:solidFill>
                          <a:latin typeface="微軟正黑體" pitchFamily="34" charset="-120"/>
                          <a:ea typeface="微軟正黑體" pitchFamily="34" charset="-120"/>
                        </a:rPr>
                        <a:t>競賽表現成績計分方式一覽表。</a:t>
                      </a:r>
                    </a:p>
                    <a:p>
                      <a:pPr algn="l"/>
                      <a:r>
                        <a:rPr lang="en-US" altLang="zh-TW" sz="1200" b="1" dirty="0">
                          <a:solidFill>
                            <a:schemeClr val="bg1"/>
                          </a:solidFill>
                          <a:latin typeface="微軟正黑體" pitchFamily="34" charset="-120"/>
                          <a:ea typeface="微軟正黑體" pitchFamily="34" charset="-120"/>
                        </a:rPr>
                        <a:t>2.</a:t>
                      </a:r>
                      <a:r>
                        <a:rPr lang="zh-TW" altLang="en-US" sz="1200" b="1" dirty="0">
                          <a:solidFill>
                            <a:schemeClr val="bg1"/>
                          </a:solidFill>
                          <a:latin typeface="微軟正黑體" pitchFamily="34" charset="-120"/>
                          <a:ea typeface="微軟正黑體" pitchFamily="34" charset="-120"/>
                        </a:rPr>
                        <a:t>國中在學期間同一學年度同一性質或同一項目之競賽僅擇優計分一次。</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2"/>
                  </a:ext>
                </a:extLst>
              </a:tr>
              <a:tr h="180462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1800" b="1" dirty="0">
                          <a:solidFill>
                            <a:srgbClr val="002060"/>
                          </a:solidFill>
                          <a:latin typeface="微軟正黑體" pitchFamily="34" charset="-120"/>
                          <a:ea typeface="微軟正黑體" pitchFamily="34" charset="-120"/>
                        </a:rPr>
                        <a:t>體適能</a:t>
                      </a:r>
                      <a:endParaRPr lang="en-US" altLang="zh-TW" sz="1800" b="1" dirty="0">
                        <a:solidFill>
                          <a:srgbClr val="002060"/>
                        </a:solidFill>
                        <a:latin typeface="微軟正黑體" pitchFamily="34" charset="-120"/>
                        <a:ea typeface="微軟正黑體" pitchFamily="34" charset="-120"/>
                      </a:endParaRPr>
                    </a:p>
                    <a:p>
                      <a:pPr algn="ctr"/>
                      <a:r>
                        <a:rPr lang="en-US" altLang="zh-TW" sz="1800" b="1" dirty="0">
                          <a:solidFill>
                            <a:srgbClr val="002060"/>
                          </a:solidFill>
                          <a:latin typeface="微軟正黑體" pitchFamily="34" charset="-120"/>
                          <a:ea typeface="微軟正黑體" pitchFamily="34" charset="-120"/>
                        </a:rPr>
                        <a:t>10</a:t>
                      </a:r>
                      <a:r>
                        <a:rPr lang="zh-TW" altLang="en-US" sz="1800" b="1" dirty="0">
                          <a:solidFill>
                            <a:srgbClr val="002060"/>
                          </a:solidFill>
                          <a:latin typeface="微軟正黑體" pitchFamily="34" charset="-120"/>
                          <a:ea typeface="微軟正黑體" pitchFamily="34" charset="-120"/>
                        </a:rPr>
                        <a:t>分</a:t>
                      </a:r>
                      <a:endParaRPr lang="en-US" altLang="zh-TW" sz="1800" b="1" dirty="0">
                        <a:solidFill>
                          <a:srgbClr val="002060"/>
                        </a:solidFill>
                        <a:latin typeface="微軟正黑體" pitchFamily="34" charset="-120"/>
                        <a:ea typeface="微軟正黑體" pitchFamily="34" charset="-120"/>
                      </a:endParaRPr>
                    </a:p>
                    <a:p>
                      <a:pPr algn="ctr"/>
                      <a:endParaRPr lang="en-US" altLang="zh-TW" sz="1000" b="1" dirty="0">
                        <a:solidFill>
                          <a:srgbClr val="002060"/>
                        </a:solidFill>
                        <a:latin typeface="微軟正黑體" pitchFamily="34" charset="-120"/>
                        <a:ea typeface="微軟正黑體" pitchFamily="34" charset="-12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採計至當年度</a:t>
                      </a:r>
                      <a:endParaRPr kumimoji="0" lang="en-US" altLang="zh-TW"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4</a:t>
                      </a:r>
                      <a:r>
                        <a:rPr kumimoji="0" lang="zh-TW" altLang="en-US"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月</a:t>
                      </a:r>
                      <a:r>
                        <a:rPr kumimoji="0" lang="en-US" altLang="zh-TW" sz="1000" b="1" i="0" u="none" strike="noStrike" kern="1200" cap="none" spc="0" normalizeH="0" baseline="0" noProof="0" dirty="0">
                          <a:ln>
                            <a:noFill/>
                          </a:ln>
                          <a:solidFill>
                            <a:srgbClr val="FF0000"/>
                          </a:solidFill>
                          <a:effectLst/>
                          <a:uLnTx/>
                          <a:uFillTx/>
                          <a:latin typeface="微軟正黑體" pitchFamily="34" charset="-120"/>
                          <a:ea typeface="微軟正黑體" pitchFamily="34" charset="-120"/>
                          <a:cs typeface="+mn-cs"/>
                        </a:rPr>
                        <a:t>20</a:t>
                      </a:r>
                      <a:r>
                        <a:rPr kumimoji="0" lang="zh-TW" altLang="en-US"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日前</a:t>
                      </a: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en-US" altLang="zh-TW" sz="1200" b="1" dirty="0">
                          <a:solidFill>
                            <a:schemeClr val="bg1"/>
                          </a:solidFill>
                          <a:latin typeface="微軟正黑體" pitchFamily="34" charset="-120"/>
                          <a:ea typeface="微軟正黑體" pitchFamily="34" charset="-120"/>
                        </a:rPr>
                        <a:t>1.</a:t>
                      </a:r>
                      <a:r>
                        <a:rPr lang="zh-TW" altLang="en-US" sz="1200" b="1" dirty="0">
                          <a:solidFill>
                            <a:schemeClr val="bg1"/>
                          </a:solidFill>
                          <a:latin typeface="微軟正黑體" pitchFamily="34" charset="-120"/>
                          <a:ea typeface="微軟正黑體" pitchFamily="34" charset="-120"/>
                        </a:rPr>
                        <a:t> 一項成績達教育部公佈之最新門檻標準者，得</a:t>
                      </a:r>
                      <a:r>
                        <a:rPr lang="en-US" altLang="zh-TW" sz="1200" b="1" dirty="0">
                          <a:solidFill>
                            <a:schemeClr val="bg1"/>
                          </a:solidFill>
                          <a:latin typeface="微軟正黑體" pitchFamily="34" charset="-120"/>
                          <a:ea typeface="微軟正黑體" pitchFamily="34" charset="-120"/>
                        </a:rPr>
                        <a:t>2</a:t>
                      </a:r>
                      <a:r>
                        <a:rPr lang="zh-TW" altLang="en-US" sz="1200" b="1" dirty="0">
                          <a:solidFill>
                            <a:schemeClr val="bg1"/>
                          </a:solidFill>
                          <a:latin typeface="微軟正黑體" pitchFamily="34" charset="-120"/>
                          <a:ea typeface="微軟正黑體" pitchFamily="34" charset="-120"/>
                        </a:rPr>
                        <a:t>分。</a:t>
                      </a:r>
                    </a:p>
                    <a:p>
                      <a:pPr algn="l"/>
                      <a:r>
                        <a:rPr lang="en-US" altLang="zh-TW" sz="1200" b="1" dirty="0">
                          <a:solidFill>
                            <a:schemeClr val="bg1"/>
                          </a:solidFill>
                          <a:latin typeface="微軟正黑體" pitchFamily="34" charset="-120"/>
                          <a:ea typeface="微軟正黑體" pitchFamily="34" charset="-120"/>
                        </a:rPr>
                        <a:t>2.</a:t>
                      </a:r>
                      <a:r>
                        <a:rPr lang="zh-TW" altLang="en-US" sz="1200" b="1" dirty="0">
                          <a:solidFill>
                            <a:schemeClr val="bg1"/>
                          </a:solidFill>
                          <a:latin typeface="微軟正黑體" pitchFamily="34" charset="-120"/>
                          <a:ea typeface="微軟正黑體" pitchFamily="34" charset="-120"/>
                        </a:rPr>
                        <a:t> 二項成績達教育部公佈之最新門檻標準者，得</a:t>
                      </a:r>
                      <a:r>
                        <a:rPr lang="en-US" altLang="zh-TW" sz="1200" b="1" dirty="0">
                          <a:solidFill>
                            <a:schemeClr val="bg1"/>
                          </a:solidFill>
                          <a:latin typeface="微軟正黑體" pitchFamily="34" charset="-120"/>
                          <a:ea typeface="微軟正黑體" pitchFamily="34" charset="-120"/>
                        </a:rPr>
                        <a:t>4</a:t>
                      </a:r>
                      <a:r>
                        <a:rPr lang="zh-TW" altLang="en-US" sz="1200" b="1" dirty="0">
                          <a:solidFill>
                            <a:schemeClr val="bg1"/>
                          </a:solidFill>
                          <a:latin typeface="微軟正黑體" pitchFamily="34" charset="-120"/>
                          <a:ea typeface="微軟正黑體" pitchFamily="34" charset="-120"/>
                        </a:rPr>
                        <a:t>分。</a:t>
                      </a:r>
                    </a:p>
                    <a:p>
                      <a:pPr algn="l"/>
                      <a:r>
                        <a:rPr lang="en-US" altLang="zh-TW" sz="1200" b="1" dirty="0">
                          <a:solidFill>
                            <a:schemeClr val="bg1"/>
                          </a:solidFill>
                          <a:latin typeface="微軟正黑體" pitchFamily="34" charset="-120"/>
                          <a:ea typeface="微軟正黑體" pitchFamily="34" charset="-120"/>
                        </a:rPr>
                        <a:t>3.</a:t>
                      </a:r>
                      <a:r>
                        <a:rPr lang="zh-TW" altLang="en-US" sz="1200" b="1" dirty="0">
                          <a:solidFill>
                            <a:schemeClr val="bg1"/>
                          </a:solidFill>
                          <a:latin typeface="微軟正黑體" pitchFamily="34" charset="-120"/>
                          <a:ea typeface="微軟正黑體" pitchFamily="34" charset="-120"/>
                        </a:rPr>
                        <a:t> 三項成績達教育部公佈之最新門檻標準者，得</a:t>
                      </a:r>
                      <a:r>
                        <a:rPr lang="en-US" altLang="zh-TW" sz="1200" b="1" dirty="0">
                          <a:solidFill>
                            <a:schemeClr val="bg1"/>
                          </a:solidFill>
                          <a:latin typeface="微軟正黑體" pitchFamily="34" charset="-120"/>
                          <a:ea typeface="微軟正黑體" pitchFamily="34" charset="-120"/>
                        </a:rPr>
                        <a:t>6</a:t>
                      </a:r>
                      <a:r>
                        <a:rPr lang="zh-TW" altLang="en-US" sz="1200" b="1" dirty="0">
                          <a:solidFill>
                            <a:schemeClr val="bg1"/>
                          </a:solidFill>
                          <a:latin typeface="微軟正黑體" pitchFamily="34" charset="-120"/>
                          <a:ea typeface="微軟正黑體" pitchFamily="34" charset="-120"/>
                        </a:rPr>
                        <a:t>分。</a:t>
                      </a:r>
                    </a:p>
                    <a:p>
                      <a:pPr algn="l"/>
                      <a:r>
                        <a:rPr lang="en-US" altLang="zh-TW" sz="1200" b="1" dirty="0">
                          <a:solidFill>
                            <a:schemeClr val="bg1"/>
                          </a:solidFill>
                          <a:latin typeface="微軟正黑體" pitchFamily="34" charset="-120"/>
                          <a:ea typeface="微軟正黑體" pitchFamily="34" charset="-120"/>
                        </a:rPr>
                        <a:t>4.</a:t>
                      </a:r>
                      <a:r>
                        <a:rPr lang="zh-TW" altLang="en-US" sz="1200" b="1" dirty="0">
                          <a:solidFill>
                            <a:schemeClr val="bg1"/>
                          </a:solidFill>
                          <a:latin typeface="微軟正黑體" pitchFamily="34" charset="-120"/>
                          <a:ea typeface="微軟正黑體" pitchFamily="34" charset="-120"/>
                        </a:rPr>
                        <a:t> 四項成績達教育部公佈之最新門檻標準者，得</a:t>
                      </a:r>
                      <a:r>
                        <a:rPr lang="en-US" altLang="zh-TW" sz="1200" b="1" dirty="0">
                          <a:solidFill>
                            <a:schemeClr val="bg1"/>
                          </a:solidFill>
                          <a:latin typeface="微軟正黑體" pitchFamily="34" charset="-120"/>
                          <a:ea typeface="微軟正黑體" pitchFamily="34" charset="-120"/>
                        </a:rPr>
                        <a:t>8</a:t>
                      </a:r>
                      <a:r>
                        <a:rPr lang="zh-TW" altLang="en-US" sz="1200" b="1" dirty="0">
                          <a:solidFill>
                            <a:schemeClr val="bg1"/>
                          </a:solidFill>
                          <a:latin typeface="微軟正黑體" pitchFamily="34" charset="-120"/>
                          <a:ea typeface="微軟正黑體" pitchFamily="34" charset="-120"/>
                        </a:rPr>
                        <a:t>分。</a:t>
                      </a:r>
                    </a:p>
                    <a:p>
                      <a:pPr algn="l"/>
                      <a:r>
                        <a:rPr lang="en-US" altLang="zh-TW" sz="1200" b="1" dirty="0">
                          <a:solidFill>
                            <a:schemeClr val="bg1"/>
                          </a:solidFill>
                          <a:latin typeface="微軟正黑體" pitchFamily="34" charset="-120"/>
                          <a:ea typeface="微軟正黑體" pitchFamily="34" charset="-120"/>
                        </a:rPr>
                        <a:t>5.</a:t>
                      </a:r>
                      <a:r>
                        <a:rPr lang="zh-TW" altLang="en-US" sz="1200" b="1" dirty="0">
                          <a:solidFill>
                            <a:schemeClr val="bg1"/>
                          </a:solidFill>
                          <a:latin typeface="微軟正黑體" pitchFamily="34" charset="-120"/>
                          <a:ea typeface="微軟正黑體" pitchFamily="34" charset="-120"/>
                        </a:rPr>
                        <a:t>完成四項檢測者，再得</a:t>
                      </a:r>
                      <a:r>
                        <a:rPr lang="en-US" altLang="zh-TW" sz="1200" b="1" dirty="0">
                          <a:solidFill>
                            <a:schemeClr val="bg1"/>
                          </a:solidFill>
                          <a:latin typeface="微軟正黑體" pitchFamily="34" charset="-120"/>
                          <a:ea typeface="微軟正黑體" pitchFamily="34" charset="-120"/>
                        </a:rPr>
                        <a:t>2</a:t>
                      </a:r>
                      <a:r>
                        <a:rPr lang="zh-TW" altLang="en-US" sz="1200" b="1" dirty="0">
                          <a:solidFill>
                            <a:schemeClr val="bg1"/>
                          </a:solidFill>
                          <a:latin typeface="微軟正黑體" pitchFamily="34" charset="-120"/>
                          <a:ea typeface="微軟正黑體" pitchFamily="34" charset="-120"/>
                        </a:rPr>
                        <a:t>分。</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3"/>
                  </a:ext>
                </a:extLst>
              </a:tr>
              <a:tr h="16445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002060"/>
                          </a:solidFill>
                          <a:latin typeface="微軟正黑體" pitchFamily="34" charset="-120"/>
                          <a:ea typeface="微軟正黑體" pitchFamily="34" charset="-120"/>
                        </a:rPr>
                        <a:t>本土語言認證</a:t>
                      </a:r>
                      <a:r>
                        <a:rPr lang="en-US" altLang="zh-TW" sz="2000" b="1" dirty="0">
                          <a:solidFill>
                            <a:srgbClr val="002060"/>
                          </a:solidFill>
                          <a:latin typeface="微軟正黑體" pitchFamily="34" charset="-120"/>
                          <a:ea typeface="微軟正黑體" pitchFamily="34" charset="-120"/>
                        </a:rPr>
                        <a:t>2</a:t>
                      </a:r>
                      <a:r>
                        <a:rPr lang="zh-TW" altLang="en-US" sz="2000" b="1" dirty="0">
                          <a:solidFill>
                            <a:srgbClr val="002060"/>
                          </a:solidFill>
                          <a:latin typeface="微軟正黑體" pitchFamily="34" charset="-120"/>
                          <a:ea typeface="微軟正黑體" pitchFamily="34" charset="-120"/>
                        </a:rPr>
                        <a:t>分</a:t>
                      </a:r>
                      <a:endParaRPr lang="en-US" altLang="zh-TW" sz="2000" b="1" dirty="0">
                        <a:solidFill>
                          <a:srgbClr val="002060"/>
                        </a:solidFill>
                        <a:latin typeface="微軟正黑體" pitchFamily="34" charset="-120"/>
                        <a:ea typeface="微軟正黑體" pitchFamily="34" charset="-12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100" b="1" dirty="0">
                          <a:solidFill>
                            <a:srgbClr val="002060"/>
                          </a:solidFill>
                          <a:latin typeface="微軟正黑體" pitchFamily="34" charset="-120"/>
                          <a:ea typeface="微軟正黑體" pitchFamily="34" charset="-120"/>
                        </a:rPr>
                        <a:t>採計至當年度</a:t>
                      </a:r>
                      <a:r>
                        <a:rPr lang="en-US" altLang="zh-TW" sz="1100" b="1" dirty="0">
                          <a:solidFill>
                            <a:srgbClr val="002060"/>
                          </a:solidFill>
                          <a:latin typeface="微軟正黑體" pitchFamily="34" charset="-120"/>
                          <a:ea typeface="微軟正黑體" pitchFamily="34" charset="-120"/>
                        </a:rPr>
                        <a:t>4</a:t>
                      </a:r>
                      <a:r>
                        <a:rPr lang="zh-TW" altLang="en-US" sz="1100" b="1" dirty="0">
                          <a:solidFill>
                            <a:srgbClr val="002060"/>
                          </a:solidFill>
                          <a:latin typeface="微軟正黑體" pitchFamily="34" charset="-120"/>
                          <a:ea typeface="微軟正黑體" pitchFamily="34" charset="-120"/>
                        </a:rPr>
                        <a:t>月</a:t>
                      </a:r>
                      <a:r>
                        <a:rPr lang="en-US" altLang="zh-TW" sz="1100" b="1" dirty="0">
                          <a:solidFill>
                            <a:srgbClr val="FF0000"/>
                          </a:solidFill>
                          <a:latin typeface="微軟正黑體" pitchFamily="34" charset="-120"/>
                          <a:ea typeface="微軟正黑體" pitchFamily="34" charset="-120"/>
                        </a:rPr>
                        <a:t>20</a:t>
                      </a:r>
                      <a:r>
                        <a:rPr lang="zh-TW" altLang="en-US" sz="1100" b="1" dirty="0">
                          <a:solidFill>
                            <a:srgbClr val="002060"/>
                          </a:solidFill>
                          <a:latin typeface="微軟正黑體" pitchFamily="34" charset="-120"/>
                          <a:ea typeface="微軟正黑體" pitchFamily="34" charset="-120"/>
                        </a:rPr>
                        <a:t>日前，提出之檢定資料如</a:t>
                      </a:r>
                      <a:r>
                        <a:rPr lang="zh-TW" altLang="en-US" sz="1100" b="1" dirty="0">
                          <a:solidFill>
                            <a:srgbClr val="FF0000"/>
                          </a:solidFill>
                          <a:latin typeface="微軟正黑體" pitchFamily="34" charset="-120"/>
                          <a:ea typeface="微軟正黑體" pitchFamily="34" charset="-120"/>
                        </a:rPr>
                        <a:t>非國中教育階段取得者，亦予採計。</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l"/>
                      <a:r>
                        <a:rPr lang="en-US" altLang="zh-TW" sz="1200" b="1" dirty="0">
                          <a:solidFill>
                            <a:schemeClr val="bg1"/>
                          </a:solidFill>
                          <a:latin typeface="微軟正黑體" pitchFamily="34" charset="-120"/>
                          <a:ea typeface="微軟正黑體" pitchFamily="34" charset="-120"/>
                        </a:rPr>
                        <a:t>1.</a:t>
                      </a:r>
                      <a:r>
                        <a:rPr lang="zh-TW" altLang="en-US" sz="1200" b="1" dirty="0">
                          <a:solidFill>
                            <a:schemeClr val="bg1"/>
                          </a:solidFill>
                          <a:latin typeface="微軟正黑體" pitchFamily="34" charset="-120"/>
                          <a:ea typeface="微軟正黑體" pitchFamily="34" charset="-120"/>
                        </a:rPr>
                        <a:t>通過原住民族語或客語或閩南語初級以上</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已認證得</a:t>
                      </a:r>
                      <a:r>
                        <a:rPr lang="en-US" altLang="zh-TW" sz="1200" b="1" dirty="0">
                          <a:solidFill>
                            <a:schemeClr val="bg1"/>
                          </a:solidFill>
                          <a:latin typeface="微軟正黑體" pitchFamily="34" charset="-120"/>
                          <a:ea typeface="微軟正黑體" pitchFamily="34" charset="-120"/>
                        </a:rPr>
                        <a:t>2</a:t>
                      </a:r>
                      <a:r>
                        <a:rPr lang="zh-TW" altLang="en-US" sz="1200" b="1" dirty="0">
                          <a:solidFill>
                            <a:schemeClr val="bg1"/>
                          </a:solidFill>
                          <a:latin typeface="微軟正黑體" pitchFamily="34" charset="-120"/>
                          <a:ea typeface="微軟正黑體" pitchFamily="34" charset="-120"/>
                        </a:rPr>
                        <a:t>分；未認證得</a:t>
                      </a:r>
                      <a:r>
                        <a:rPr lang="en-US" altLang="zh-TW" sz="1200" b="1" dirty="0">
                          <a:solidFill>
                            <a:schemeClr val="bg1"/>
                          </a:solidFill>
                          <a:latin typeface="微軟正黑體" pitchFamily="34" charset="-120"/>
                          <a:ea typeface="微軟正黑體" pitchFamily="34" charset="-120"/>
                        </a:rPr>
                        <a:t>0</a:t>
                      </a:r>
                      <a:r>
                        <a:rPr lang="zh-TW" altLang="en-US" sz="1200" b="1" dirty="0">
                          <a:solidFill>
                            <a:schemeClr val="bg1"/>
                          </a:solidFill>
                          <a:latin typeface="微軟正黑體" pitchFamily="34" charset="-120"/>
                          <a:ea typeface="微軟正黑體" pitchFamily="34" charset="-120"/>
                        </a:rPr>
                        <a:t>分。</a:t>
                      </a:r>
                      <a:endParaRPr lang="en-US" altLang="zh-TW" sz="1200" b="1" dirty="0">
                        <a:solidFill>
                          <a:schemeClr val="bg1"/>
                        </a:solidFill>
                        <a:latin typeface="微軟正黑體" pitchFamily="34" charset="-120"/>
                        <a:ea typeface="微軟正黑體" pitchFamily="34" charset="-120"/>
                      </a:endParaRPr>
                    </a:p>
                    <a:p>
                      <a:pPr algn="l"/>
                      <a:r>
                        <a:rPr lang="en-US" altLang="zh-TW" sz="1200" b="1" dirty="0">
                          <a:solidFill>
                            <a:schemeClr val="bg1"/>
                          </a:solidFill>
                          <a:latin typeface="微軟正黑體" pitchFamily="34" charset="-120"/>
                          <a:ea typeface="微軟正黑體" pitchFamily="34" charset="-120"/>
                        </a:rPr>
                        <a:t>2.</a:t>
                      </a:r>
                      <a:r>
                        <a:rPr lang="zh-TW" altLang="en-US" sz="1200" b="1" dirty="0">
                          <a:solidFill>
                            <a:schemeClr val="bg1"/>
                          </a:solidFill>
                          <a:latin typeface="微軟正黑體" pitchFamily="34" charset="-120"/>
                          <a:ea typeface="微軟正黑體" pitchFamily="34" charset="-120"/>
                        </a:rPr>
                        <a:t>本土語言認證採認主管機關核發之證書：原住民族語為</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原住民族委員會</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原住民族語言能力認證測驗合格證書</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；客語為</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客家委員會</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客語能力認證考試合格證書</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；閩南語為</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教育部</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閩南語語言能力認證考試合格證書</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，非上列證書不予採計。</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4"/>
                  </a:ext>
                </a:extLst>
              </a:tr>
            </a:tbl>
          </a:graphicData>
        </a:graphic>
      </p:graphicFrame>
      <p:grpSp>
        <p:nvGrpSpPr>
          <p:cNvPr id="10" name="群組 9"/>
          <p:cNvGrpSpPr/>
          <p:nvPr/>
        </p:nvGrpSpPr>
        <p:grpSpPr>
          <a:xfrm>
            <a:off x="107504" y="5301208"/>
            <a:ext cx="4258170" cy="1368152"/>
            <a:chOff x="41445" y="45360"/>
            <a:chExt cx="7562253" cy="1355636"/>
          </a:xfrm>
          <a:scene3d>
            <a:camera prst="orthographicFront"/>
            <a:lightRig rig="flat" dir="t"/>
          </a:scene3d>
        </p:grpSpPr>
        <p:sp>
          <p:nvSpPr>
            <p:cNvPr id="11" name="矩形 10"/>
            <p:cNvSpPr/>
            <p:nvPr/>
          </p:nvSpPr>
          <p:spPr>
            <a:xfrm>
              <a:off x="41445" y="45360"/>
              <a:ext cx="7562253" cy="1355636"/>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sp>
        <p:sp>
          <p:nvSpPr>
            <p:cNvPr id="12" name="矩形 11"/>
            <p:cNvSpPr/>
            <p:nvPr/>
          </p:nvSpPr>
          <p:spPr>
            <a:xfrm>
              <a:off x="130204" y="223733"/>
              <a:ext cx="7321858" cy="1177263"/>
            </a:xfrm>
            <a:prstGeom prst="rect">
              <a:avLst/>
            </a:prstGeom>
            <a:noFill/>
            <a:ln>
              <a:noFill/>
            </a:ln>
            <a:effectLst/>
            <a:sp3d/>
          </p:spPr>
          <p:txBody>
            <a:bodyPr spcFirstLastPara="0" vert="horz" wrap="square" lIns="106680" tIns="106680" rIns="106680" bIns="106680" numCol="1" spcCol="1270" anchor="ctr" anchorCtr="0">
              <a:noAutofit/>
            </a:bodyPr>
            <a:lstStyle/>
            <a:p>
              <a:pPr algn="ctr" defTabSz="1244600" fontAlgn="auto">
                <a:lnSpc>
                  <a:spcPct val="80000"/>
                </a:lnSpc>
                <a:spcAft>
                  <a:spcPts val="0"/>
                </a:spcAft>
                <a:buFont typeface="Arial" charset="0"/>
                <a:buNone/>
              </a:pPr>
              <a:r>
                <a:rPr lang="zh-TW" altLang="en-US" sz="2400" dirty="0">
                  <a:solidFill>
                    <a:srgbClr val="A50021"/>
                  </a:solidFill>
                  <a:latin typeface="微軟正黑體" pitchFamily="34" charset="-120"/>
                  <a:ea typeface="微軟正黑體" pitchFamily="34" charset="-120"/>
                </a:rPr>
                <a:t>多元學習表現</a:t>
              </a:r>
              <a:endParaRPr lang="en-US" altLang="zh-TW" dirty="0">
                <a:solidFill>
                  <a:srgbClr val="660066"/>
                </a:solidFill>
                <a:latin typeface="微軟正黑體" pitchFamily="34" charset="-120"/>
                <a:ea typeface="微軟正黑體" pitchFamily="34" charset="-120"/>
              </a:endParaRPr>
            </a:p>
            <a:p>
              <a:pPr defTabSz="1244600" fontAlgn="auto">
                <a:lnSpc>
                  <a:spcPct val="80000"/>
                </a:lnSpc>
                <a:spcAft>
                  <a:spcPts val="0"/>
                </a:spcAft>
              </a:pPr>
              <a:r>
                <a:rPr lang="zh-TW" altLang="en-US" dirty="0">
                  <a:solidFill>
                    <a:srgbClr val="660066"/>
                  </a:solidFill>
                  <a:latin typeface="微軟正黑體" pitchFamily="34" charset="-120"/>
                  <a:ea typeface="微軟正黑體" pitchFamily="34" charset="-120"/>
                </a:rPr>
                <a:t>多元學習表現項目各單項總和等於</a:t>
              </a:r>
              <a:r>
                <a:rPr lang="en-US" altLang="zh-TW" dirty="0">
                  <a:solidFill>
                    <a:srgbClr val="660066"/>
                  </a:solidFill>
                  <a:latin typeface="微軟正黑體" pitchFamily="34" charset="-120"/>
                  <a:ea typeface="微軟正黑體" pitchFamily="34" charset="-120"/>
                </a:rPr>
                <a:t>42</a:t>
              </a:r>
              <a:r>
                <a:rPr lang="zh-TW" altLang="en-US" dirty="0">
                  <a:solidFill>
                    <a:srgbClr val="660066"/>
                  </a:solidFill>
                  <a:latin typeface="微軟正黑體" pitchFamily="34" charset="-120"/>
                  <a:ea typeface="微軟正黑體" pitchFamily="34" charset="-120"/>
                </a:rPr>
                <a:t>分，可以選擇優勢發展項目爭取分數，</a:t>
              </a:r>
              <a:r>
                <a:rPr lang="zh-TW" altLang="en-US" dirty="0">
                  <a:solidFill>
                    <a:srgbClr val="FF0000"/>
                  </a:solidFill>
                  <a:latin typeface="微軟正黑體" pitchFamily="34" charset="-120"/>
                  <a:ea typeface="微軟正黑體" pitchFamily="34" charset="-120"/>
                </a:rPr>
                <a:t>最高採計上限為</a:t>
              </a:r>
              <a:r>
                <a:rPr lang="en-US" altLang="zh-TW" dirty="0">
                  <a:solidFill>
                    <a:srgbClr val="FF0000"/>
                  </a:solidFill>
                  <a:latin typeface="微軟正黑體" pitchFamily="34" charset="-120"/>
                  <a:ea typeface="微軟正黑體" pitchFamily="34" charset="-120"/>
                </a:rPr>
                <a:t>28</a:t>
              </a:r>
              <a:r>
                <a:rPr lang="zh-TW" altLang="en-US" dirty="0">
                  <a:solidFill>
                    <a:srgbClr val="FF0000"/>
                  </a:solidFill>
                  <a:latin typeface="微軟正黑體" pitchFamily="34" charset="-120"/>
                  <a:ea typeface="微軟正黑體" pitchFamily="34" charset="-120"/>
                </a:rPr>
                <a:t>分</a:t>
              </a:r>
              <a:r>
                <a:rPr lang="zh-TW" altLang="en-US" dirty="0">
                  <a:solidFill>
                    <a:srgbClr val="660066"/>
                  </a:solidFill>
                  <a:latin typeface="微軟正黑體" pitchFamily="34" charset="-120"/>
                  <a:ea typeface="微軟正黑體" pitchFamily="34" charset="-120"/>
                </a:rPr>
                <a:t>。</a:t>
              </a:r>
            </a:p>
          </p:txBody>
        </p:sp>
      </p:grpSp>
      <p:graphicFrame>
        <p:nvGraphicFramePr>
          <p:cNvPr id="13" name="內容版面配置區 3"/>
          <p:cNvGraphicFramePr>
            <a:graphicFrameLocks/>
          </p:cNvGraphicFramePr>
          <p:nvPr>
            <p:extLst>
              <p:ext uri="{D42A27DB-BD31-4B8C-83A1-F6EECF244321}">
                <p14:modId xmlns:p14="http://schemas.microsoft.com/office/powerpoint/2010/main" val="4130443631"/>
              </p:ext>
            </p:extLst>
          </p:nvPr>
        </p:nvGraphicFramePr>
        <p:xfrm>
          <a:off x="-480524" y="1219230"/>
          <a:ext cx="5084094" cy="3937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2847910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1259632" y="548680"/>
            <a:ext cx="733886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多元學習表現採計方式</a:t>
            </a:r>
          </a:p>
        </p:txBody>
      </p:sp>
      <p:graphicFrame>
        <p:nvGraphicFramePr>
          <p:cNvPr id="3" name="內容版面配置區 4"/>
          <p:cNvGraphicFramePr>
            <a:graphicFrameLocks/>
          </p:cNvGraphicFramePr>
          <p:nvPr>
            <p:extLst>
              <p:ext uri="{D42A27DB-BD31-4B8C-83A1-F6EECF244321}">
                <p14:modId xmlns:p14="http://schemas.microsoft.com/office/powerpoint/2010/main" val="213430901"/>
              </p:ext>
            </p:extLst>
          </p:nvPr>
        </p:nvGraphicFramePr>
        <p:xfrm>
          <a:off x="107504" y="1196752"/>
          <a:ext cx="8928992" cy="5616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998932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1403648" y="908720"/>
            <a:ext cx="733886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多元學習表現採計方式</a:t>
            </a:r>
          </a:p>
        </p:txBody>
      </p:sp>
      <p:graphicFrame>
        <p:nvGraphicFramePr>
          <p:cNvPr id="3" name="內容版面配置區 4"/>
          <p:cNvGraphicFramePr>
            <a:graphicFrameLocks/>
          </p:cNvGraphicFramePr>
          <p:nvPr>
            <p:extLst>
              <p:ext uri="{D42A27DB-BD31-4B8C-83A1-F6EECF244321}">
                <p14:modId xmlns:p14="http://schemas.microsoft.com/office/powerpoint/2010/main" val="1626299496"/>
              </p:ext>
            </p:extLst>
          </p:nvPr>
        </p:nvGraphicFramePr>
        <p:xfrm>
          <a:off x="457200" y="1785926"/>
          <a:ext cx="8435280" cy="46674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17099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900000" y="620688"/>
            <a:ext cx="733886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多元學習表現採計方式</a:t>
            </a:r>
          </a:p>
        </p:txBody>
      </p:sp>
      <p:graphicFrame>
        <p:nvGraphicFramePr>
          <p:cNvPr id="6" name="內容版面配置區 4"/>
          <p:cNvGraphicFramePr>
            <a:graphicFrameLocks/>
          </p:cNvGraphicFramePr>
          <p:nvPr>
            <p:extLst>
              <p:ext uri="{D42A27DB-BD31-4B8C-83A1-F6EECF244321}">
                <p14:modId xmlns:p14="http://schemas.microsoft.com/office/powerpoint/2010/main" val="2890640026"/>
              </p:ext>
            </p:extLst>
          </p:nvPr>
        </p:nvGraphicFramePr>
        <p:xfrm>
          <a:off x="107504" y="1196752"/>
          <a:ext cx="9073008"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534416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內容版面配置區 4"/>
          <p:cNvGraphicFramePr>
            <a:graphicFrameLocks/>
          </p:cNvGraphicFramePr>
          <p:nvPr>
            <p:extLst>
              <p:ext uri="{D42A27DB-BD31-4B8C-83A1-F6EECF244321}">
                <p14:modId xmlns:p14="http://schemas.microsoft.com/office/powerpoint/2010/main" val="412600727"/>
              </p:ext>
            </p:extLst>
          </p:nvPr>
        </p:nvGraphicFramePr>
        <p:xfrm>
          <a:off x="395536" y="1412776"/>
          <a:ext cx="8496944"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矩形 1"/>
          <p:cNvSpPr>
            <a:spLocks noChangeArrowheads="1"/>
          </p:cNvSpPr>
          <p:nvPr/>
        </p:nvSpPr>
        <p:spPr bwMode="auto">
          <a:xfrm>
            <a:off x="900000" y="692150"/>
            <a:ext cx="733886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多元學習表現採計方式</a:t>
            </a:r>
          </a:p>
        </p:txBody>
      </p:sp>
    </p:spTree>
    <p:extLst>
      <p:ext uri="{BB962C8B-B14F-4D97-AF65-F5344CB8AC3E}">
        <p14:creationId xmlns:p14="http://schemas.microsoft.com/office/powerpoint/2010/main" val="306451142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2365582285"/>
              </p:ext>
            </p:extLst>
          </p:nvPr>
        </p:nvGraphicFramePr>
        <p:xfrm>
          <a:off x="846878" y="1630977"/>
          <a:ext cx="7704856" cy="3888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矩形 1"/>
          <p:cNvSpPr>
            <a:spLocks noChangeArrowheads="1"/>
          </p:cNvSpPr>
          <p:nvPr/>
        </p:nvSpPr>
        <p:spPr bwMode="auto">
          <a:xfrm>
            <a:off x="414319" y="563571"/>
            <a:ext cx="85699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多元學習表現體適能檢測項目</a:t>
            </a:r>
          </a:p>
        </p:txBody>
      </p:sp>
      <p:sp>
        <p:nvSpPr>
          <p:cNvPr id="2" name="文字方塊 1"/>
          <p:cNvSpPr txBox="1"/>
          <p:nvPr/>
        </p:nvSpPr>
        <p:spPr>
          <a:xfrm>
            <a:off x="179512" y="6002041"/>
            <a:ext cx="9039591" cy="461665"/>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zh-TW" altLang="en-US" sz="2400" dirty="0">
                <a:latin typeface="微軟正黑體" panose="020B0604030504040204" pitchFamily="34" charset="-120"/>
                <a:ea typeface="微軟正黑體" panose="020B0604030504040204" pitchFamily="34" charset="-120"/>
              </a:rPr>
              <a:t>體適能常模詳見體育署體適能網站</a:t>
            </a:r>
            <a:r>
              <a:rPr lang="en-US"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 </a:t>
            </a:r>
            <a:r>
              <a:rPr lang="en-US" altLang="zh-TW" sz="2400" dirty="0">
                <a:latin typeface="微軟正黑體" panose="020B0604030504040204" pitchFamily="34" charset="-120"/>
                <a:ea typeface="微軟正黑體" panose="020B0604030504040204" pitchFamily="34" charset="-120"/>
              </a:rPr>
              <a:t>https://www.fitness.org.tw/</a:t>
            </a:r>
            <a:endParaRPr lang="zh-TW" altLang="en-US" sz="24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9237910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idx="4294967295"/>
          </p:nvPr>
        </p:nvSpPr>
        <p:spPr>
          <a:xfrm>
            <a:off x="914400" y="269875"/>
            <a:ext cx="8229600" cy="1143000"/>
          </a:xfrm>
        </p:spPr>
        <p:txBody>
          <a:bodyPr>
            <a:noAutofit/>
          </a:bodyPr>
          <a:lstStyle/>
          <a:p>
            <a:r>
              <a:rPr lang="zh-TW" altLang="en-US" sz="3600" b="1" dirty="0">
                <a:solidFill>
                  <a:srgbClr val="002060"/>
                </a:solidFill>
                <a:latin typeface="微軟正黑體" panose="020B0604030504040204" pitchFamily="34" charset="-120"/>
                <a:ea typeface="微軟正黑體" panose="020B0604030504040204" pitchFamily="34" charset="-120"/>
              </a:rPr>
              <a:t>因為</a:t>
            </a:r>
            <a:r>
              <a:rPr lang="zh-TW" altLang="en-US" sz="3600" b="1" dirty="0">
                <a:solidFill>
                  <a:srgbClr val="FF0000"/>
                </a:solidFill>
                <a:latin typeface="微軟正黑體" panose="020B0604030504040204" pitchFamily="34" charset="-120"/>
                <a:ea typeface="微軟正黑體" panose="020B0604030504040204" pitchFamily="34" charset="-120"/>
              </a:rPr>
              <a:t>喜歡</a:t>
            </a:r>
            <a:r>
              <a:rPr lang="zh-TW" altLang="en-US" sz="3600" b="1" dirty="0">
                <a:solidFill>
                  <a:srgbClr val="002060"/>
                </a:solidFill>
                <a:latin typeface="微軟正黑體" panose="020B0604030504040204" pitchFamily="34" charset="-120"/>
                <a:ea typeface="微軟正黑體" panose="020B0604030504040204" pitchFamily="34" charset="-120"/>
              </a:rPr>
              <a:t> 才能</a:t>
            </a:r>
            <a:r>
              <a:rPr lang="zh-TW" altLang="en-US" sz="3600" b="1" dirty="0">
                <a:solidFill>
                  <a:srgbClr val="FF0000"/>
                </a:solidFill>
                <a:latin typeface="微軟正黑體" panose="020B0604030504040204" pitchFamily="34" charset="-120"/>
                <a:ea typeface="微軟正黑體" panose="020B0604030504040204" pitchFamily="34" charset="-120"/>
              </a:rPr>
              <a:t>堅持</a:t>
            </a:r>
            <a:r>
              <a:rPr lang="en-US" altLang="zh-TW" sz="3600" b="1" dirty="0">
                <a:solidFill>
                  <a:srgbClr val="002060"/>
                </a:solidFill>
                <a:latin typeface="微軟正黑體" panose="020B0604030504040204" pitchFamily="34" charset="-120"/>
                <a:ea typeface="微軟正黑體" panose="020B0604030504040204" pitchFamily="34" charset="-120"/>
              </a:rPr>
              <a:t/>
            </a:r>
            <a:br>
              <a:rPr lang="en-US" altLang="zh-TW" sz="3600" b="1" dirty="0">
                <a:solidFill>
                  <a:srgbClr val="002060"/>
                </a:solidFill>
                <a:latin typeface="微軟正黑體" panose="020B0604030504040204" pitchFamily="34" charset="-120"/>
                <a:ea typeface="微軟正黑體" panose="020B0604030504040204" pitchFamily="34" charset="-120"/>
              </a:rPr>
            </a:br>
            <a:r>
              <a:rPr lang="zh-TW" altLang="en-US" sz="3600" b="1" dirty="0">
                <a:solidFill>
                  <a:srgbClr val="002060"/>
                </a:solidFill>
                <a:latin typeface="微軟正黑體" panose="020B0604030504040204" pitchFamily="34" charset="-120"/>
                <a:ea typeface="微軟正黑體" panose="020B0604030504040204" pitchFamily="34" charset="-120"/>
              </a:rPr>
              <a:t>                             </a:t>
            </a:r>
            <a:r>
              <a:rPr lang="zh-TW" altLang="en-US" sz="3600" b="1" dirty="0">
                <a:solidFill>
                  <a:srgbClr val="00B050"/>
                </a:solidFill>
                <a:latin typeface="微軟正黑體" panose="020B0604030504040204" pitchFamily="34" charset="-120"/>
                <a:ea typeface="微軟正黑體" panose="020B0604030504040204" pitchFamily="34" charset="-120"/>
              </a:rPr>
              <a:t>適性</a:t>
            </a:r>
            <a:r>
              <a:rPr lang="zh-TW" altLang="en-US" sz="3600" b="1" dirty="0">
                <a:solidFill>
                  <a:srgbClr val="002060"/>
                </a:solidFill>
                <a:latin typeface="微軟正黑體" panose="020B0604030504040204" pitchFamily="34" charset="-120"/>
                <a:ea typeface="微軟正黑體" panose="020B0604030504040204" pitchFamily="34" charset="-120"/>
              </a:rPr>
              <a:t>才能真正</a:t>
            </a:r>
            <a:r>
              <a:rPr lang="zh-TW" altLang="en-US" sz="3600" b="1" dirty="0">
                <a:solidFill>
                  <a:srgbClr val="00B050"/>
                </a:solidFill>
                <a:latin typeface="微軟正黑體" panose="020B0604030504040204" pitchFamily="34" charset="-120"/>
                <a:ea typeface="微軟正黑體" panose="020B0604030504040204" pitchFamily="34" charset="-120"/>
              </a:rPr>
              <a:t>揚才</a:t>
            </a:r>
          </a:p>
        </p:txBody>
      </p:sp>
      <p:pic>
        <p:nvPicPr>
          <p:cNvPr id="1026" name="Picture 2" descr="「技職奧運」的圖片搜尋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704495"/>
            <a:ext cx="7620000" cy="5076826"/>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8415180" y="5157192"/>
            <a:ext cx="284052" cy="954107"/>
          </a:xfrm>
          <a:prstGeom prst="rect">
            <a:avLst/>
          </a:prstGeom>
          <a:noFill/>
        </p:spPr>
        <p:txBody>
          <a:bodyPr wrap="none" rtlCol="0">
            <a:spAutoFit/>
          </a:bodyPr>
          <a:lstStyle/>
          <a:p>
            <a:r>
              <a:rPr lang="en-US" altLang="zh-TW" dirty="0">
                <a:hlinkClick r:id="rId4"/>
              </a:rPr>
              <a:t>1</a:t>
            </a:r>
            <a:endParaRPr lang="en-US" altLang="zh-TW" dirty="0"/>
          </a:p>
          <a:p>
            <a:r>
              <a:rPr lang="en-US" altLang="zh-TW" dirty="0">
                <a:hlinkClick r:id="rId5"/>
              </a:rPr>
              <a:t>2</a:t>
            </a:r>
            <a:endParaRPr lang="en-US" altLang="zh-TW" dirty="0"/>
          </a:p>
          <a:p>
            <a:r>
              <a:rPr lang="en-US" altLang="zh-TW" dirty="0">
                <a:hlinkClick r:id="rId6"/>
              </a:rPr>
              <a:t>3</a:t>
            </a:r>
            <a:endParaRPr lang="en-US" altLang="zh-TW" dirty="0"/>
          </a:p>
          <a:p>
            <a:endParaRPr lang="zh-TW" altLang="en-US" dirty="0"/>
          </a:p>
        </p:txBody>
      </p:sp>
    </p:spTree>
    <p:extLst>
      <p:ext uri="{BB962C8B-B14F-4D97-AF65-F5344CB8AC3E}">
        <p14:creationId xmlns:p14="http://schemas.microsoft.com/office/powerpoint/2010/main" val="3110290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1403648" y="908720"/>
            <a:ext cx="65181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多元學習採計方式</a:t>
            </a:r>
          </a:p>
        </p:txBody>
      </p:sp>
      <p:graphicFrame>
        <p:nvGraphicFramePr>
          <p:cNvPr id="3" name="內容版面配置區 4"/>
          <p:cNvGraphicFramePr>
            <a:graphicFrameLocks/>
          </p:cNvGraphicFramePr>
          <p:nvPr>
            <p:extLst>
              <p:ext uri="{D42A27DB-BD31-4B8C-83A1-F6EECF244321}">
                <p14:modId xmlns:p14="http://schemas.microsoft.com/office/powerpoint/2010/main" val="3066718746"/>
              </p:ext>
            </p:extLst>
          </p:nvPr>
        </p:nvGraphicFramePr>
        <p:xfrm>
          <a:off x="457200" y="1785926"/>
          <a:ext cx="8435280" cy="41756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131306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1331913" y="692150"/>
            <a:ext cx="569739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適性發展積分</a:t>
            </a:r>
          </a:p>
        </p:txBody>
      </p:sp>
      <p:cxnSp>
        <p:nvCxnSpPr>
          <p:cNvPr id="20" name="直線接點 19"/>
          <p:cNvCxnSpPr/>
          <p:nvPr/>
        </p:nvCxnSpPr>
        <p:spPr>
          <a:xfrm>
            <a:off x="4283968" y="3933056"/>
            <a:ext cx="1656184" cy="0"/>
          </a:xfrm>
          <a:prstGeom prst="line">
            <a:avLst/>
          </a:prstGeom>
          <a:noFill/>
          <a:ln w="38100" cap="flat" cmpd="sng" algn="ctr">
            <a:solidFill>
              <a:srgbClr val="1F497D">
                <a:lumMod val="40000"/>
                <a:lumOff val="60000"/>
              </a:srgbClr>
            </a:solidFill>
            <a:prstDash val="solid"/>
          </a:ln>
          <a:effectLst/>
        </p:spPr>
      </p:cxnSp>
      <p:graphicFrame>
        <p:nvGraphicFramePr>
          <p:cNvPr id="9" name="表格 8"/>
          <p:cNvGraphicFramePr>
            <a:graphicFrameLocks noGrp="1"/>
          </p:cNvGraphicFramePr>
          <p:nvPr>
            <p:extLst>
              <p:ext uri="{D42A27DB-BD31-4B8C-83A1-F6EECF244321}">
                <p14:modId xmlns:p14="http://schemas.microsoft.com/office/powerpoint/2010/main" val="1639911329"/>
              </p:ext>
            </p:extLst>
          </p:nvPr>
        </p:nvGraphicFramePr>
        <p:xfrm>
          <a:off x="5629228" y="2276872"/>
          <a:ext cx="3384376" cy="2898582"/>
        </p:xfrm>
        <a:graphic>
          <a:graphicData uri="http://schemas.openxmlformats.org/drawingml/2006/table">
            <a:tbl>
              <a:tblPr firstRow="1" bandRow="1"/>
              <a:tblGrid>
                <a:gridCol w="1937400">
                  <a:extLst>
                    <a:ext uri="{9D8B030D-6E8A-4147-A177-3AD203B41FA5}">
                      <a16:colId xmlns="" xmlns:a16="http://schemas.microsoft.com/office/drawing/2014/main" val="20000"/>
                    </a:ext>
                  </a:extLst>
                </a:gridCol>
                <a:gridCol w="1446976">
                  <a:extLst>
                    <a:ext uri="{9D8B030D-6E8A-4147-A177-3AD203B41FA5}">
                      <a16:colId xmlns="" xmlns:a16="http://schemas.microsoft.com/office/drawing/2014/main" val="20001"/>
                    </a:ext>
                  </a:extLst>
                </a:gridCol>
              </a:tblGrid>
              <a:tr h="792088">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生涯規劃建議</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積分</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0"/>
                  </a:ext>
                </a:extLst>
              </a:tr>
              <a:tr h="702727">
                <a:tc>
                  <a:txBody>
                    <a:bodyPr/>
                    <a:lstStyle/>
                    <a:p>
                      <a:pPr algn="ctr"/>
                      <a:r>
                        <a:rPr lang="zh-TW" altLang="en-US" sz="2000" b="1" dirty="0">
                          <a:solidFill>
                            <a:srgbClr val="002060"/>
                          </a:solidFill>
                          <a:latin typeface="微軟正黑體" pitchFamily="34" charset="-120"/>
                          <a:ea typeface="微軟正黑體" pitchFamily="34" charset="-120"/>
                        </a:rPr>
                        <a:t>我的志願</a:t>
                      </a:r>
                      <a:r>
                        <a:rPr lang="en-US" altLang="zh-TW" sz="2000" b="1" dirty="0">
                          <a:solidFill>
                            <a:srgbClr val="002060"/>
                          </a:solidFill>
                          <a:latin typeface="微軟正黑體" pitchFamily="34" charset="-120"/>
                          <a:ea typeface="微軟正黑體" pitchFamily="34" charset="-120"/>
                        </a:rPr>
                        <a:t>(</a:t>
                      </a:r>
                      <a:r>
                        <a:rPr lang="zh-TW" altLang="en-US" sz="2000" b="1" dirty="0">
                          <a:solidFill>
                            <a:srgbClr val="002060"/>
                          </a:solidFill>
                          <a:latin typeface="微軟正黑體" pitchFamily="34" charset="-120"/>
                          <a:ea typeface="微軟正黑體" pitchFamily="34" charset="-120"/>
                        </a:rPr>
                        <a:t>符合</a:t>
                      </a:r>
                      <a:r>
                        <a:rPr lang="en-US" altLang="zh-TW" sz="2000" b="1" dirty="0">
                          <a:solidFill>
                            <a:srgbClr val="002060"/>
                          </a:solidFill>
                          <a:latin typeface="微軟正黑體" pitchFamily="34" charset="-120"/>
                          <a:ea typeface="微軟正黑體" pitchFamily="34" charset="-120"/>
                        </a:rPr>
                        <a:t>)</a:t>
                      </a: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1"/>
                  </a:ext>
                </a:extLst>
              </a:tr>
              <a:tr h="70272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002060"/>
                          </a:solidFill>
                          <a:latin typeface="微軟正黑體" pitchFamily="34" charset="-120"/>
                          <a:ea typeface="微軟正黑體" pitchFamily="34" charset="-120"/>
                        </a:rPr>
                        <a:t>家長建議</a:t>
                      </a:r>
                      <a:r>
                        <a:rPr lang="en-US" altLang="zh-TW" sz="2000" b="1" dirty="0">
                          <a:solidFill>
                            <a:srgbClr val="002060"/>
                          </a:solidFill>
                          <a:latin typeface="微軟正黑體" pitchFamily="34" charset="-120"/>
                          <a:ea typeface="微軟正黑體" pitchFamily="34" charset="-120"/>
                        </a:rPr>
                        <a:t>(</a:t>
                      </a:r>
                      <a:r>
                        <a:rPr lang="zh-TW" altLang="en-US" sz="2000" b="1" dirty="0">
                          <a:solidFill>
                            <a:srgbClr val="002060"/>
                          </a:solidFill>
                          <a:latin typeface="微軟正黑體" pitchFamily="34" charset="-120"/>
                          <a:ea typeface="微軟正黑體" pitchFamily="34" charset="-120"/>
                        </a:rPr>
                        <a:t>符合</a:t>
                      </a:r>
                      <a:r>
                        <a:rPr lang="en-US" altLang="zh-TW" sz="2000" b="1" dirty="0">
                          <a:solidFill>
                            <a:srgbClr val="002060"/>
                          </a:solidFill>
                          <a:latin typeface="微軟正黑體" pitchFamily="34" charset="-120"/>
                          <a:ea typeface="微軟正黑體" pitchFamily="34" charset="-120"/>
                        </a:rPr>
                        <a:t>)</a:t>
                      </a: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2"/>
                  </a:ext>
                </a:extLst>
              </a:tr>
              <a:tr h="65994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002060"/>
                          </a:solidFill>
                          <a:latin typeface="微軟正黑體" pitchFamily="34" charset="-120"/>
                          <a:ea typeface="微軟正黑體" pitchFamily="34" charset="-120"/>
                        </a:rPr>
                        <a:t>輔導小組建議</a:t>
                      </a:r>
                      <a:r>
                        <a:rPr lang="en-US" altLang="zh-TW" sz="2000" b="1" dirty="0">
                          <a:solidFill>
                            <a:srgbClr val="002060"/>
                          </a:solidFill>
                          <a:latin typeface="微軟正黑體" pitchFamily="34" charset="-120"/>
                          <a:ea typeface="微軟正黑體" pitchFamily="34" charset="-120"/>
                        </a:rPr>
                        <a:t>(</a:t>
                      </a:r>
                      <a:r>
                        <a:rPr lang="zh-TW" altLang="en-US" sz="2000" b="1" dirty="0">
                          <a:solidFill>
                            <a:srgbClr val="002060"/>
                          </a:solidFill>
                          <a:latin typeface="微軟正黑體" pitchFamily="34" charset="-120"/>
                          <a:ea typeface="微軟正黑體" pitchFamily="34" charset="-120"/>
                        </a:rPr>
                        <a:t>符合</a:t>
                      </a:r>
                      <a:r>
                        <a:rPr lang="en-US" altLang="zh-TW" sz="2000" b="1" dirty="0">
                          <a:solidFill>
                            <a:srgbClr val="002060"/>
                          </a:solidFill>
                          <a:latin typeface="微軟正黑體" pitchFamily="34" charset="-120"/>
                          <a:ea typeface="微軟正黑體" pitchFamily="34" charset="-120"/>
                        </a:rPr>
                        <a:t>)</a:t>
                      </a: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3"/>
                  </a:ext>
                </a:extLst>
              </a:tr>
            </a:tbl>
          </a:graphicData>
        </a:graphic>
      </p:graphicFrame>
      <p:grpSp>
        <p:nvGrpSpPr>
          <p:cNvPr id="10" name="群組 9"/>
          <p:cNvGrpSpPr/>
          <p:nvPr/>
        </p:nvGrpSpPr>
        <p:grpSpPr>
          <a:xfrm>
            <a:off x="827584" y="5329494"/>
            <a:ext cx="6650718" cy="1339865"/>
            <a:chOff x="2282502" y="-39859"/>
            <a:chExt cx="8203920" cy="1273147"/>
          </a:xfrm>
          <a:scene3d>
            <a:camera prst="orthographicFront"/>
            <a:lightRig rig="flat" dir="t"/>
          </a:scene3d>
        </p:grpSpPr>
        <p:sp>
          <p:nvSpPr>
            <p:cNvPr id="11" name="矩形 10"/>
            <p:cNvSpPr/>
            <p:nvPr/>
          </p:nvSpPr>
          <p:spPr>
            <a:xfrm>
              <a:off x="2282502" y="-39859"/>
              <a:ext cx="8203920" cy="1206938"/>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sp>
        <p:sp>
          <p:nvSpPr>
            <p:cNvPr id="12" name="矩形 11"/>
            <p:cNvSpPr/>
            <p:nvPr/>
          </p:nvSpPr>
          <p:spPr>
            <a:xfrm>
              <a:off x="2819402" y="133504"/>
              <a:ext cx="7473495" cy="1099784"/>
            </a:xfrm>
            <a:prstGeom prst="rect">
              <a:avLst/>
            </a:prstGeom>
            <a:noFill/>
            <a:ln>
              <a:noFill/>
            </a:ln>
            <a:effectLst/>
            <a:sp3d/>
          </p:spPr>
          <p:txBody>
            <a:bodyPr spcFirstLastPara="0" vert="horz" wrap="square" lIns="106680" tIns="106680" rIns="106680" bIns="106680" numCol="1" spcCol="1270" anchor="ctr" anchorCtr="0">
              <a:noAutofit/>
            </a:bodyPr>
            <a:lstStyle/>
            <a:p>
              <a:pPr algn="ctr" defTabSz="1244600" fontAlgn="auto">
                <a:lnSpc>
                  <a:spcPct val="80000"/>
                </a:lnSpc>
                <a:spcAft>
                  <a:spcPts val="0"/>
                </a:spcAft>
                <a:buFont typeface="Arial" charset="0"/>
                <a:buNone/>
              </a:pPr>
              <a:r>
                <a:rPr lang="zh-TW" altLang="en-US" sz="2400" dirty="0">
                  <a:solidFill>
                    <a:srgbClr val="A50021"/>
                  </a:solidFill>
                  <a:latin typeface="微軟正黑體" pitchFamily="34" charset="-120"/>
                  <a:ea typeface="微軟正黑體" pitchFamily="34" charset="-120"/>
                </a:rPr>
                <a:t>適性發展</a:t>
              </a:r>
              <a:endParaRPr lang="en-US" altLang="zh-TW" sz="2400" dirty="0">
                <a:solidFill>
                  <a:srgbClr val="A50021"/>
                </a:solidFill>
                <a:latin typeface="微軟正黑體" pitchFamily="34" charset="-120"/>
                <a:ea typeface="微軟正黑體" pitchFamily="34" charset="-120"/>
              </a:endParaRPr>
            </a:p>
            <a:p>
              <a:pPr algn="ctr" defTabSz="1244600" fontAlgn="auto">
                <a:lnSpc>
                  <a:spcPct val="80000"/>
                </a:lnSpc>
                <a:spcAft>
                  <a:spcPts val="0"/>
                </a:spcAft>
                <a:buFont typeface="Arial" charset="0"/>
                <a:buNone/>
              </a:pPr>
              <a:endParaRPr lang="en-US" altLang="zh-TW" dirty="0">
                <a:solidFill>
                  <a:srgbClr val="660066"/>
                </a:solidFill>
                <a:latin typeface="微軟正黑體" pitchFamily="34" charset="-120"/>
                <a:ea typeface="微軟正黑體" pitchFamily="34" charset="-120"/>
              </a:endParaRPr>
            </a:p>
            <a:p>
              <a:pPr defTabSz="1244600" fontAlgn="auto">
                <a:lnSpc>
                  <a:spcPts val="2160"/>
                </a:lnSpc>
                <a:spcAft>
                  <a:spcPts val="0"/>
                </a:spcAft>
              </a:pPr>
              <a:r>
                <a:rPr lang="zh-TW" altLang="en-US" dirty="0">
                  <a:solidFill>
                    <a:srgbClr val="660066"/>
                  </a:solidFill>
                  <a:latin typeface="微軟正黑體" pitchFamily="34" charset="-120"/>
                  <a:ea typeface="微軟正黑體" pitchFamily="34" charset="-120"/>
                </a:rPr>
                <a:t>採計至當年度</a:t>
              </a:r>
              <a:r>
                <a:rPr lang="en-US" altLang="zh-TW" dirty="0">
                  <a:solidFill>
                    <a:srgbClr val="660066"/>
                  </a:solidFill>
                  <a:latin typeface="微軟正黑體" pitchFamily="34" charset="-120"/>
                  <a:ea typeface="微軟正黑體" pitchFamily="34" charset="-120"/>
                </a:rPr>
                <a:t>4</a:t>
              </a:r>
              <a:r>
                <a:rPr lang="zh-TW" altLang="en-US" dirty="0">
                  <a:solidFill>
                    <a:srgbClr val="660066"/>
                  </a:solidFill>
                  <a:latin typeface="微軟正黑體" pitchFamily="34" charset="-120"/>
                  <a:ea typeface="微軟正黑體" pitchFamily="34" charset="-120"/>
                </a:rPr>
                <a:t>月</a:t>
              </a:r>
              <a:r>
                <a:rPr lang="en-US" altLang="zh-TW" dirty="0">
                  <a:solidFill>
                    <a:srgbClr val="FF0000"/>
                  </a:solidFill>
                  <a:latin typeface="微軟正黑體" pitchFamily="34" charset="-120"/>
                  <a:ea typeface="微軟正黑體" pitchFamily="34" charset="-120"/>
                </a:rPr>
                <a:t>20</a:t>
              </a:r>
              <a:r>
                <a:rPr lang="zh-TW" altLang="en-US" dirty="0">
                  <a:solidFill>
                    <a:srgbClr val="660066"/>
                  </a:solidFill>
                  <a:latin typeface="微軟正黑體" pitchFamily="34" charset="-120"/>
                  <a:ea typeface="微軟正黑體" pitchFamily="34" charset="-120"/>
                </a:rPr>
                <a:t>日前。</a:t>
              </a:r>
              <a:endParaRPr lang="en-US" altLang="zh-TW" dirty="0">
                <a:solidFill>
                  <a:srgbClr val="660066"/>
                </a:solidFill>
                <a:latin typeface="微軟正黑體" pitchFamily="34" charset="-120"/>
                <a:ea typeface="微軟正黑體" pitchFamily="34" charset="-120"/>
              </a:endParaRPr>
            </a:p>
            <a:p>
              <a:pPr defTabSz="1244600" fontAlgn="auto">
                <a:lnSpc>
                  <a:spcPts val="2160"/>
                </a:lnSpc>
                <a:spcAft>
                  <a:spcPts val="0"/>
                </a:spcAft>
              </a:pPr>
              <a:r>
                <a:rPr lang="zh-TW" altLang="en-US" dirty="0">
                  <a:solidFill>
                    <a:srgbClr val="660066"/>
                  </a:solidFill>
                  <a:latin typeface="微軟正黑體" pitchFamily="34" charset="-120"/>
                  <a:ea typeface="微軟正黑體" pitchFamily="34" charset="-120"/>
                </a:rPr>
                <a:t>落實國中端適性輔導工作並實際幫助學生適性升學與發展。</a:t>
              </a:r>
              <a:endParaRPr lang="zh-TW" altLang="en-US" b="0" dirty="0">
                <a:solidFill>
                  <a:srgbClr val="660066"/>
                </a:solidFill>
                <a:latin typeface="Calibri"/>
                <a:ea typeface="新細明體"/>
              </a:endParaRPr>
            </a:p>
          </p:txBody>
        </p:sp>
      </p:grpSp>
      <p:graphicFrame>
        <p:nvGraphicFramePr>
          <p:cNvPr id="13" name="內容版面配置區 3"/>
          <p:cNvGraphicFramePr>
            <a:graphicFrameLocks/>
          </p:cNvGraphicFramePr>
          <p:nvPr>
            <p:extLst>
              <p:ext uri="{D42A27DB-BD31-4B8C-83A1-F6EECF244321}">
                <p14:modId xmlns:p14="http://schemas.microsoft.com/office/powerpoint/2010/main" val="3356702611"/>
              </p:ext>
            </p:extLst>
          </p:nvPr>
        </p:nvGraphicFramePr>
        <p:xfrm>
          <a:off x="-180528" y="1412776"/>
          <a:ext cx="5688632" cy="3888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3797104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1547664" y="548680"/>
            <a:ext cx="569739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經濟弱勢積分</a:t>
            </a:r>
          </a:p>
        </p:txBody>
      </p:sp>
      <p:cxnSp>
        <p:nvCxnSpPr>
          <p:cNvPr id="20" name="直線接點 19"/>
          <p:cNvCxnSpPr/>
          <p:nvPr/>
        </p:nvCxnSpPr>
        <p:spPr>
          <a:xfrm>
            <a:off x="4644007" y="4365104"/>
            <a:ext cx="1296144" cy="0"/>
          </a:xfrm>
          <a:prstGeom prst="line">
            <a:avLst/>
          </a:prstGeom>
          <a:noFill/>
          <a:ln w="38100" cap="flat" cmpd="sng" algn="ctr">
            <a:solidFill>
              <a:srgbClr val="1F497D">
                <a:lumMod val="40000"/>
                <a:lumOff val="60000"/>
              </a:srgbClr>
            </a:solidFill>
            <a:prstDash val="solid"/>
          </a:ln>
          <a:effectLst/>
        </p:spPr>
      </p:cxnSp>
      <p:graphicFrame>
        <p:nvGraphicFramePr>
          <p:cNvPr id="9" name="表格 8"/>
          <p:cNvGraphicFramePr>
            <a:graphicFrameLocks noGrp="1"/>
          </p:cNvGraphicFramePr>
          <p:nvPr>
            <p:extLst>
              <p:ext uri="{D42A27DB-BD31-4B8C-83A1-F6EECF244321}">
                <p14:modId xmlns:p14="http://schemas.microsoft.com/office/powerpoint/2010/main" val="3065245730"/>
              </p:ext>
            </p:extLst>
          </p:nvPr>
        </p:nvGraphicFramePr>
        <p:xfrm>
          <a:off x="5508104" y="2492896"/>
          <a:ext cx="3384376" cy="2370781"/>
        </p:xfrm>
        <a:graphic>
          <a:graphicData uri="http://schemas.openxmlformats.org/drawingml/2006/table">
            <a:tbl>
              <a:tblPr firstRow="1" bandRow="1"/>
              <a:tblGrid>
                <a:gridCol w="1937400">
                  <a:extLst>
                    <a:ext uri="{9D8B030D-6E8A-4147-A177-3AD203B41FA5}">
                      <a16:colId xmlns="" xmlns:a16="http://schemas.microsoft.com/office/drawing/2014/main" val="20000"/>
                    </a:ext>
                  </a:extLst>
                </a:gridCol>
                <a:gridCol w="1446976">
                  <a:extLst>
                    <a:ext uri="{9D8B030D-6E8A-4147-A177-3AD203B41FA5}">
                      <a16:colId xmlns="" xmlns:a16="http://schemas.microsoft.com/office/drawing/2014/main" val="20001"/>
                    </a:ext>
                  </a:extLst>
                </a:gridCol>
              </a:tblGrid>
              <a:tr h="1008112">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領有縣（市）政府證明者</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積分</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0"/>
                  </a:ext>
                </a:extLst>
              </a:tr>
              <a:tr h="70272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000" b="1" dirty="0">
                          <a:solidFill>
                            <a:srgbClr val="002060"/>
                          </a:solidFill>
                          <a:latin typeface="微軟正黑體" pitchFamily="34" charset="-120"/>
                          <a:ea typeface="微軟正黑體" pitchFamily="34" charset="-120"/>
                        </a:rPr>
                        <a:t>低收入</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1"/>
                  </a:ext>
                </a:extLst>
              </a:tr>
              <a:tr h="65994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000" b="1" dirty="0">
                          <a:solidFill>
                            <a:srgbClr val="002060"/>
                          </a:solidFill>
                          <a:latin typeface="微軟正黑體" pitchFamily="34" charset="-120"/>
                          <a:ea typeface="微軟正黑體" pitchFamily="34" charset="-120"/>
                        </a:rPr>
                        <a:t>中低收入</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1</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2"/>
                  </a:ext>
                </a:extLst>
              </a:tr>
            </a:tbl>
          </a:graphicData>
        </a:graphic>
      </p:graphicFrame>
      <p:grpSp>
        <p:nvGrpSpPr>
          <p:cNvPr id="10" name="群組 9"/>
          <p:cNvGrpSpPr/>
          <p:nvPr/>
        </p:nvGrpSpPr>
        <p:grpSpPr>
          <a:xfrm>
            <a:off x="1968959" y="5229200"/>
            <a:ext cx="5770338" cy="1296144"/>
            <a:chOff x="2599361" y="1685"/>
            <a:chExt cx="8203920" cy="1355636"/>
          </a:xfrm>
          <a:scene3d>
            <a:camera prst="orthographicFront"/>
            <a:lightRig rig="flat" dir="t"/>
          </a:scene3d>
        </p:grpSpPr>
        <p:sp>
          <p:nvSpPr>
            <p:cNvPr id="11" name="矩形 10"/>
            <p:cNvSpPr/>
            <p:nvPr/>
          </p:nvSpPr>
          <p:spPr>
            <a:xfrm>
              <a:off x="2599361" y="1685"/>
              <a:ext cx="8203920" cy="1355636"/>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sp>
        <p:sp>
          <p:nvSpPr>
            <p:cNvPr id="12" name="矩形 11"/>
            <p:cNvSpPr/>
            <p:nvPr/>
          </p:nvSpPr>
          <p:spPr>
            <a:xfrm>
              <a:off x="3126534" y="180058"/>
              <a:ext cx="7473495" cy="998890"/>
            </a:xfrm>
            <a:prstGeom prst="rect">
              <a:avLst/>
            </a:prstGeom>
            <a:noFill/>
            <a:ln>
              <a:noFill/>
            </a:ln>
            <a:effectLst/>
            <a:sp3d/>
          </p:spPr>
          <p:txBody>
            <a:bodyPr spcFirstLastPara="0" vert="horz" wrap="square" lIns="106680" tIns="106680" rIns="106680" bIns="106680" numCol="1" spcCol="1270" anchor="ctr" anchorCtr="0">
              <a:noAutofit/>
            </a:bodyPr>
            <a:lstStyle/>
            <a:p>
              <a:pPr algn="ctr" defTabSz="1244600" fontAlgn="auto">
                <a:lnSpc>
                  <a:spcPct val="80000"/>
                </a:lnSpc>
                <a:spcAft>
                  <a:spcPts val="0"/>
                </a:spcAft>
                <a:buFont typeface="Arial" charset="0"/>
                <a:buNone/>
              </a:pPr>
              <a:r>
                <a:rPr lang="zh-TW" altLang="en-US" sz="2400" dirty="0">
                  <a:solidFill>
                    <a:srgbClr val="A50021"/>
                  </a:solidFill>
                  <a:latin typeface="微軟正黑體" pitchFamily="34" charset="-120"/>
                  <a:ea typeface="微軟正黑體" pitchFamily="34" charset="-120"/>
                </a:rPr>
                <a:t>經濟弱勢證明</a:t>
              </a:r>
              <a:endParaRPr lang="en-US" altLang="zh-TW" sz="2400" dirty="0">
                <a:solidFill>
                  <a:srgbClr val="A50021"/>
                </a:solidFill>
                <a:latin typeface="微軟正黑體" pitchFamily="34" charset="-120"/>
                <a:ea typeface="微軟正黑體" pitchFamily="34" charset="-120"/>
              </a:endParaRPr>
            </a:p>
            <a:p>
              <a:pPr algn="ctr" defTabSz="1244600" fontAlgn="auto">
                <a:lnSpc>
                  <a:spcPct val="80000"/>
                </a:lnSpc>
                <a:spcAft>
                  <a:spcPts val="0"/>
                </a:spcAft>
                <a:buFont typeface="Arial" charset="0"/>
                <a:buNone/>
              </a:pPr>
              <a:endParaRPr lang="en-US" altLang="zh-TW" dirty="0">
                <a:solidFill>
                  <a:srgbClr val="660066"/>
                </a:solidFill>
                <a:latin typeface="微軟正黑體" pitchFamily="34" charset="-120"/>
                <a:ea typeface="微軟正黑體" pitchFamily="34" charset="-120"/>
              </a:endParaRPr>
            </a:p>
            <a:p>
              <a:pPr algn="ctr" defTabSz="1244600" fontAlgn="auto">
                <a:lnSpc>
                  <a:spcPct val="80000"/>
                </a:lnSpc>
                <a:spcAft>
                  <a:spcPts val="0"/>
                </a:spcAft>
              </a:pPr>
              <a:r>
                <a:rPr lang="zh-TW" altLang="en-US" dirty="0">
                  <a:solidFill>
                    <a:srgbClr val="660066"/>
                  </a:solidFill>
                  <a:latin typeface="微軟正黑體" pitchFamily="34" charset="-120"/>
                  <a:ea typeface="微軟正黑體" pitchFamily="34" charset="-120"/>
                </a:rPr>
                <a:t>資格認定以當年度</a:t>
              </a:r>
              <a:r>
                <a:rPr lang="en-US" altLang="zh-TW" dirty="0">
                  <a:solidFill>
                    <a:srgbClr val="660066"/>
                  </a:solidFill>
                  <a:latin typeface="微軟正黑體" pitchFamily="34" charset="-120"/>
                  <a:ea typeface="微軟正黑體" pitchFamily="34" charset="-120"/>
                </a:rPr>
                <a:t>4</a:t>
              </a:r>
              <a:r>
                <a:rPr lang="zh-TW" altLang="en-US" dirty="0">
                  <a:solidFill>
                    <a:srgbClr val="660066"/>
                  </a:solidFill>
                  <a:latin typeface="微軟正黑體" pitchFamily="34" charset="-120"/>
                  <a:ea typeface="微軟正黑體" pitchFamily="34" charset="-120"/>
                </a:rPr>
                <a:t>月具有此身分證明。</a:t>
              </a:r>
              <a:endParaRPr lang="zh-TW" altLang="en-US" b="0" dirty="0">
                <a:solidFill>
                  <a:srgbClr val="660066"/>
                </a:solidFill>
                <a:latin typeface="Calibri"/>
                <a:ea typeface="新細明體"/>
              </a:endParaRPr>
            </a:p>
          </p:txBody>
        </p:sp>
      </p:grpSp>
      <p:graphicFrame>
        <p:nvGraphicFramePr>
          <p:cNvPr id="14" name="內容版面配置區 3"/>
          <p:cNvGraphicFramePr>
            <a:graphicFrameLocks/>
          </p:cNvGraphicFramePr>
          <p:nvPr>
            <p:extLst>
              <p:ext uri="{D42A27DB-BD31-4B8C-83A1-F6EECF244321}">
                <p14:modId xmlns:p14="http://schemas.microsoft.com/office/powerpoint/2010/main" val="2000132285"/>
              </p:ext>
            </p:extLst>
          </p:nvPr>
        </p:nvGraphicFramePr>
        <p:xfrm>
          <a:off x="467544" y="1276925"/>
          <a:ext cx="5084094" cy="3880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8532828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70993" y="113139"/>
            <a:ext cx="65181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國中教育會考採計</a:t>
            </a:r>
          </a:p>
        </p:txBody>
      </p:sp>
      <p:cxnSp>
        <p:nvCxnSpPr>
          <p:cNvPr id="20" name="直線接點 19"/>
          <p:cNvCxnSpPr/>
          <p:nvPr/>
        </p:nvCxnSpPr>
        <p:spPr>
          <a:xfrm>
            <a:off x="4211960" y="5085184"/>
            <a:ext cx="1800200" cy="0"/>
          </a:xfrm>
          <a:prstGeom prst="line">
            <a:avLst/>
          </a:prstGeom>
          <a:noFill/>
          <a:ln w="38100" cap="flat" cmpd="sng" algn="ctr">
            <a:solidFill>
              <a:srgbClr val="1F497D">
                <a:lumMod val="40000"/>
                <a:lumOff val="60000"/>
              </a:srgbClr>
            </a:solidFill>
            <a:prstDash val="solid"/>
          </a:ln>
          <a:effectLst/>
        </p:spPr>
      </p:cxnSp>
      <p:graphicFrame>
        <p:nvGraphicFramePr>
          <p:cNvPr id="9" name="表格 8"/>
          <p:cNvGraphicFramePr>
            <a:graphicFrameLocks noGrp="1"/>
          </p:cNvGraphicFramePr>
          <p:nvPr>
            <p:extLst/>
          </p:nvPr>
        </p:nvGraphicFramePr>
        <p:xfrm>
          <a:off x="5220072" y="697917"/>
          <a:ext cx="3384376" cy="5273143"/>
        </p:xfrm>
        <a:graphic>
          <a:graphicData uri="http://schemas.openxmlformats.org/drawingml/2006/table">
            <a:tbl>
              <a:tblPr firstRow="1" bandRow="1"/>
              <a:tblGrid>
                <a:gridCol w="676154">
                  <a:extLst>
                    <a:ext uri="{9D8B030D-6E8A-4147-A177-3AD203B41FA5}">
                      <a16:colId xmlns="" xmlns:a16="http://schemas.microsoft.com/office/drawing/2014/main" val="20000"/>
                    </a:ext>
                  </a:extLst>
                </a:gridCol>
                <a:gridCol w="292546">
                  <a:extLst>
                    <a:ext uri="{9D8B030D-6E8A-4147-A177-3AD203B41FA5}">
                      <a16:colId xmlns="" xmlns:a16="http://schemas.microsoft.com/office/drawing/2014/main" val="20001"/>
                    </a:ext>
                  </a:extLst>
                </a:gridCol>
                <a:gridCol w="968700">
                  <a:extLst>
                    <a:ext uri="{9D8B030D-6E8A-4147-A177-3AD203B41FA5}">
                      <a16:colId xmlns="" xmlns:a16="http://schemas.microsoft.com/office/drawing/2014/main" val="20003"/>
                    </a:ext>
                  </a:extLst>
                </a:gridCol>
                <a:gridCol w="1446976">
                  <a:extLst>
                    <a:ext uri="{9D8B030D-6E8A-4147-A177-3AD203B41FA5}">
                      <a16:colId xmlns="" xmlns:a16="http://schemas.microsoft.com/office/drawing/2014/main" val="20002"/>
                    </a:ext>
                  </a:extLst>
                </a:gridCol>
              </a:tblGrid>
              <a:tr h="1074712">
                <a:tc gridSpan="3">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tx1"/>
                          </a:solidFill>
                          <a:latin typeface="微軟正黑體" pitchFamily="34" charset="-120"/>
                          <a:ea typeface="微軟正黑體" pitchFamily="34" charset="-120"/>
                        </a:rPr>
                        <a:t>國、英、數、社、自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hMerge="1">
                  <a:txBody>
                    <a:bodyPr/>
                    <a:lstStyle/>
                    <a:p>
                      <a:endParaRPr lang="zh-TW" altLang="en-US"/>
                    </a:p>
                  </a:txBody>
                  <a:tcPr/>
                </a:tc>
                <a:tc hMerge="1">
                  <a:txBody>
                    <a:bodyPr/>
                    <a:lstStyle/>
                    <a:p>
                      <a:endParaRPr lang="zh-TW" altLang="en-US"/>
                    </a:p>
                  </a:txBody>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積分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0"/>
                  </a:ext>
                </a:extLst>
              </a:tr>
              <a:tr h="777171">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tx1"/>
                          </a:solidFill>
                          <a:latin typeface="微軟正黑體" pitchFamily="34" charset="-120"/>
                          <a:ea typeface="微軟正黑體" panose="020B0604030504040204" pitchFamily="34" charset="-120"/>
                        </a:rPr>
                        <a:t>精    熟</a:t>
                      </a:r>
                      <a:r>
                        <a:rPr lang="en-US" altLang="zh-TW" sz="2000" b="1" dirty="0">
                          <a:solidFill>
                            <a:schemeClr val="tx1"/>
                          </a:solidFill>
                          <a:latin typeface="微軟正黑體" pitchFamily="34" charset="-120"/>
                          <a:ea typeface="微軟正黑體" panose="020B0604030504040204" pitchFamily="34" charset="-120"/>
                        </a:rPr>
                        <a:t>(A)</a:t>
                      </a:r>
                      <a:endParaRPr lang="zh-TW" altLang="en-US" sz="2000" b="1" dirty="0">
                        <a:solidFill>
                          <a:schemeClr val="tx1"/>
                        </a:solidFill>
                        <a:latin typeface="微軟正黑體"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hMerge="1">
                  <a:txBody>
                    <a:bodyPr/>
                    <a:lstStyle/>
                    <a:p>
                      <a:endParaRPr lang="zh-TW" altLang="en-US"/>
                    </a:p>
                  </a:txBody>
                  <a:tcPr/>
                </a:tc>
                <a:tc hMerge="1">
                  <a:txBody>
                    <a:bodyPr/>
                    <a:lstStyle/>
                    <a:p>
                      <a:endParaRPr lang="zh-TW"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schemeClr val="bg1"/>
                          </a:solidFill>
                          <a:latin typeface="微軟正黑體" pitchFamily="34" charset="-120"/>
                          <a:ea typeface="+mn-ea"/>
                        </a:rPr>
                        <a:t>5</a:t>
                      </a:r>
                      <a:endParaRPr lang="zh-TW" altLang="en-US" sz="2000" b="1" dirty="0">
                        <a:solidFill>
                          <a:schemeClr val="bg1"/>
                        </a:solidFill>
                        <a:latin typeface="微軟正黑體" pitchFamily="34" charset="-120"/>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1"/>
                  </a:ext>
                </a:extLst>
              </a:tr>
              <a:tr h="455156">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tx1"/>
                          </a:solidFill>
                          <a:latin typeface="微軟正黑體" pitchFamily="34" charset="-120"/>
                          <a:ea typeface="微軟正黑體" pitchFamily="34" charset="-120"/>
                        </a:rPr>
                        <a:t>基</a:t>
                      </a:r>
                      <a:endParaRPr lang="en-US" altLang="zh-TW" sz="2000" b="1" dirty="0">
                        <a:solidFill>
                          <a:schemeClr val="tx1"/>
                        </a:solidFill>
                        <a:latin typeface="微軟正黑體" pitchFamily="34" charset="-120"/>
                        <a:ea typeface="微軟正黑體"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US" altLang="zh-TW" sz="2000" b="1" dirty="0">
                        <a:solidFill>
                          <a:schemeClr val="tx1"/>
                        </a:solidFill>
                        <a:latin typeface="微軟正黑體" pitchFamily="34" charset="-120"/>
                        <a:ea typeface="微軟正黑體"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tx1"/>
                          </a:solidFill>
                          <a:latin typeface="微軟正黑體" pitchFamily="34" charset="-120"/>
                          <a:ea typeface="微軟正黑體" pitchFamily="34" charset="-120"/>
                        </a:rPr>
                        <a:t>礎</a:t>
                      </a:r>
                      <a:endParaRPr lang="en-US" altLang="zh-TW" sz="2000" b="1" dirty="0">
                        <a:solidFill>
                          <a:schemeClr val="tx1"/>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srgbClr val="FF0000"/>
                          </a:solidFill>
                          <a:latin typeface="微軟正黑體" pitchFamily="34" charset="-120"/>
                          <a:ea typeface="微軟正黑體" pitchFamily="34" charset="-120"/>
                        </a:rPr>
                        <a:t>B++</a:t>
                      </a:r>
                      <a:endParaRPr lang="zh-TW" altLang="en-US" sz="2000" b="1" dirty="0">
                        <a:solidFill>
                          <a:srgbClr val="FF0000"/>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hMerge="1">
                  <a:txBody>
                    <a:bodyPr/>
                    <a:lstStyle/>
                    <a:p>
                      <a:endParaRPr lang="zh-TW"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srgbClr val="FF0000"/>
                          </a:solidFill>
                          <a:latin typeface="微軟正黑體" pitchFamily="34" charset="-120"/>
                          <a:ea typeface="微軟正黑體" pitchFamily="34" charset="-120"/>
                        </a:rPr>
                        <a:t>4</a:t>
                      </a:r>
                      <a:endParaRPr lang="zh-TW" altLang="en-US" sz="2000" b="1" dirty="0">
                        <a:solidFill>
                          <a:srgbClr val="FF0000"/>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 xmlns:a16="http://schemas.microsoft.com/office/drawing/2014/main" val="10002"/>
                  </a:ext>
                </a:extLst>
              </a:tr>
              <a:tr h="478968">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srgbClr val="FF0000"/>
                          </a:solidFill>
                          <a:latin typeface="微軟正黑體" pitchFamily="34" charset="-120"/>
                          <a:ea typeface="微軟正黑體" pitchFamily="34" charset="-120"/>
                        </a:rPr>
                        <a:t>B+</a:t>
                      </a:r>
                      <a:endParaRPr lang="zh-TW" altLang="en-US" sz="2000" b="1" dirty="0">
                        <a:solidFill>
                          <a:srgbClr val="FF0000"/>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hMerge="1">
                  <a:txBody>
                    <a:bodyPr/>
                    <a:lstStyle/>
                    <a:p>
                      <a:endParaRPr lang="zh-TW" altLang="en-US"/>
                    </a:p>
                  </a:txBody>
                  <a:tcPr/>
                </a:tc>
                <a:tc>
                  <a:txBody>
                    <a:bodyPr/>
                    <a:lstStyle/>
                    <a:p>
                      <a:pPr algn="ctr"/>
                      <a:r>
                        <a:rPr lang="en-US" altLang="zh-TW" sz="2000" b="1" dirty="0">
                          <a:solidFill>
                            <a:srgbClr val="FF0000"/>
                          </a:solidFill>
                          <a:latin typeface="微軟正黑體" pitchFamily="34" charset="-120"/>
                          <a:ea typeface="微軟正黑體" pitchFamily="34" charset="-120"/>
                        </a:rPr>
                        <a:t>3.5</a:t>
                      </a:r>
                      <a:endParaRPr lang="zh-TW" altLang="en-US" sz="2000" b="1" dirty="0">
                        <a:solidFill>
                          <a:srgbClr val="FF0000"/>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 xmlns:a16="http://schemas.microsoft.com/office/drawing/2014/main" val="10003"/>
                  </a:ext>
                </a:extLst>
              </a:tr>
              <a:tr h="439271">
                <a:tc vMerge="1">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srgbClr val="FF0000"/>
                          </a:solidFill>
                          <a:latin typeface="微軟正黑體" pitchFamily="34" charset="-120"/>
                          <a:ea typeface="微軟正黑體" pitchFamily="34" charset="-120"/>
                        </a:rPr>
                        <a:t>B</a:t>
                      </a:r>
                      <a:endParaRPr lang="zh-TW" altLang="en-US" sz="2000" b="1" dirty="0">
                        <a:solidFill>
                          <a:srgbClr val="FF0000"/>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hMerge="1">
                  <a:txBody>
                    <a:bodyPr/>
                    <a:lstStyle/>
                    <a:p>
                      <a:endParaRPr lang="zh-TW" altLang="en-US"/>
                    </a:p>
                  </a:txBody>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rgbClr val="FF0000"/>
                          </a:solidFill>
                          <a:latin typeface="微軟正黑體" pitchFamily="34" charset="-120"/>
                          <a:ea typeface="微軟正黑體" pitchFamily="34" charset="-120"/>
                        </a:rPr>
                        <a:t>3</a:t>
                      </a:r>
                      <a:endParaRPr lang="zh-TW" altLang="en-US" sz="2000" b="1" dirty="0">
                        <a:solidFill>
                          <a:srgbClr val="FF0000"/>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 xmlns:a16="http://schemas.microsoft.com/office/drawing/2014/main" val="10004"/>
                  </a:ext>
                </a:extLst>
              </a:tr>
              <a:tr h="620939">
                <a:tc grid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tx1"/>
                          </a:solidFill>
                          <a:latin typeface="微軟正黑體" pitchFamily="34" charset="-120"/>
                          <a:ea typeface="微軟正黑體" pitchFamily="34" charset="-120"/>
                        </a:rPr>
                        <a:t>待加強</a:t>
                      </a:r>
                      <a:r>
                        <a:rPr lang="en-US" altLang="zh-TW" sz="2000" b="1" dirty="0">
                          <a:solidFill>
                            <a:schemeClr val="tx1"/>
                          </a:solidFill>
                          <a:latin typeface="微軟正黑體" pitchFamily="34" charset="-120"/>
                          <a:ea typeface="微軟正黑體" pitchFamily="34" charset="-120"/>
                        </a:rPr>
                        <a:t>(C)</a:t>
                      </a:r>
                      <a:endParaRPr lang="zh-TW" altLang="en-US" sz="2000" b="1" dirty="0">
                        <a:solidFill>
                          <a:schemeClr val="tx1"/>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hMerge="1">
                  <a:txBody>
                    <a:bodyPr/>
                    <a:lstStyle/>
                    <a:p>
                      <a:endParaRPr lang="zh-TW" altLang="en-US"/>
                    </a:p>
                  </a:txBody>
                  <a:tcPr/>
                </a:tc>
                <a:tc hMerge="1">
                  <a:txBody>
                    <a:bodyPr/>
                    <a:lstStyle/>
                    <a:p>
                      <a:endParaRPr lang="zh-TW" altLang="en-US"/>
                    </a:p>
                  </a:txBody>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1</a:t>
                      </a:r>
                      <a:endParaRPr lang="zh-TW" altLang="en-US" sz="2000" b="1" dirty="0">
                        <a:solidFill>
                          <a:schemeClr val="bg1"/>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 xmlns:a16="http://schemas.microsoft.com/office/drawing/2014/main" val="10005"/>
                  </a:ext>
                </a:extLst>
              </a:tr>
              <a:tr h="713463">
                <a:tc rowSpan="2"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FF0000"/>
                          </a:solidFill>
                          <a:latin typeface="微軟正黑體" pitchFamily="34" charset="-120"/>
                          <a:ea typeface="微軟正黑體" pitchFamily="34" charset="-120"/>
                        </a:rPr>
                        <a:t>寫作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rowSpan="2" hMerge="1">
                  <a:txBody>
                    <a:bodyPr/>
                    <a:lstStyle/>
                    <a:p>
                      <a:endParaRPr lang="zh-TW"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srgbClr val="FF0000"/>
                          </a:solidFill>
                          <a:latin typeface="微軟正黑體" pitchFamily="34" charset="-120"/>
                          <a:ea typeface="微軟正黑體" pitchFamily="34" charset="-120"/>
                        </a:rPr>
                        <a:t>5</a:t>
                      </a:r>
                      <a:r>
                        <a:rPr lang="zh-TW" altLang="en-US" sz="2000" b="1" dirty="0">
                          <a:solidFill>
                            <a:srgbClr val="FF0000"/>
                          </a:solidFill>
                          <a:latin typeface="微軟正黑體" pitchFamily="34" charset="-120"/>
                          <a:ea typeface="微軟正黑體" pitchFamily="34" charset="-120"/>
                        </a:rPr>
                        <a:t>、</a:t>
                      </a:r>
                      <a:r>
                        <a:rPr lang="en-US" altLang="zh-TW" sz="2000" b="1" dirty="0">
                          <a:solidFill>
                            <a:srgbClr val="FF0000"/>
                          </a:solidFill>
                          <a:latin typeface="微軟正黑體" pitchFamily="34" charset="-120"/>
                          <a:ea typeface="微軟正黑體" pitchFamily="34" charset="-120"/>
                        </a:rPr>
                        <a:t>6</a:t>
                      </a:r>
                      <a:r>
                        <a:rPr lang="zh-TW" altLang="en-US" sz="2000" b="1" dirty="0">
                          <a:solidFill>
                            <a:srgbClr val="FF0000"/>
                          </a:solidFill>
                          <a:latin typeface="微軟正黑體" pitchFamily="34" charset="-120"/>
                          <a:ea typeface="微軟正黑體" pitchFamily="34" charset="-120"/>
                        </a:rPr>
                        <a:t>級分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a:r>
                        <a:rPr lang="en-US" altLang="zh-TW" sz="2000" b="1" dirty="0">
                          <a:solidFill>
                            <a:srgbClr val="FF0000"/>
                          </a:solidFill>
                          <a:latin typeface="微軟正黑體" pitchFamily="34" charset="-120"/>
                          <a:ea typeface="微軟正黑體" pitchFamily="34" charset="-120"/>
                        </a:rPr>
                        <a:t>1</a:t>
                      </a:r>
                      <a:endParaRPr lang="zh-TW" altLang="en-US" sz="2000" b="1" dirty="0">
                        <a:solidFill>
                          <a:srgbClr val="FF0000"/>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 xmlns:a16="http://schemas.microsoft.com/office/drawing/2014/main" val="10006"/>
                  </a:ext>
                </a:extLst>
              </a:tr>
              <a:tr h="713463">
                <a:tc gridSpan="2"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hMerge="1" vMerge="1">
                  <a:txBody>
                    <a:bodyPr/>
                    <a:lstStyle/>
                    <a:p>
                      <a:endParaRPr lang="zh-TW"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srgbClr val="FF0000"/>
                          </a:solidFill>
                          <a:latin typeface="微軟正黑體" pitchFamily="34" charset="-120"/>
                          <a:ea typeface="微軟正黑體" pitchFamily="34" charset="-120"/>
                        </a:rPr>
                        <a:t>3</a:t>
                      </a:r>
                      <a:r>
                        <a:rPr lang="zh-TW" altLang="en-US" sz="2000" b="1" dirty="0">
                          <a:solidFill>
                            <a:srgbClr val="FF0000"/>
                          </a:solidFill>
                          <a:latin typeface="微軟正黑體" pitchFamily="34" charset="-120"/>
                          <a:ea typeface="微軟正黑體" pitchFamily="34" charset="-120"/>
                        </a:rPr>
                        <a:t>、</a:t>
                      </a:r>
                      <a:r>
                        <a:rPr lang="en-US" altLang="zh-TW" sz="2000" b="1" dirty="0">
                          <a:solidFill>
                            <a:srgbClr val="FF0000"/>
                          </a:solidFill>
                          <a:latin typeface="微軟正黑體" pitchFamily="34" charset="-120"/>
                          <a:ea typeface="微軟正黑體" pitchFamily="34" charset="-120"/>
                        </a:rPr>
                        <a:t>4</a:t>
                      </a:r>
                      <a:r>
                        <a:rPr lang="zh-TW" altLang="en-US" sz="2000" b="1" dirty="0">
                          <a:solidFill>
                            <a:srgbClr val="FF0000"/>
                          </a:solidFill>
                          <a:latin typeface="微軟正黑體" pitchFamily="34" charset="-120"/>
                          <a:ea typeface="微軟正黑體" pitchFamily="34" charset="-120"/>
                        </a:rPr>
                        <a:t>級分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a:r>
                        <a:rPr lang="en-US" altLang="zh-TW" sz="2000" b="1" dirty="0">
                          <a:solidFill>
                            <a:srgbClr val="FF0000"/>
                          </a:solidFill>
                          <a:latin typeface="微軟正黑體" pitchFamily="34" charset="-120"/>
                          <a:ea typeface="微軟正黑體" pitchFamily="34" charset="-120"/>
                        </a:rPr>
                        <a:t>0.5</a:t>
                      </a:r>
                      <a:endParaRPr lang="zh-TW" altLang="en-US" sz="2000" b="1" dirty="0">
                        <a:solidFill>
                          <a:srgbClr val="FF0000"/>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 xmlns:a16="http://schemas.microsoft.com/office/drawing/2014/main" val="10007"/>
                  </a:ext>
                </a:extLst>
              </a:tr>
            </a:tbl>
          </a:graphicData>
        </a:graphic>
      </p:graphicFrame>
      <p:grpSp>
        <p:nvGrpSpPr>
          <p:cNvPr id="10" name="群組 9"/>
          <p:cNvGrpSpPr/>
          <p:nvPr/>
        </p:nvGrpSpPr>
        <p:grpSpPr>
          <a:xfrm>
            <a:off x="12329" y="5445224"/>
            <a:ext cx="5207743" cy="1412776"/>
            <a:chOff x="3220631" y="480186"/>
            <a:chExt cx="8307838" cy="1254194"/>
          </a:xfrm>
          <a:scene3d>
            <a:camera prst="orthographicFront"/>
            <a:lightRig rig="flat" dir="t"/>
          </a:scene3d>
        </p:grpSpPr>
        <p:sp>
          <p:nvSpPr>
            <p:cNvPr id="11" name="矩形 10"/>
            <p:cNvSpPr/>
            <p:nvPr/>
          </p:nvSpPr>
          <p:spPr>
            <a:xfrm>
              <a:off x="3324550" y="480186"/>
              <a:ext cx="8203919" cy="1206938"/>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sp>
        <p:sp>
          <p:nvSpPr>
            <p:cNvPr id="12" name="矩形 11"/>
            <p:cNvSpPr/>
            <p:nvPr/>
          </p:nvSpPr>
          <p:spPr>
            <a:xfrm>
              <a:off x="3220631" y="634596"/>
              <a:ext cx="8140227" cy="1099784"/>
            </a:xfrm>
            <a:prstGeom prst="rect">
              <a:avLst/>
            </a:prstGeom>
            <a:noFill/>
            <a:ln>
              <a:noFill/>
            </a:ln>
            <a:effectLst/>
            <a:sp3d/>
          </p:spPr>
          <p:txBody>
            <a:bodyPr spcFirstLastPara="0" vert="horz" wrap="square" lIns="106680" tIns="106680" rIns="106680" bIns="106680" numCol="1" spcCol="1270" anchor="ctr" anchorCtr="0">
              <a:noAutofit/>
            </a:bodyPr>
            <a:lstStyle/>
            <a:p>
              <a:pPr algn="ctr" defTabSz="1244600" fontAlgn="auto">
                <a:lnSpc>
                  <a:spcPct val="80000"/>
                </a:lnSpc>
                <a:spcAft>
                  <a:spcPts val="0"/>
                </a:spcAft>
                <a:buFont typeface="Arial" charset="0"/>
                <a:buNone/>
              </a:pPr>
              <a:r>
                <a:rPr lang="zh-TW" altLang="en-US" sz="2400" dirty="0">
                  <a:solidFill>
                    <a:srgbClr val="A50021"/>
                  </a:solidFill>
                  <a:latin typeface="微軟正黑體" pitchFamily="34" charset="-120"/>
                  <a:ea typeface="微軟正黑體" pitchFamily="34" charset="-120"/>
                </a:rPr>
                <a:t>國中教育會考</a:t>
              </a:r>
              <a:endParaRPr lang="en-US" altLang="zh-TW" sz="1000" dirty="0">
                <a:solidFill>
                  <a:srgbClr val="660066"/>
                </a:solidFill>
                <a:latin typeface="微軟正黑體" pitchFamily="34" charset="-120"/>
                <a:ea typeface="微軟正黑體" pitchFamily="34" charset="-120"/>
              </a:endParaRPr>
            </a:p>
            <a:p>
              <a:pPr algn="ctr" defTabSz="1244600" fontAlgn="auto">
                <a:lnSpc>
                  <a:spcPts val="2160"/>
                </a:lnSpc>
                <a:spcAft>
                  <a:spcPts val="0"/>
                </a:spcAft>
              </a:pPr>
              <a:r>
                <a:rPr lang="zh-TW" altLang="en-US" dirty="0">
                  <a:latin typeface="微軟正黑體" pitchFamily="34" charset="-120"/>
                  <a:ea typeface="微軟正黑體" pitchFamily="34" charset="-120"/>
                </a:rPr>
                <a:t>本積分為「國文」、「英語」、「數學」、「社會」、「自然」、「寫作」等六科</a:t>
              </a:r>
              <a:endParaRPr lang="en-US" altLang="zh-TW" dirty="0">
                <a:latin typeface="微軟正黑體" pitchFamily="34" charset="-120"/>
                <a:ea typeface="微軟正黑體" pitchFamily="34" charset="-120"/>
              </a:endParaRPr>
            </a:p>
            <a:p>
              <a:pPr algn="ctr" defTabSz="1244600" fontAlgn="auto">
                <a:lnSpc>
                  <a:spcPts val="2160"/>
                </a:lnSpc>
                <a:spcAft>
                  <a:spcPts val="0"/>
                </a:spcAft>
              </a:pPr>
              <a:r>
                <a:rPr lang="zh-TW" altLang="en-US" dirty="0">
                  <a:latin typeface="微軟正黑體" pitchFamily="34" charset="-120"/>
                  <a:ea typeface="微軟正黑體" pitchFamily="34" charset="-120"/>
                </a:rPr>
                <a:t>之國中教育會考表現加總</a:t>
              </a:r>
              <a:endParaRPr lang="zh-TW" altLang="en-US" b="0" dirty="0">
                <a:latin typeface="Calibri"/>
                <a:ea typeface="新細明體"/>
              </a:endParaRPr>
            </a:p>
          </p:txBody>
        </p:sp>
      </p:grpSp>
      <p:graphicFrame>
        <p:nvGraphicFramePr>
          <p:cNvPr id="13" name="內容版面配置區 3"/>
          <p:cNvGraphicFramePr>
            <a:graphicFrameLocks/>
          </p:cNvGraphicFramePr>
          <p:nvPr>
            <p:extLst/>
          </p:nvPr>
        </p:nvGraphicFramePr>
        <p:xfrm>
          <a:off x="-252536" y="1276925"/>
          <a:ext cx="5544616" cy="40242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094032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a:t>
            </a:r>
            <a:r>
              <a:rPr kumimoji="1" lang="zh-TW" altLang="zh-TW" sz="3200" dirty="0">
                <a:solidFill>
                  <a:srgbClr val="FF0000"/>
                </a:solidFill>
                <a:latin typeface="微軟正黑體" pitchFamily="34" charset="-120"/>
                <a:ea typeface="微軟正黑體" pitchFamily="34" charset="-120"/>
              </a:rPr>
              <a:t>免試入學</a:t>
            </a:r>
            <a:r>
              <a:rPr kumimoji="1" lang="zh-TW" altLang="en-US" sz="3200" dirty="0">
                <a:solidFill>
                  <a:srgbClr val="FF0000"/>
                </a:solidFill>
                <a:latin typeface="微軟正黑體" pitchFamily="34" charset="-120"/>
                <a:ea typeface="微軟正黑體" pitchFamily="34" charset="-120"/>
              </a:rPr>
              <a:t>超額比序說明</a:t>
            </a:r>
          </a:p>
        </p:txBody>
      </p:sp>
      <p:graphicFrame>
        <p:nvGraphicFramePr>
          <p:cNvPr id="4" name="內容版面配置區 5"/>
          <p:cNvGraphicFramePr>
            <a:graphicFrameLocks/>
          </p:cNvGraphicFramePr>
          <p:nvPr>
            <p:extLst>
              <p:ext uri="{D42A27DB-BD31-4B8C-83A1-F6EECF244321}">
                <p14:modId xmlns:p14="http://schemas.microsoft.com/office/powerpoint/2010/main" val="1162468169"/>
              </p:ext>
            </p:extLst>
          </p:nvPr>
        </p:nvGraphicFramePr>
        <p:xfrm>
          <a:off x="467544" y="1495325"/>
          <a:ext cx="8568952"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17" name="直線接點 16"/>
          <p:cNvCxnSpPr/>
          <p:nvPr/>
        </p:nvCxnSpPr>
        <p:spPr bwMode="auto">
          <a:xfrm>
            <a:off x="69405" y="3572896"/>
            <a:ext cx="6795" cy="1456304"/>
          </a:xfrm>
          <a:prstGeom prst="line">
            <a:avLst/>
          </a:prstGeom>
          <a:ln w="63500">
            <a:headEnd type="none" w="med" len="med"/>
            <a:tailEnd type="none" w="med" len="med"/>
          </a:ln>
        </p:spPr>
        <p:style>
          <a:lnRef idx="3">
            <a:schemeClr val="accent1"/>
          </a:lnRef>
          <a:fillRef idx="0">
            <a:schemeClr val="accent1"/>
          </a:fillRef>
          <a:effectRef idx="2">
            <a:schemeClr val="accent1"/>
          </a:effectRef>
          <a:fontRef idx="minor">
            <a:schemeClr val="tx1"/>
          </a:fontRef>
        </p:style>
      </p:cxnSp>
      <p:cxnSp>
        <p:nvCxnSpPr>
          <p:cNvPr id="8" name="肘形接點 7"/>
          <p:cNvCxnSpPr>
            <a:stCxn id="7" idx="3"/>
          </p:cNvCxnSpPr>
          <p:nvPr/>
        </p:nvCxnSpPr>
        <p:spPr bwMode="auto">
          <a:xfrm flipH="1">
            <a:off x="39563" y="2492896"/>
            <a:ext cx="8928000" cy="1080000"/>
          </a:xfrm>
          <a:prstGeom prst="bentConnector3">
            <a:avLst>
              <a:gd name="adj1" fmla="val 533"/>
            </a:avLst>
          </a:prstGeom>
          <a:ln w="104775">
            <a:headEnd type="none" w="med" len="med"/>
            <a:tailEnd type="none" w="med" len="med"/>
          </a:ln>
        </p:spPr>
        <p:style>
          <a:lnRef idx="3">
            <a:schemeClr val="accent1"/>
          </a:lnRef>
          <a:fillRef idx="0">
            <a:schemeClr val="accent1"/>
          </a:fillRef>
          <a:effectRef idx="2">
            <a:schemeClr val="accent1"/>
          </a:effectRef>
          <a:fontRef idx="minor">
            <a:schemeClr val="tx1"/>
          </a:fontRef>
        </p:style>
      </p:cxnSp>
      <p:sp>
        <p:nvSpPr>
          <p:cNvPr id="65538"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a:t>
            </a:r>
            <a:r>
              <a:rPr kumimoji="1" lang="zh-TW" altLang="zh-TW" sz="3200" dirty="0">
                <a:solidFill>
                  <a:srgbClr val="FF0000"/>
                </a:solidFill>
                <a:latin typeface="微軟正黑體" pitchFamily="34" charset="-120"/>
                <a:ea typeface="微軟正黑體" pitchFamily="34" charset="-120"/>
              </a:rPr>
              <a:t>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超額比序說明</a:t>
            </a:r>
          </a:p>
        </p:txBody>
      </p:sp>
      <p:graphicFrame>
        <p:nvGraphicFramePr>
          <p:cNvPr id="4" name="內容版面配置區 3"/>
          <p:cNvGraphicFramePr>
            <a:graphicFrameLocks/>
          </p:cNvGraphicFramePr>
          <p:nvPr>
            <p:extLst>
              <p:ext uri="{D42A27DB-BD31-4B8C-83A1-F6EECF244321}">
                <p14:modId xmlns:p14="http://schemas.microsoft.com/office/powerpoint/2010/main" val="2510056925"/>
              </p:ext>
            </p:extLst>
          </p:nvPr>
        </p:nvGraphicFramePr>
        <p:xfrm>
          <a:off x="372508" y="1124744"/>
          <a:ext cx="8229600" cy="2232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內容版面配置區 3"/>
          <p:cNvGraphicFramePr>
            <a:graphicFrameLocks/>
          </p:cNvGraphicFramePr>
          <p:nvPr>
            <p:extLst>
              <p:ext uri="{D42A27DB-BD31-4B8C-83A1-F6EECF244321}">
                <p14:modId xmlns:p14="http://schemas.microsoft.com/office/powerpoint/2010/main" val="3317434724"/>
              </p:ext>
            </p:extLst>
          </p:nvPr>
        </p:nvGraphicFramePr>
        <p:xfrm>
          <a:off x="374848" y="3068960"/>
          <a:ext cx="8229600" cy="280831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向右箭號 1"/>
          <p:cNvSpPr/>
          <p:nvPr/>
        </p:nvSpPr>
        <p:spPr bwMode="auto">
          <a:xfrm>
            <a:off x="68039" y="4222998"/>
            <a:ext cx="355973" cy="1152128"/>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cap="none" normalizeH="0" baseline="0">
              <a:ln>
                <a:noFill/>
              </a:ln>
              <a:solidFill>
                <a:schemeClr val="tx1"/>
              </a:solidFill>
              <a:effectLst/>
              <a:latin typeface="Arial" charset="0"/>
            </a:endParaRPr>
          </a:p>
        </p:txBody>
      </p:sp>
      <p:sp>
        <p:nvSpPr>
          <p:cNvPr id="7" name="向右箭號 6"/>
          <p:cNvSpPr/>
          <p:nvPr/>
        </p:nvSpPr>
        <p:spPr bwMode="auto">
          <a:xfrm>
            <a:off x="8604448" y="1916832"/>
            <a:ext cx="355973" cy="1152128"/>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cap="none" normalizeH="0" baseline="0">
              <a:ln>
                <a:noFill/>
              </a:ln>
              <a:solidFill>
                <a:schemeClr val="tx1"/>
              </a:solidFill>
              <a:effectLst/>
              <a:latin typeface="Arial" charset="0"/>
            </a:endParaRPr>
          </a:p>
        </p:txBody>
      </p:sp>
      <p:grpSp>
        <p:nvGrpSpPr>
          <p:cNvPr id="24" name="群組 23"/>
          <p:cNvGrpSpPr/>
          <p:nvPr/>
        </p:nvGrpSpPr>
        <p:grpSpPr>
          <a:xfrm>
            <a:off x="4656965" y="5514639"/>
            <a:ext cx="2003267" cy="867334"/>
            <a:chOff x="617219" y="1465637"/>
            <a:chExt cx="7761237" cy="1377134"/>
          </a:xfrm>
        </p:grpSpPr>
        <p:sp>
          <p:nvSpPr>
            <p:cNvPr id="25" name="圓角矩形 24"/>
            <p:cNvSpPr/>
            <p:nvPr/>
          </p:nvSpPr>
          <p:spPr>
            <a:xfrm>
              <a:off x="617219" y="1465637"/>
              <a:ext cx="7761237" cy="1377134"/>
            </a:xfrm>
            <a:prstGeom prst="roundRect">
              <a:avLst>
                <a:gd name="adj" fmla="val 10000"/>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6" name="圓角矩形 4"/>
            <p:cNvSpPr/>
            <p:nvPr/>
          </p:nvSpPr>
          <p:spPr>
            <a:xfrm>
              <a:off x="946398" y="1564518"/>
              <a:ext cx="7153070" cy="12782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zh-TW" altLang="zh-TW" sz="1400" kern="1200" dirty="0">
                  <a:solidFill>
                    <a:sysClr val="windowText" lastClr="000000"/>
                  </a:solidFill>
                  <a:latin typeface="微軟正黑體" pitchFamily="34" charset="-120"/>
                  <a:ea typeface="微軟正黑體" pitchFamily="34" charset="-120"/>
                  <a:cs typeface="+mn-cs"/>
                </a:rPr>
                <a:t>會考成績逐科比序</a:t>
              </a:r>
              <a:r>
                <a:rPr lang="en-US" altLang="zh-TW" sz="1400" kern="1200" dirty="0">
                  <a:solidFill>
                    <a:sysClr val="windowText" lastClr="000000"/>
                  </a:solidFill>
                  <a:latin typeface="微軟正黑體" pitchFamily="34" charset="-120"/>
                  <a:ea typeface="微軟正黑體" pitchFamily="34" charset="-120"/>
                  <a:cs typeface="+mn-cs"/>
                </a:rPr>
                <a:t>(</a:t>
              </a:r>
              <a:r>
                <a:rPr lang="zh-TW" altLang="zh-TW" sz="1400" kern="1200" dirty="0">
                  <a:solidFill>
                    <a:sysClr val="windowText" lastClr="000000"/>
                  </a:solidFill>
                  <a:latin typeface="微軟正黑體" pitchFamily="34" charset="-120"/>
                  <a:ea typeface="微軟正黑體" pitchFamily="34" charset="-120"/>
                  <a:cs typeface="+mn-cs"/>
                </a:rPr>
                <a:t>比序順序為國→英→數→社→自</a:t>
              </a:r>
              <a:r>
                <a:rPr lang="en-US" altLang="zh-TW" sz="1400" kern="1200" dirty="0">
                  <a:solidFill>
                    <a:sysClr val="windowText" lastClr="000000"/>
                  </a:solidFill>
                  <a:latin typeface="微軟正黑體" pitchFamily="34" charset="-120"/>
                  <a:ea typeface="微軟正黑體" pitchFamily="34" charset="-120"/>
                  <a:cs typeface="+mn-cs"/>
                </a:rPr>
                <a:t>) (A</a:t>
              </a:r>
              <a:r>
                <a:rPr lang="zh-TW" altLang="zh-TW" sz="1400" kern="1200" dirty="0">
                  <a:solidFill>
                    <a:sysClr val="windowText" lastClr="000000"/>
                  </a:solidFill>
                  <a:latin typeface="微軟正黑體" pitchFamily="34" charset="-120"/>
                  <a:ea typeface="微軟正黑體" pitchFamily="34" charset="-120"/>
                  <a:cs typeface="+mn-cs"/>
                </a:rPr>
                <a:t>＞</a:t>
              </a:r>
              <a:r>
                <a:rPr lang="en-US" altLang="zh-TW" sz="1400" kern="1200" dirty="0">
                  <a:solidFill>
                    <a:sysClr val="windowText" lastClr="000000"/>
                  </a:solidFill>
                  <a:latin typeface="微軟正黑體" pitchFamily="34" charset="-120"/>
                  <a:ea typeface="微軟正黑體" pitchFamily="34" charset="-120"/>
                  <a:cs typeface="+mn-cs"/>
                </a:rPr>
                <a:t>B</a:t>
              </a:r>
              <a:r>
                <a:rPr lang="zh-TW" altLang="zh-TW" sz="1400" kern="1200" dirty="0">
                  <a:solidFill>
                    <a:sysClr val="windowText" lastClr="000000"/>
                  </a:solidFill>
                  <a:latin typeface="微軟正黑體" pitchFamily="34" charset="-120"/>
                  <a:ea typeface="微軟正黑體" pitchFamily="34" charset="-120"/>
                  <a:cs typeface="+mn-cs"/>
                </a:rPr>
                <a:t>＞</a:t>
              </a:r>
              <a:r>
                <a:rPr lang="en-US" altLang="zh-TW" sz="1400" kern="1200" dirty="0">
                  <a:solidFill>
                    <a:sysClr val="windowText" lastClr="000000"/>
                  </a:solidFill>
                  <a:latin typeface="微軟正黑體" pitchFamily="34" charset="-120"/>
                  <a:ea typeface="微軟正黑體" pitchFamily="34" charset="-120"/>
                  <a:cs typeface="+mn-cs"/>
                </a:rPr>
                <a:t>C)</a:t>
              </a:r>
              <a:r>
                <a:rPr lang="zh-TW" altLang="zh-TW" sz="1400" kern="1200" dirty="0">
                  <a:solidFill>
                    <a:sysClr val="windowText" lastClr="000000"/>
                  </a:solidFill>
                  <a:latin typeface="微軟正黑體" pitchFamily="34" charset="-120"/>
                  <a:ea typeface="微軟正黑體" pitchFamily="34" charset="-120"/>
                  <a:cs typeface="+mn-cs"/>
                </a:rPr>
                <a:t>→寫作級分</a:t>
              </a:r>
              <a:endParaRPr lang="zh-TW" altLang="en-US" sz="1400" kern="1200" dirty="0">
                <a:solidFill>
                  <a:sysClr val="windowText" lastClr="000000"/>
                </a:solidFill>
                <a:latin typeface="Calibri"/>
                <a:ea typeface="新細明體"/>
                <a:cs typeface="+mn-cs"/>
              </a:endParaRPr>
            </a:p>
          </p:txBody>
        </p:sp>
      </p:grpSp>
      <p:grpSp>
        <p:nvGrpSpPr>
          <p:cNvPr id="27" name="群組 26"/>
          <p:cNvGrpSpPr/>
          <p:nvPr/>
        </p:nvGrpSpPr>
        <p:grpSpPr>
          <a:xfrm>
            <a:off x="6861103" y="5484496"/>
            <a:ext cx="2305841" cy="989896"/>
            <a:chOff x="1373735" y="2862708"/>
            <a:chExt cx="6237505" cy="1278252"/>
          </a:xfrm>
        </p:grpSpPr>
        <p:sp>
          <p:nvSpPr>
            <p:cNvPr id="28" name="圓角矩形 27"/>
            <p:cNvSpPr/>
            <p:nvPr/>
          </p:nvSpPr>
          <p:spPr>
            <a:xfrm>
              <a:off x="1373735" y="2872616"/>
              <a:ext cx="5892311" cy="1133267"/>
            </a:xfrm>
            <a:prstGeom prst="roundRect">
              <a:avLst>
                <a:gd name="adj" fmla="val 10000"/>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9" name="圓角矩形 4"/>
            <p:cNvSpPr/>
            <p:nvPr/>
          </p:nvSpPr>
          <p:spPr>
            <a:xfrm>
              <a:off x="1373735" y="2862708"/>
              <a:ext cx="6237505" cy="12782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zh-TW" altLang="zh-TW" sz="1400" kern="1200" dirty="0">
                  <a:solidFill>
                    <a:sysClr val="windowText" lastClr="000000"/>
                  </a:solidFill>
                  <a:latin typeface="微軟正黑體" pitchFamily="34" charset="-120"/>
                  <a:ea typeface="微軟正黑體" pitchFamily="34" charset="-120"/>
                  <a:cs typeface="+mn-cs"/>
                </a:rPr>
                <a:t>會考成績逐科成績標示</a:t>
              </a:r>
              <a:r>
                <a:rPr lang="en-US" altLang="zh-TW" sz="1400" kern="1200" dirty="0">
                  <a:solidFill>
                    <a:sysClr val="windowText" lastClr="000000"/>
                  </a:solidFill>
                  <a:latin typeface="微軟正黑體" pitchFamily="34" charset="-120"/>
                  <a:ea typeface="微軟正黑體" pitchFamily="34" charset="-120"/>
                  <a:cs typeface="+mn-cs"/>
                </a:rPr>
                <a:t>(</a:t>
              </a:r>
              <a:r>
                <a:rPr lang="zh-TW" altLang="zh-TW" sz="1400" kern="1200" dirty="0">
                  <a:solidFill>
                    <a:sysClr val="windowText" lastClr="000000"/>
                  </a:solidFill>
                  <a:latin typeface="微軟正黑體" pitchFamily="34" charset="-120"/>
                  <a:ea typeface="微軟正黑體" pitchFamily="34" charset="-120"/>
                  <a:cs typeface="+mn-cs"/>
                </a:rPr>
                <a:t>比序順序為國→英→數→社→自</a:t>
              </a:r>
              <a:r>
                <a:rPr lang="en-US" altLang="zh-TW" sz="1400" kern="1200" dirty="0">
                  <a:solidFill>
                    <a:sysClr val="windowText" lastClr="000000"/>
                  </a:solidFill>
                  <a:latin typeface="微軟正黑體" pitchFamily="34" charset="-120"/>
                  <a:ea typeface="微軟正黑體" pitchFamily="34" charset="-120"/>
                  <a:cs typeface="+mn-cs"/>
                </a:rPr>
                <a:t>) (A</a:t>
              </a:r>
              <a:r>
                <a:rPr lang="en-US" altLang="zh-TW" sz="1400" kern="1200" baseline="30000" dirty="0">
                  <a:solidFill>
                    <a:sysClr val="windowText" lastClr="000000"/>
                  </a:solidFill>
                  <a:latin typeface="微軟正黑體" pitchFamily="34" charset="-120"/>
                  <a:ea typeface="微軟正黑體" pitchFamily="34" charset="-120"/>
                  <a:cs typeface="+mn-cs"/>
                </a:rPr>
                <a:t>++</a:t>
              </a:r>
              <a:r>
                <a:rPr lang="zh-TW" altLang="zh-TW" sz="1400" kern="1200" dirty="0">
                  <a:solidFill>
                    <a:sysClr val="windowText" lastClr="000000"/>
                  </a:solidFill>
                  <a:latin typeface="微軟正黑體" pitchFamily="34" charset="-120"/>
                  <a:ea typeface="微軟正黑體" pitchFamily="34" charset="-120"/>
                  <a:cs typeface="+mn-cs"/>
                </a:rPr>
                <a:t>＞</a:t>
              </a:r>
              <a:r>
                <a:rPr lang="en-US" altLang="zh-TW" sz="1400" kern="1200" dirty="0">
                  <a:solidFill>
                    <a:sysClr val="windowText" lastClr="000000"/>
                  </a:solidFill>
                  <a:latin typeface="微軟正黑體" pitchFamily="34" charset="-120"/>
                  <a:ea typeface="微軟正黑體" pitchFamily="34" charset="-120"/>
                  <a:cs typeface="+mn-cs"/>
                </a:rPr>
                <a:t>A</a:t>
              </a:r>
              <a:r>
                <a:rPr lang="en-US" altLang="zh-TW" sz="1400" kern="1200" baseline="30000" dirty="0">
                  <a:solidFill>
                    <a:sysClr val="windowText" lastClr="000000"/>
                  </a:solidFill>
                  <a:latin typeface="微軟正黑體" pitchFamily="34" charset="-120"/>
                  <a:ea typeface="微軟正黑體" pitchFamily="34" charset="-120"/>
                  <a:cs typeface="+mn-cs"/>
                </a:rPr>
                <a:t>+</a:t>
              </a:r>
              <a:r>
                <a:rPr lang="zh-TW" altLang="zh-TW" sz="1400" kern="1200" dirty="0">
                  <a:solidFill>
                    <a:sysClr val="windowText" lastClr="000000"/>
                  </a:solidFill>
                  <a:latin typeface="微軟正黑體" pitchFamily="34" charset="-120"/>
                  <a:ea typeface="微軟正黑體" pitchFamily="34" charset="-120"/>
                  <a:cs typeface="+mn-cs"/>
                </a:rPr>
                <a:t>＞</a:t>
              </a:r>
              <a:r>
                <a:rPr lang="en-US" altLang="zh-TW" sz="1400" kern="1200" dirty="0">
                  <a:solidFill>
                    <a:sysClr val="windowText" lastClr="000000"/>
                  </a:solidFill>
                  <a:latin typeface="微軟正黑體" pitchFamily="34" charset="-120"/>
                  <a:ea typeface="微軟正黑體" pitchFamily="34" charset="-120"/>
                  <a:cs typeface="+mn-cs"/>
                </a:rPr>
                <a:t>A</a:t>
              </a:r>
              <a:r>
                <a:rPr lang="zh-TW" altLang="zh-TW" sz="1400" kern="1200" dirty="0">
                  <a:solidFill>
                    <a:sysClr val="windowText" lastClr="000000"/>
                  </a:solidFill>
                  <a:latin typeface="微軟正黑體" pitchFamily="34" charset="-120"/>
                  <a:ea typeface="微軟正黑體" pitchFamily="34" charset="-120"/>
                  <a:cs typeface="+mn-cs"/>
                </a:rPr>
                <a:t>＞</a:t>
              </a:r>
              <a:r>
                <a:rPr lang="en-US" altLang="zh-TW" sz="1400" kern="1200" dirty="0">
                  <a:solidFill>
                    <a:sysClr val="windowText" lastClr="000000"/>
                  </a:solidFill>
                  <a:latin typeface="微軟正黑體" pitchFamily="34" charset="-120"/>
                  <a:ea typeface="微軟正黑體" pitchFamily="34" charset="-120"/>
                  <a:cs typeface="+mn-cs"/>
                </a:rPr>
                <a:t>B</a:t>
              </a:r>
              <a:r>
                <a:rPr lang="en-US" altLang="zh-TW" sz="1400" kern="1200" baseline="30000" dirty="0">
                  <a:solidFill>
                    <a:sysClr val="windowText" lastClr="000000"/>
                  </a:solidFill>
                  <a:latin typeface="微軟正黑體" pitchFamily="34" charset="-120"/>
                  <a:ea typeface="微軟正黑體" pitchFamily="34" charset="-120"/>
                  <a:cs typeface="+mn-cs"/>
                </a:rPr>
                <a:t>++</a:t>
              </a:r>
              <a:r>
                <a:rPr lang="zh-TW" altLang="zh-TW" sz="1400" kern="1200" dirty="0">
                  <a:solidFill>
                    <a:sysClr val="windowText" lastClr="000000"/>
                  </a:solidFill>
                  <a:latin typeface="微軟正黑體" pitchFamily="34" charset="-120"/>
                  <a:ea typeface="微軟正黑體" pitchFamily="34" charset="-120"/>
                  <a:cs typeface="+mn-cs"/>
                </a:rPr>
                <a:t>＞</a:t>
              </a:r>
              <a:r>
                <a:rPr lang="en-US" altLang="zh-TW" sz="1400" kern="1200" dirty="0">
                  <a:solidFill>
                    <a:sysClr val="windowText" lastClr="000000"/>
                  </a:solidFill>
                  <a:latin typeface="微軟正黑體" pitchFamily="34" charset="-120"/>
                  <a:ea typeface="微軟正黑體" pitchFamily="34" charset="-120"/>
                  <a:cs typeface="+mn-cs"/>
                </a:rPr>
                <a:t>B</a:t>
              </a:r>
              <a:r>
                <a:rPr lang="en-US" altLang="zh-TW" sz="1400" kern="1200" baseline="30000" dirty="0">
                  <a:solidFill>
                    <a:sysClr val="windowText" lastClr="000000"/>
                  </a:solidFill>
                  <a:latin typeface="微軟正黑體" pitchFamily="34" charset="-120"/>
                  <a:ea typeface="微軟正黑體" pitchFamily="34" charset="-120"/>
                  <a:cs typeface="+mn-cs"/>
                </a:rPr>
                <a:t>+</a:t>
              </a:r>
              <a:r>
                <a:rPr lang="zh-TW" altLang="zh-TW" sz="1400" kern="1200" dirty="0">
                  <a:solidFill>
                    <a:sysClr val="windowText" lastClr="000000"/>
                  </a:solidFill>
                  <a:latin typeface="微軟正黑體" pitchFamily="34" charset="-120"/>
                  <a:ea typeface="微軟正黑體" pitchFamily="34" charset="-120"/>
                  <a:cs typeface="+mn-cs"/>
                </a:rPr>
                <a:t>＞</a:t>
              </a:r>
              <a:r>
                <a:rPr lang="en-US" altLang="zh-TW" sz="1400" kern="1200" dirty="0">
                  <a:solidFill>
                    <a:sysClr val="windowText" lastClr="000000"/>
                  </a:solidFill>
                  <a:latin typeface="微軟正黑體" pitchFamily="34" charset="-120"/>
                  <a:ea typeface="微軟正黑體" pitchFamily="34" charset="-120"/>
                  <a:cs typeface="+mn-cs"/>
                </a:rPr>
                <a:t>B</a:t>
              </a:r>
              <a:r>
                <a:rPr lang="zh-TW" altLang="zh-TW" sz="1400" kern="1200" dirty="0">
                  <a:solidFill>
                    <a:sysClr val="windowText" lastClr="000000"/>
                  </a:solidFill>
                  <a:latin typeface="微軟正黑體" pitchFamily="34" charset="-120"/>
                  <a:ea typeface="微軟正黑體" pitchFamily="34" charset="-120"/>
                  <a:cs typeface="+mn-cs"/>
                </a:rPr>
                <a:t>＞</a:t>
              </a:r>
              <a:r>
                <a:rPr lang="en-US" altLang="zh-TW" sz="1400" kern="1200" dirty="0">
                  <a:solidFill>
                    <a:sysClr val="windowText" lastClr="000000"/>
                  </a:solidFill>
                  <a:latin typeface="微軟正黑體" pitchFamily="34" charset="-120"/>
                  <a:ea typeface="微軟正黑體" pitchFamily="34" charset="-120"/>
                  <a:cs typeface="+mn-cs"/>
                </a:rPr>
                <a:t>C)</a:t>
              </a:r>
              <a:endParaRPr lang="zh-TW" altLang="en-US" sz="1400" kern="1200" dirty="0">
                <a:solidFill>
                  <a:sysClr val="windowText" lastClr="000000"/>
                </a:solidFill>
                <a:latin typeface="Calibri"/>
                <a:ea typeface="新細明體"/>
                <a:cs typeface="+mn-cs"/>
              </a:endParaRPr>
            </a:p>
          </p:txBody>
        </p:sp>
      </p:gr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8" name="文字方塊 4"/>
          <p:cNvSpPr txBox="1">
            <a:spLocks noChangeArrowheads="1"/>
          </p:cNvSpPr>
          <p:nvPr/>
        </p:nvSpPr>
        <p:spPr bwMode="auto">
          <a:xfrm>
            <a:off x="1907704" y="980728"/>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特殊身分學生升學優待標準</a:t>
            </a:r>
          </a:p>
        </p:txBody>
      </p:sp>
      <p:graphicFrame>
        <p:nvGraphicFramePr>
          <p:cNvPr id="4" name="表格 3"/>
          <p:cNvGraphicFramePr>
            <a:graphicFrameLocks noGrp="1"/>
          </p:cNvGraphicFramePr>
          <p:nvPr>
            <p:extLst>
              <p:ext uri="{D42A27DB-BD31-4B8C-83A1-F6EECF244321}">
                <p14:modId xmlns:p14="http://schemas.microsoft.com/office/powerpoint/2010/main" val="4076851032"/>
              </p:ext>
            </p:extLst>
          </p:nvPr>
        </p:nvGraphicFramePr>
        <p:xfrm>
          <a:off x="611560" y="1772816"/>
          <a:ext cx="7929618" cy="3928122"/>
        </p:xfrm>
        <a:graphic>
          <a:graphicData uri="http://schemas.openxmlformats.org/drawingml/2006/table">
            <a:tbl>
              <a:tblPr firstRow="1" bandRow="1">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effectLst>
                  <a:outerShdw blurRad="40000" dist="20000" dir="5400000" rotWithShape="0">
                    <a:srgbClr val="000000">
                      <a:alpha val="38000"/>
                    </a:srgbClr>
                  </a:outerShdw>
                </a:effectLst>
              </a:tblPr>
              <a:tblGrid>
                <a:gridCol w="1917381">
                  <a:extLst>
                    <a:ext uri="{9D8B030D-6E8A-4147-A177-3AD203B41FA5}">
                      <a16:colId xmlns="" xmlns:a16="http://schemas.microsoft.com/office/drawing/2014/main" val="20000"/>
                    </a:ext>
                  </a:extLst>
                </a:gridCol>
                <a:gridCol w="3869097">
                  <a:extLst>
                    <a:ext uri="{9D8B030D-6E8A-4147-A177-3AD203B41FA5}">
                      <a16:colId xmlns="" xmlns:a16="http://schemas.microsoft.com/office/drawing/2014/main" val="20001"/>
                    </a:ext>
                  </a:extLst>
                </a:gridCol>
                <a:gridCol w="2143140">
                  <a:extLst>
                    <a:ext uri="{9D8B030D-6E8A-4147-A177-3AD203B41FA5}">
                      <a16:colId xmlns="" xmlns:a16="http://schemas.microsoft.com/office/drawing/2014/main" val="20002"/>
                    </a:ext>
                  </a:extLst>
                </a:gridCol>
              </a:tblGrid>
              <a:tr h="674756">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lnSpc>
                          <a:spcPct val="150000"/>
                        </a:lnSpc>
                        <a:spcAft>
                          <a:spcPts val="0"/>
                        </a:spcAft>
                      </a:pPr>
                      <a:r>
                        <a:rPr lang="zh-TW" sz="2400" b="1" kern="0" dirty="0">
                          <a:solidFill>
                            <a:schemeClr val="bg1"/>
                          </a:solidFill>
                          <a:latin typeface="微軟正黑體" pitchFamily="34" charset="-120"/>
                          <a:ea typeface="微軟正黑體" pitchFamily="34" charset="-120"/>
                        </a:rPr>
                        <a:t>類別</a:t>
                      </a:r>
                      <a:endParaRPr lang="zh-TW" sz="2400" b="1" kern="100" dirty="0">
                        <a:solidFill>
                          <a:schemeClr val="bg1"/>
                        </a:solidFill>
                        <a:latin typeface="微軟正黑體" pitchFamily="34" charset="-120"/>
                        <a:ea typeface="微軟正黑體" pitchFamily="34" charset="-120"/>
                        <a:cs typeface="Times New Roman"/>
                      </a:endParaRPr>
                    </a:p>
                  </a:txBody>
                  <a:tcPr marL="9525" marR="9525" marT="9525" marB="9525" anchor="ctr">
                    <a:lnL w="9525" cap="flat" cmpd="sng" algn="ctr">
                      <a:solidFill>
                        <a:srgbClr val="F79646">
                          <a:shade val="95000"/>
                          <a:satMod val="105000"/>
                        </a:srgbClr>
                      </a:solidFill>
                      <a:prstDash val="solid"/>
                    </a:lnL>
                    <a:lnR w="12700" cap="flat" cmpd="sng" algn="ctr">
                      <a:solidFill>
                        <a:sysClr val="window" lastClr="FFFFFF"/>
                      </a:solidFill>
                      <a:prstDash val="solid"/>
                      <a:round/>
                      <a:headEnd type="none" w="med" len="med"/>
                      <a:tailEnd type="none" w="med" len="med"/>
                    </a:lnR>
                    <a:lnT w="9525" cap="flat" cmpd="sng" algn="ctr">
                      <a:solidFill>
                        <a:srgbClr val="F79646">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F79646"/>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lnSpc>
                          <a:spcPct val="150000"/>
                        </a:lnSpc>
                        <a:spcAft>
                          <a:spcPts val="0"/>
                        </a:spcAft>
                      </a:pPr>
                      <a:r>
                        <a:rPr lang="zh-TW" sz="2400" b="1" kern="0" dirty="0">
                          <a:solidFill>
                            <a:schemeClr val="bg1"/>
                          </a:solidFill>
                          <a:latin typeface="微軟正黑體" pitchFamily="34" charset="-120"/>
                          <a:ea typeface="微軟正黑體" pitchFamily="34" charset="-120"/>
                        </a:rPr>
                        <a:t>優待辦法</a:t>
                      </a:r>
                      <a:endParaRPr lang="zh-TW" sz="2400" b="1" kern="100" dirty="0">
                        <a:solidFill>
                          <a:schemeClr val="bg1"/>
                        </a:solidFill>
                        <a:latin typeface="微軟正黑體" pitchFamily="34" charset="-120"/>
                        <a:ea typeface="微軟正黑體" pitchFamily="34" charset="-120"/>
                        <a:cs typeface="Times New Roman"/>
                      </a:endParaRPr>
                    </a:p>
                  </a:txBody>
                  <a:tcPr marL="9525" marR="9525" marT="9525" marB="9525"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9525" cap="flat" cmpd="sng" algn="ctr">
                      <a:solidFill>
                        <a:srgbClr val="F79646">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F79646"/>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lnSpc>
                          <a:spcPct val="150000"/>
                        </a:lnSpc>
                        <a:spcAft>
                          <a:spcPts val="0"/>
                        </a:spcAft>
                      </a:pPr>
                      <a:r>
                        <a:rPr lang="zh-TW" sz="2400" b="1" kern="0" dirty="0">
                          <a:solidFill>
                            <a:schemeClr val="bg1"/>
                          </a:solidFill>
                          <a:latin typeface="微軟正黑體" pitchFamily="34" charset="-120"/>
                          <a:ea typeface="微軟正黑體" pitchFamily="34" charset="-120"/>
                        </a:rPr>
                        <a:t>外加名額</a:t>
                      </a:r>
                      <a:endParaRPr lang="zh-TW" sz="2400" b="1" kern="100" dirty="0">
                        <a:solidFill>
                          <a:schemeClr val="bg1"/>
                        </a:solidFill>
                        <a:latin typeface="微軟正黑體" pitchFamily="34" charset="-120"/>
                        <a:ea typeface="微軟正黑體" pitchFamily="34" charset="-120"/>
                        <a:cs typeface="Times New Roman"/>
                      </a:endParaRPr>
                    </a:p>
                  </a:txBody>
                  <a:tcPr marL="9525" marR="9525" marT="9525" marB="9525" anchor="ctr">
                    <a:lnL w="12700" cap="flat" cmpd="sng" algn="ctr">
                      <a:solidFill>
                        <a:sysClr val="window" lastClr="FFFFFF"/>
                      </a:solidFill>
                      <a:prstDash val="solid"/>
                      <a:round/>
                      <a:headEnd type="none" w="med" len="med"/>
                      <a:tailEnd type="none" w="med" len="med"/>
                    </a:lnL>
                    <a:lnR w="9525" cap="flat" cmpd="sng" algn="ctr">
                      <a:solidFill>
                        <a:srgbClr val="F79646">
                          <a:shade val="95000"/>
                          <a:satMod val="105000"/>
                        </a:srgbClr>
                      </a:solidFill>
                      <a:prstDash val="solid"/>
                    </a:lnR>
                    <a:lnT w="9525" cap="flat" cmpd="sng" algn="ctr">
                      <a:solidFill>
                        <a:srgbClr val="F79646">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F79646"/>
                    </a:solidFill>
                  </a:tcPr>
                </a:tc>
                <a:extLst>
                  <a:ext uri="{0D108BD9-81ED-4DB2-BD59-A6C34878D82A}">
                    <a16:rowId xmlns="" xmlns:a16="http://schemas.microsoft.com/office/drawing/2014/main" val="10000"/>
                  </a:ext>
                </a:extLst>
              </a:tr>
              <a:tr h="103975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50000"/>
                        </a:lnSpc>
                        <a:spcAft>
                          <a:spcPts val="0"/>
                        </a:spcAft>
                      </a:pPr>
                      <a:r>
                        <a:rPr lang="zh-TW" sz="2400" b="1" kern="0" dirty="0">
                          <a:solidFill>
                            <a:srgbClr val="C00000"/>
                          </a:solidFill>
                          <a:latin typeface="微軟正黑體" pitchFamily="34" charset="-120"/>
                          <a:ea typeface="微軟正黑體" pitchFamily="34" charset="-120"/>
                        </a:rPr>
                        <a:t>身心障礙生</a:t>
                      </a:r>
                      <a:endParaRPr lang="zh-TW" sz="2400" b="1" kern="100" dirty="0">
                        <a:solidFill>
                          <a:srgbClr val="C00000"/>
                        </a:solidFill>
                        <a:latin typeface="微軟正黑體" pitchFamily="34" charset="-120"/>
                        <a:ea typeface="微軟正黑體" pitchFamily="34" charset="-120"/>
                        <a:cs typeface="Times New Roman"/>
                      </a:endParaRPr>
                    </a:p>
                  </a:txBody>
                  <a:tcPr marL="9525" marR="9525" marT="9525" marB="9525" anchor="ctr">
                    <a:lnL w="9525" cap="flat" cmpd="sng" algn="ctr">
                      <a:solidFill>
                        <a:srgbClr val="F79646">
                          <a:shade val="95000"/>
                          <a:satMod val="105000"/>
                        </a:srgbClr>
                      </a:solidFill>
                      <a:prstDash val="solid"/>
                    </a:lnL>
                    <a:lnR w="9525" cap="flat" cmpd="sng" algn="ctr">
                      <a:solidFill>
                        <a:srgbClr val="F79646">
                          <a:shade val="95000"/>
                          <a:satMod val="105000"/>
                        </a:srgbClr>
                      </a:solidFill>
                      <a:prstDash val="solid"/>
                    </a:lnR>
                    <a:lnT w="25400" cap="flat" cmpd="sng" algn="ctr">
                      <a:solidFill>
                        <a:sysClr val="window" lastClr="FFFFFF"/>
                      </a:solidFill>
                      <a:prstDash val="solid"/>
                    </a:lnT>
                    <a:lnB w="9525" cap="flat" cmpd="sng" algn="ctr">
                      <a:solidFill>
                        <a:srgbClr val="F79646">
                          <a:shade val="95000"/>
                          <a:satMod val="105000"/>
                        </a:srgbClr>
                      </a:solidFill>
                      <a:prstDash val="solid"/>
                    </a:lnB>
                    <a:lnTlToBr w="12700" cmpd="sng">
                      <a:noFill/>
                      <a:prstDash val="solid"/>
                    </a:lnTlToBr>
                    <a:lnBlToTr w="12700" cmpd="sng">
                      <a:noFill/>
                      <a:prstDash val="solid"/>
                    </a:lnBlToTr>
                    <a:solidFill>
                      <a:srgbClr val="F79646">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1440" indent="-91440" algn="ctr">
                        <a:lnSpc>
                          <a:spcPct val="150000"/>
                        </a:lnSpc>
                        <a:spcAft>
                          <a:spcPts val="0"/>
                        </a:spcAft>
                      </a:pPr>
                      <a:r>
                        <a:rPr lang="zh-TW" sz="2400" b="1" kern="0" dirty="0">
                          <a:solidFill>
                            <a:srgbClr val="C00000"/>
                          </a:solidFill>
                          <a:latin typeface="微軟正黑體" pitchFamily="34" charset="-120"/>
                          <a:ea typeface="微軟正黑體" pitchFamily="34" charset="-120"/>
                        </a:rPr>
                        <a:t>加總</a:t>
                      </a:r>
                      <a:r>
                        <a:rPr lang="zh-TW" altLang="en-US" sz="2400" b="1" kern="0" dirty="0">
                          <a:solidFill>
                            <a:srgbClr val="C00000"/>
                          </a:solidFill>
                          <a:latin typeface="微軟正黑體" pitchFamily="34" charset="-120"/>
                          <a:ea typeface="微軟正黑體" pitchFamily="34" charset="-120"/>
                        </a:rPr>
                        <a:t>積</a:t>
                      </a:r>
                      <a:r>
                        <a:rPr lang="zh-TW" sz="2400" b="1" kern="0" dirty="0">
                          <a:solidFill>
                            <a:srgbClr val="C00000"/>
                          </a:solidFill>
                          <a:latin typeface="微軟正黑體" pitchFamily="34" charset="-120"/>
                          <a:ea typeface="微軟正黑體" pitchFamily="34" charset="-120"/>
                        </a:rPr>
                        <a:t>分</a:t>
                      </a:r>
                      <a:r>
                        <a:rPr lang="en-US" sz="2400" b="1" kern="0" dirty="0">
                          <a:solidFill>
                            <a:srgbClr val="C00000"/>
                          </a:solidFill>
                          <a:latin typeface="微軟正黑體" pitchFamily="34" charset="-120"/>
                          <a:ea typeface="微軟正黑體" pitchFamily="34" charset="-120"/>
                        </a:rPr>
                        <a:t>25%</a:t>
                      </a:r>
                      <a:endParaRPr lang="zh-TW" sz="2400" b="1" kern="100" dirty="0">
                        <a:solidFill>
                          <a:srgbClr val="C00000"/>
                        </a:solidFill>
                        <a:latin typeface="微軟正黑體" pitchFamily="34" charset="-120"/>
                        <a:ea typeface="微軟正黑體" pitchFamily="34" charset="-120"/>
                        <a:cs typeface="Times New Roman"/>
                      </a:endParaRPr>
                    </a:p>
                  </a:txBody>
                  <a:tcPr marL="9525" marR="9525" marT="9525" marB="9525" anchor="ctr">
                    <a:lnL w="9525" cap="flat" cmpd="sng" algn="ctr">
                      <a:solidFill>
                        <a:srgbClr val="F79646">
                          <a:shade val="95000"/>
                          <a:satMod val="105000"/>
                        </a:srgbClr>
                      </a:solidFill>
                      <a:prstDash val="solid"/>
                    </a:lnL>
                    <a:lnR w="9525" cap="flat" cmpd="sng" algn="ctr">
                      <a:solidFill>
                        <a:srgbClr val="F79646">
                          <a:shade val="95000"/>
                          <a:satMod val="105000"/>
                        </a:srgbClr>
                      </a:solidFill>
                      <a:prstDash val="solid"/>
                    </a:lnR>
                    <a:lnT w="25400" cap="flat" cmpd="sng" algn="ctr">
                      <a:solidFill>
                        <a:sysClr val="window" lastClr="FFFFFF"/>
                      </a:solidFill>
                      <a:prstDash val="solid"/>
                    </a:lnT>
                    <a:lnB w="9525" cap="flat" cmpd="sng" algn="ctr">
                      <a:solidFill>
                        <a:srgbClr val="F79646">
                          <a:shade val="95000"/>
                          <a:satMod val="105000"/>
                        </a:srgbClr>
                      </a:solidFill>
                      <a:prstDash val="solid"/>
                    </a:lnB>
                    <a:lnTlToBr w="12700" cmpd="sng">
                      <a:noFill/>
                      <a:prstDash val="solid"/>
                    </a:lnTlToBr>
                    <a:lnBlToTr w="12700" cmpd="sng">
                      <a:noFill/>
                      <a:prstDash val="solid"/>
                    </a:lnBlToTr>
                    <a:solidFill>
                      <a:srgbClr val="F79646">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137160" indent="-137160" algn="ctr">
                        <a:lnSpc>
                          <a:spcPct val="150000"/>
                        </a:lnSpc>
                        <a:spcAft>
                          <a:spcPts val="0"/>
                        </a:spcAft>
                      </a:pPr>
                      <a:r>
                        <a:rPr lang="en-US" sz="2400" b="1" kern="0" dirty="0">
                          <a:solidFill>
                            <a:srgbClr val="C00000"/>
                          </a:solidFill>
                          <a:latin typeface="微軟正黑體" pitchFamily="34" charset="-120"/>
                          <a:ea typeface="微軟正黑體" pitchFamily="34" charset="-120"/>
                        </a:rPr>
                        <a:t>2%</a:t>
                      </a:r>
                      <a:endParaRPr lang="zh-TW" sz="2400" b="1" kern="100" dirty="0">
                        <a:solidFill>
                          <a:srgbClr val="C00000"/>
                        </a:solidFill>
                        <a:latin typeface="微軟正黑體" pitchFamily="34" charset="-120"/>
                        <a:ea typeface="微軟正黑體" pitchFamily="34" charset="-120"/>
                        <a:cs typeface="Times New Roman"/>
                      </a:endParaRPr>
                    </a:p>
                  </a:txBody>
                  <a:tcPr marL="9525" marR="9525" marT="9525" marB="9525" anchor="ctr">
                    <a:lnL w="9525" cap="flat" cmpd="sng" algn="ctr">
                      <a:solidFill>
                        <a:srgbClr val="F79646">
                          <a:shade val="95000"/>
                          <a:satMod val="105000"/>
                        </a:srgbClr>
                      </a:solidFill>
                      <a:prstDash val="solid"/>
                    </a:lnL>
                    <a:lnR w="9525" cap="flat" cmpd="sng" algn="ctr">
                      <a:solidFill>
                        <a:srgbClr val="F79646">
                          <a:shade val="95000"/>
                          <a:satMod val="105000"/>
                        </a:srgbClr>
                      </a:solidFill>
                      <a:prstDash val="solid"/>
                    </a:lnR>
                    <a:lnT w="25400" cap="flat" cmpd="sng" algn="ctr">
                      <a:solidFill>
                        <a:sysClr val="window" lastClr="FFFFFF"/>
                      </a:solidFill>
                      <a:prstDash val="solid"/>
                    </a:lnT>
                    <a:lnB w="9525" cap="flat" cmpd="sng" algn="ctr">
                      <a:solidFill>
                        <a:srgbClr val="F79646">
                          <a:shade val="95000"/>
                          <a:satMod val="105000"/>
                        </a:srgbClr>
                      </a:solidFill>
                      <a:prstDash val="solid"/>
                    </a:lnB>
                    <a:lnTlToBr w="12700" cmpd="sng">
                      <a:noFill/>
                      <a:prstDash val="solid"/>
                    </a:lnTlToBr>
                    <a:lnBlToTr w="12700" cmpd="sng">
                      <a:noFill/>
                      <a:prstDash val="solid"/>
                    </a:lnBlToTr>
                    <a:solidFill>
                      <a:srgbClr val="F79646">
                        <a:alpha val="40000"/>
                      </a:srgbClr>
                    </a:solidFill>
                  </a:tcPr>
                </a:tc>
                <a:extLst>
                  <a:ext uri="{0D108BD9-81ED-4DB2-BD59-A6C34878D82A}">
                    <a16:rowId xmlns="" xmlns:a16="http://schemas.microsoft.com/office/drawing/2014/main" val="10001"/>
                  </a:ext>
                </a:extLst>
              </a:tr>
              <a:tr h="193663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50000"/>
                        </a:lnSpc>
                        <a:spcAft>
                          <a:spcPts val="0"/>
                        </a:spcAft>
                      </a:pPr>
                      <a:r>
                        <a:rPr lang="zh-TW" sz="2400" b="1" kern="0">
                          <a:solidFill>
                            <a:srgbClr val="660066"/>
                          </a:solidFill>
                          <a:latin typeface="微軟正黑體" pitchFamily="34" charset="-120"/>
                          <a:ea typeface="微軟正黑體" pitchFamily="34" charset="-120"/>
                        </a:rPr>
                        <a:t>原住民生</a:t>
                      </a:r>
                      <a:endParaRPr lang="zh-TW" sz="2400" b="1" kern="100">
                        <a:solidFill>
                          <a:srgbClr val="660066"/>
                        </a:solidFill>
                        <a:latin typeface="微軟正黑體" pitchFamily="34" charset="-120"/>
                        <a:ea typeface="微軟正黑體" pitchFamily="34" charset="-120"/>
                        <a:cs typeface="Times New Roman"/>
                      </a:endParaRPr>
                    </a:p>
                  </a:txBody>
                  <a:tcPr marL="9525" marR="9525" marT="9525" marB="9525" anchor="ctr">
                    <a:lnL w="9525" cap="flat" cmpd="sng" algn="ctr">
                      <a:solidFill>
                        <a:srgbClr val="F79646">
                          <a:shade val="95000"/>
                          <a:satMod val="105000"/>
                        </a:srgbClr>
                      </a:solidFill>
                      <a:prstDash val="solid"/>
                    </a:lnL>
                    <a:lnR w="9525" cap="flat" cmpd="sng" algn="ctr">
                      <a:solidFill>
                        <a:srgbClr val="F79646">
                          <a:shade val="95000"/>
                          <a:satMod val="105000"/>
                        </a:srgbClr>
                      </a:solidFill>
                      <a:prstDash val="solid"/>
                    </a:lnR>
                    <a:lnT w="9525" cap="flat" cmpd="sng" algn="ctr">
                      <a:solidFill>
                        <a:srgbClr val="F79646">
                          <a:shade val="95000"/>
                          <a:satMod val="105000"/>
                        </a:srgbClr>
                      </a:solidFill>
                      <a:prstDash val="solid"/>
                    </a:lnT>
                    <a:lnB w="9525" cap="flat" cmpd="sng" algn="ctr">
                      <a:solidFill>
                        <a:srgbClr val="F79646">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lgn="ctr">
                        <a:lnSpc>
                          <a:spcPct val="150000"/>
                        </a:lnSpc>
                        <a:spcAft>
                          <a:spcPts val="0"/>
                        </a:spcAft>
                      </a:pPr>
                      <a:r>
                        <a:rPr lang="zh-TW" sz="2400" b="1" kern="0" dirty="0">
                          <a:solidFill>
                            <a:srgbClr val="660066"/>
                          </a:solidFill>
                          <a:latin typeface="微軟正黑體" pitchFamily="34" charset="-120"/>
                          <a:ea typeface="微軟正黑體" pitchFamily="34" charset="-120"/>
                        </a:rPr>
                        <a:t>取得文化</a:t>
                      </a:r>
                      <a:r>
                        <a:rPr lang="zh-TW" altLang="en-US" sz="2400" b="1" kern="0" dirty="0">
                          <a:solidFill>
                            <a:srgbClr val="660066"/>
                          </a:solidFill>
                          <a:latin typeface="微軟正黑體" pitchFamily="34" charset="-120"/>
                          <a:ea typeface="微軟正黑體" pitchFamily="34" charset="-120"/>
                        </a:rPr>
                        <a:t>及</a:t>
                      </a:r>
                      <a:r>
                        <a:rPr lang="zh-TW" sz="2400" b="1" kern="0" dirty="0">
                          <a:solidFill>
                            <a:srgbClr val="660066"/>
                          </a:solidFill>
                          <a:latin typeface="微軟正黑體" pitchFamily="34" charset="-120"/>
                          <a:ea typeface="微軟正黑體" pitchFamily="34" charset="-120"/>
                        </a:rPr>
                        <a:t>語言能力證明者：</a:t>
                      </a:r>
                      <a:endParaRPr lang="en-US" altLang="zh-TW" sz="2400" b="1" kern="0" dirty="0">
                        <a:solidFill>
                          <a:srgbClr val="660066"/>
                        </a:solidFill>
                        <a:latin typeface="微軟正黑體" pitchFamily="34" charset="-120"/>
                        <a:ea typeface="微軟正黑體" pitchFamily="34" charset="-120"/>
                      </a:endParaRPr>
                    </a:p>
                    <a:p>
                      <a:pPr marL="0" indent="0" algn="ctr">
                        <a:lnSpc>
                          <a:spcPct val="150000"/>
                        </a:lnSpc>
                        <a:spcAft>
                          <a:spcPts val="0"/>
                        </a:spcAft>
                      </a:pPr>
                      <a:r>
                        <a:rPr lang="zh-TW" altLang="en-US" sz="2400" b="1" kern="0" dirty="0">
                          <a:solidFill>
                            <a:srgbClr val="660066"/>
                          </a:solidFill>
                          <a:latin typeface="微軟正黑體" pitchFamily="34" charset="-120"/>
                          <a:ea typeface="微軟正黑體" pitchFamily="34" charset="-120"/>
                        </a:rPr>
                        <a:t>    </a:t>
                      </a:r>
                      <a:r>
                        <a:rPr lang="zh-TW" sz="2400" b="1" kern="0" dirty="0">
                          <a:solidFill>
                            <a:srgbClr val="660066"/>
                          </a:solidFill>
                          <a:latin typeface="微軟正黑體" pitchFamily="34" charset="-120"/>
                          <a:ea typeface="微軟正黑體" pitchFamily="34" charset="-120"/>
                        </a:rPr>
                        <a:t>加總</a:t>
                      </a:r>
                      <a:r>
                        <a:rPr lang="zh-TW" altLang="en-US" sz="2400" b="1" kern="0" dirty="0">
                          <a:solidFill>
                            <a:srgbClr val="660066"/>
                          </a:solidFill>
                          <a:latin typeface="微軟正黑體" pitchFamily="34" charset="-120"/>
                          <a:ea typeface="微軟正黑體" pitchFamily="34" charset="-120"/>
                        </a:rPr>
                        <a:t>積</a:t>
                      </a:r>
                      <a:r>
                        <a:rPr lang="zh-TW" sz="2400" b="1" kern="0" dirty="0">
                          <a:solidFill>
                            <a:srgbClr val="660066"/>
                          </a:solidFill>
                          <a:latin typeface="微軟正黑體" pitchFamily="34" charset="-120"/>
                          <a:ea typeface="微軟正黑體" pitchFamily="34" charset="-120"/>
                        </a:rPr>
                        <a:t>分</a:t>
                      </a:r>
                      <a:r>
                        <a:rPr lang="en-US" sz="2400" b="1" kern="0" dirty="0">
                          <a:solidFill>
                            <a:srgbClr val="660066"/>
                          </a:solidFill>
                          <a:latin typeface="微軟正黑體" pitchFamily="34" charset="-120"/>
                          <a:ea typeface="微軟正黑體" pitchFamily="34" charset="-120"/>
                        </a:rPr>
                        <a:t>35%</a:t>
                      </a:r>
                      <a:endParaRPr lang="zh-TW" sz="2400" b="1" kern="100" dirty="0">
                        <a:solidFill>
                          <a:srgbClr val="660066"/>
                        </a:solidFill>
                        <a:latin typeface="微軟正黑體" pitchFamily="34" charset="-120"/>
                        <a:ea typeface="微軟正黑體" pitchFamily="34" charset="-120"/>
                      </a:endParaRPr>
                    </a:p>
                    <a:p>
                      <a:pPr marL="0" indent="0" algn="ctr">
                        <a:lnSpc>
                          <a:spcPct val="150000"/>
                        </a:lnSpc>
                        <a:spcAft>
                          <a:spcPts val="0"/>
                        </a:spcAft>
                      </a:pPr>
                      <a:r>
                        <a:rPr lang="zh-TW" sz="2400" b="1" kern="0" dirty="0">
                          <a:solidFill>
                            <a:srgbClr val="660066"/>
                          </a:solidFill>
                          <a:latin typeface="微軟正黑體" pitchFamily="34" charset="-120"/>
                          <a:ea typeface="微軟正黑體" pitchFamily="34" charset="-120"/>
                        </a:rPr>
                        <a:t>無文化</a:t>
                      </a:r>
                      <a:r>
                        <a:rPr lang="zh-TW" altLang="en-US" sz="2400" b="1" kern="0" dirty="0">
                          <a:solidFill>
                            <a:srgbClr val="660066"/>
                          </a:solidFill>
                          <a:latin typeface="微軟正黑體" pitchFamily="34" charset="-120"/>
                          <a:ea typeface="微軟正黑體" pitchFamily="34" charset="-120"/>
                        </a:rPr>
                        <a:t>及</a:t>
                      </a:r>
                      <a:r>
                        <a:rPr lang="zh-TW" sz="2400" b="1" kern="0" dirty="0">
                          <a:solidFill>
                            <a:srgbClr val="660066"/>
                          </a:solidFill>
                          <a:latin typeface="微軟正黑體" pitchFamily="34" charset="-120"/>
                          <a:ea typeface="微軟正黑體" pitchFamily="34" charset="-120"/>
                        </a:rPr>
                        <a:t>語言能力證明者：</a:t>
                      </a:r>
                      <a:endParaRPr lang="en-US" altLang="zh-TW" sz="2400" b="1" kern="0" dirty="0">
                        <a:solidFill>
                          <a:srgbClr val="660066"/>
                        </a:solidFill>
                        <a:latin typeface="微軟正黑體" pitchFamily="34" charset="-120"/>
                        <a:ea typeface="微軟正黑體" pitchFamily="34" charset="-120"/>
                      </a:endParaRPr>
                    </a:p>
                    <a:p>
                      <a:pPr marL="0" indent="0" algn="ctr">
                        <a:lnSpc>
                          <a:spcPct val="150000"/>
                        </a:lnSpc>
                        <a:spcAft>
                          <a:spcPts val="0"/>
                        </a:spcAft>
                      </a:pPr>
                      <a:r>
                        <a:rPr lang="zh-TW" altLang="en-US" sz="2400" b="1" kern="0" dirty="0">
                          <a:solidFill>
                            <a:srgbClr val="660066"/>
                          </a:solidFill>
                          <a:latin typeface="微軟正黑體" pitchFamily="34" charset="-120"/>
                          <a:ea typeface="微軟正黑體" pitchFamily="34" charset="-120"/>
                        </a:rPr>
                        <a:t>    </a:t>
                      </a:r>
                      <a:r>
                        <a:rPr lang="zh-TW" sz="2400" b="1" kern="0" dirty="0">
                          <a:solidFill>
                            <a:srgbClr val="660066"/>
                          </a:solidFill>
                          <a:latin typeface="微軟正黑體" pitchFamily="34" charset="-120"/>
                          <a:ea typeface="微軟正黑體" pitchFamily="34" charset="-120"/>
                        </a:rPr>
                        <a:t>加總</a:t>
                      </a:r>
                      <a:r>
                        <a:rPr lang="zh-TW" altLang="en-US" sz="2400" b="1" kern="0" dirty="0">
                          <a:solidFill>
                            <a:srgbClr val="660066"/>
                          </a:solidFill>
                          <a:latin typeface="微軟正黑體" pitchFamily="34" charset="-120"/>
                          <a:ea typeface="微軟正黑體" pitchFamily="34" charset="-120"/>
                        </a:rPr>
                        <a:t>積</a:t>
                      </a:r>
                      <a:r>
                        <a:rPr lang="zh-TW" sz="2400" b="1" kern="0" dirty="0">
                          <a:solidFill>
                            <a:srgbClr val="660066"/>
                          </a:solidFill>
                          <a:latin typeface="微軟正黑體" pitchFamily="34" charset="-120"/>
                          <a:ea typeface="微軟正黑體" pitchFamily="34" charset="-120"/>
                        </a:rPr>
                        <a:t>分</a:t>
                      </a:r>
                      <a:r>
                        <a:rPr lang="en-US" sz="2400" b="1" kern="0" dirty="0">
                          <a:solidFill>
                            <a:srgbClr val="660066"/>
                          </a:solidFill>
                          <a:latin typeface="微軟正黑體" pitchFamily="34" charset="-120"/>
                          <a:ea typeface="微軟正黑體" pitchFamily="34" charset="-120"/>
                        </a:rPr>
                        <a:t>10%</a:t>
                      </a:r>
                      <a:endParaRPr lang="zh-TW" sz="2400" b="1" kern="100" dirty="0">
                        <a:solidFill>
                          <a:srgbClr val="660066"/>
                        </a:solidFill>
                        <a:latin typeface="微軟正黑體" pitchFamily="34" charset="-120"/>
                        <a:ea typeface="微軟正黑體" pitchFamily="34" charset="-120"/>
                        <a:cs typeface="Times New Roman"/>
                      </a:endParaRPr>
                    </a:p>
                  </a:txBody>
                  <a:tcPr marL="9525" marR="9525" marT="9525" marB="9525" anchor="ctr">
                    <a:lnL w="9525" cap="flat" cmpd="sng" algn="ctr">
                      <a:solidFill>
                        <a:srgbClr val="F79646">
                          <a:shade val="95000"/>
                          <a:satMod val="105000"/>
                        </a:srgbClr>
                      </a:solidFill>
                      <a:prstDash val="solid"/>
                    </a:lnL>
                    <a:lnR w="9525" cap="flat" cmpd="sng" algn="ctr">
                      <a:solidFill>
                        <a:srgbClr val="F79646">
                          <a:shade val="95000"/>
                          <a:satMod val="105000"/>
                        </a:srgbClr>
                      </a:solidFill>
                      <a:prstDash val="solid"/>
                    </a:lnR>
                    <a:lnT w="9525" cap="flat" cmpd="sng" algn="ctr">
                      <a:solidFill>
                        <a:srgbClr val="F79646">
                          <a:shade val="95000"/>
                          <a:satMod val="105000"/>
                        </a:srgbClr>
                      </a:solidFill>
                      <a:prstDash val="solid"/>
                    </a:lnT>
                    <a:lnB w="9525" cap="flat" cmpd="sng" algn="ctr">
                      <a:solidFill>
                        <a:srgbClr val="F79646">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50000"/>
                        </a:lnSpc>
                        <a:spcAft>
                          <a:spcPts val="0"/>
                        </a:spcAft>
                      </a:pPr>
                      <a:r>
                        <a:rPr lang="en-US" sz="2400" b="1" kern="0" dirty="0">
                          <a:solidFill>
                            <a:srgbClr val="660066"/>
                          </a:solidFill>
                          <a:latin typeface="微軟正黑體" pitchFamily="34" charset="-120"/>
                          <a:ea typeface="微軟正黑體" pitchFamily="34" charset="-120"/>
                        </a:rPr>
                        <a:t>2%</a:t>
                      </a:r>
                      <a:endParaRPr lang="zh-TW" sz="2400" b="1" kern="100" dirty="0">
                        <a:solidFill>
                          <a:srgbClr val="660066"/>
                        </a:solidFill>
                        <a:latin typeface="微軟正黑體" pitchFamily="34" charset="-120"/>
                        <a:ea typeface="微軟正黑體" pitchFamily="34" charset="-120"/>
                        <a:cs typeface="Times New Roman"/>
                      </a:endParaRPr>
                    </a:p>
                  </a:txBody>
                  <a:tcPr marL="9525" marR="9525" marT="9525" marB="9525" anchor="ctr">
                    <a:lnL w="9525" cap="flat" cmpd="sng" algn="ctr">
                      <a:solidFill>
                        <a:srgbClr val="F79646">
                          <a:shade val="95000"/>
                          <a:satMod val="105000"/>
                        </a:srgbClr>
                      </a:solidFill>
                      <a:prstDash val="solid"/>
                    </a:lnL>
                    <a:lnR w="9525" cap="flat" cmpd="sng" algn="ctr">
                      <a:solidFill>
                        <a:srgbClr val="F79646">
                          <a:shade val="95000"/>
                          <a:satMod val="105000"/>
                        </a:srgbClr>
                      </a:solidFill>
                      <a:prstDash val="solid"/>
                    </a:lnR>
                    <a:lnT w="9525" cap="flat" cmpd="sng" algn="ctr">
                      <a:solidFill>
                        <a:srgbClr val="F79646">
                          <a:shade val="95000"/>
                          <a:satMod val="105000"/>
                        </a:srgbClr>
                      </a:solidFill>
                      <a:prstDash val="solid"/>
                    </a:lnT>
                    <a:lnB w="9525" cap="flat" cmpd="sng" algn="ctr">
                      <a:solidFill>
                        <a:srgbClr val="F79646">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157378881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8" name="文字方塊 4"/>
          <p:cNvSpPr txBox="1">
            <a:spLocks noChangeArrowheads="1"/>
          </p:cNvSpPr>
          <p:nvPr/>
        </p:nvSpPr>
        <p:spPr bwMode="auto">
          <a:xfrm>
            <a:off x="2267744" y="836712"/>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特殊身分學生分發原則</a:t>
            </a:r>
          </a:p>
        </p:txBody>
      </p:sp>
      <p:graphicFrame>
        <p:nvGraphicFramePr>
          <p:cNvPr id="3" name="資料庫圖表 2"/>
          <p:cNvGraphicFramePr/>
          <p:nvPr>
            <p:extLst>
              <p:ext uri="{D42A27DB-BD31-4B8C-83A1-F6EECF244321}">
                <p14:modId xmlns:p14="http://schemas.microsoft.com/office/powerpoint/2010/main" val="2619612672"/>
              </p:ext>
            </p:extLst>
          </p:nvPr>
        </p:nvGraphicFramePr>
        <p:xfrm>
          <a:off x="683568" y="1556792"/>
          <a:ext cx="7715304" cy="46434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1821767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a:extLst>
              <a:ext uri="{FF2B5EF4-FFF2-40B4-BE49-F238E27FC236}">
                <a16:creationId xmlns="" xmlns:a16="http://schemas.microsoft.com/office/drawing/2014/main" id="{ADBCB7E4-34F7-46C3-93C7-546F0C13D872}"/>
              </a:ext>
            </a:extLst>
          </p:cNvPr>
          <p:cNvSpPr>
            <a:spLocks noGrp="1"/>
          </p:cNvSpPr>
          <p:nvPr>
            <p:ph type="body" sz="quarter" idx="14"/>
          </p:nvPr>
        </p:nvSpPr>
        <p:spPr>
          <a:xfrm>
            <a:off x="467544" y="1489139"/>
            <a:ext cx="8208912" cy="5180221"/>
          </a:xfrm>
        </p:spPr>
        <p:txBody>
          <a:bodyPr>
            <a:normAutofit/>
          </a:bodyPr>
          <a:lstStyle/>
          <a:p>
            <a:r>
              <a:rPr lang="zh-TW" altLang="en-US" sz="2400" dirty="0"/>
              <a:t>符合報名資格及屏東區內之學生，向原就讀國中辦理報名手續。</a:t>
            </a:r>
            <a:r>
              <a:rPr lang="zh-TW" altLang="en-US" sz="2400" dirty="0">
                <a:solidFill>
                  <a:srgbClr val="FF0000"/>
                </a:solidFill>
              </a:rPr>
              <a:t>學生限選擇一校一</a:t>
            </a:r>
            <a:r>
              <a:rPr lang="zh-TW" altLang="en-US" sz="2400" dirty="0" smtClean="0">
                <a:solidFill>
                  <a:srgbClr val="FF0000"/>
                </a:solidFill>
              </a:rPr>
              <a:t>科或一群。</a:t>
            </a:r>
            <a:endParaRPr lang="en-US" altLang="zh-TW" sz="2400" dirty="0">
              <a:solidFill>
                <a:srgbClr val="FF0000"/>
              </a:solidFill>
            </a:endParaRPr>
          </a:p>
          <a:p>
            <a:r>
              <a:rPr lang="zh-TW" altLang="en-US" sz="2400" dirty="0"/>
              <a:t>超額比序項目積分表及證明文件送至</a:t>
            </a:r>
            <a:r>
              <a:rPr lang="en-US" altLang="zh-TW" sz="2400" dirty="0" smtClean="0"/>
              <a:t>112</a:t>
            </a:r>
            <a:r>
              <a:rPr lang="zh-TW" altLang="en-US" sz="2400" dirty="0" smtClean="0"/>
              <a:t>學年</a:t>
            </a:r>
            <a:r>
              <a:rPr lang="zh-TW" altLang="en-US" sz="2400" dirty="0"/>
              <a:t>度屏東區高級中等學校免試入學委員會主辦學校</a:t>
            </a:r>
            <a:r>
              <a:rPr lang="en-US" altLang="zh-TW" sz="2400" dirty="0"/>
              <a:t>(</a:t>
            </a:r>
            <a:r>
              <a:rPr lang="zh-TW" altLang="en-US" sz="2400" dirty="0" smtClean="0"/>
              <a:t>國立東港海事</a:t>
            </a:r>
            <a:r>
              <a:rPr lang="en-US" altLang="zh-TW" sz="2400" dirty="0" smtClean="0"/>
              <a:t>)</a:t>
            </a:r>
            <a:r>
              <a:rPr lang="zh-TW" altLang="en-US" sz="2400" dirty="0"/>
              <a:t>審查。</a:t>
            </a:r>
            <a:endParaRPr lang="en-US" altLang="zh-TW" sz="2400" dirty="0"/>
          </a:p>
          <a:p>
            <a:r>
              <a:rPr lang="zh-TW" altLang="en-US" sz="2400" dirty="0"/>
              <a:t>志願選填於屏東區免試入學作業平台選填</a:t>
            </a:r>
            <a:r>
              <a:rPr lang="en-US" altLang="zh-TW" sz="2400" dirty="0"/>
              <a:t>(</a:t>
            </a:r>
            <a:r>
              <a:rPr lang="zh-TW" altLang="en-US" sz="2400" dirty="0"/>
              <a:t>網址：</a:t>
            </a:r>
            <a:r>
              <a:rPr lang="en-US" altLang="zh-TW" sz="2400" dirty="0">
                <a:hlinkClick r:id="rId2"/>
              </a:rPr>
              <a:t>https://ptc.entry.edu.tw</a:t>
            </a:r>
            <a:r>
              <a:rPr lang="en-US" altLang="zh-TW" sz="2400" dirty="0"/>
              <a:t>)</a:t>
            </a:r>
            <a:r>
              <a:rPr lang="zh-TW" altLang="en-US" sz="2400" dirty="0"/>
              <a:t>。</a:t>
            </a:r>
            <a:endParaRPr lang="en-US" altLang="zh-TW" sz="2400" dirty="0"/>
          </a:p>
          <a:p>
            <a:r>
              <a:rPr lang="zh-TW" altLang="en-US" sz="2400" dirty="0"/>
              <a:t>報名主辦學校</a:t>
            </a:r>
            <a:r>
              <a:rPr lang="en-US" altLang="zh-TW" sz="2400" dirty="0" smtClean="0"/>
              <a:t>:</a:t>
            </a:r>
            <a:r>
              <a:rPr lang="zh-TW" altLang="en-US" sz="2400" dirty="0"/>
              <a:t>國立東港海事教務處，電話：</a:t>
            </a:r>
            <a:r>
              <a:rPr lang="en-US" altLang="zh-TW" sz="2400" dirty="0"/>
              <a:t>(</a:t>
            </a:r>
            <a:r>
              <a:rPr lang="en-US" altLang="zh-TW" sz="2400" dirty="0" smtClean="0"/>
              <a:t>08)8333131#212</a:t>
            </a:r>
            <a:r>
              <a:rPr lang="zh-TW" altLang="en-US" sz="2400" dirty="0" smtClean="0"/>
              <a:t>、</a:t>
            </a:r>
            <a:r>
              <a:rPr lang="en-US" altLang="zh-TW" sz="2400" dirty="0" smtClean="0"/>
              <a:t>216</a:t>
            </a:r>
            <a:r>
              <a:rPr lang="zh-TW" altLang="en-US" sz="2400" dirty="0" smtClean="0"/>
              <a:t>。</a:t>
            </a:r>
            <a:endParaRPr lang="en-US" altLang="zh-TW" sz="2400" dirty="0"/>
          </a:p>
          <a:p>
            <a:r>
              <a:rPr lang="zh-TW" altLang="en-US" sz="2400" dirty="0"/>
              <a:t>報名費</a:t>
            </a:r>
            <a:r>
              <a:rPr lang="en-US" altLang="zh-TW" sz="2400" dirty="0"/>
              <a:t>:100</a:t>
            </a:r>
            <a:r>
              <a:rPr lang="zh-TW" altLang="en-US" sz="2400" dirty="0"/>
              <a:t>元整。</a:t>
            </a:r>
            <a:endParaRPr lang="en-US" altLang="zh-TW" sz="2400" dirty="0"/>
          </a:p>
          <a:p>
            <a:r>
              <a:rPr lang="zh-TW" altLang="en-US" sz="2600" b="1" dirty="0">
                <a:solidFill>
                  <a:srgbClr val="FF0000"/>
                </a:solidFill>
              </a:rPr>
              <a:t>招生資訊以簡章</a:t>
            </a:r>
            <a:r>
              <a:rPr lang="en-US" altLang="zh-TW" sz="2600" b="1" dirty="0">
                <a:solidFill>
                  <a:srgbClr val="FF0000"/>
                </a:solidFill>
              </a:rPr>
              <a:t>(1</a:t>
            </a:r>
            <a:r>
              <a:rPr lang="zh-TW" altLang="en-US" sz="2600" b="1" dirty="0">
                <a:solidFill>
                  <a:srgbClr val="FF0000"/>
                </a:solidFill>
              </a:rPr>
              <a:t>月</a:t>
            </a:r>
            <a:r>
              <a:rPr lang="en-US" altLang="zh-TW" sz="2600" b="1" dirty="0" smtClean="0">
                <a:solidFill>
                  <a:srgbClr val="FF0000"/>
                </a:solidFill>
              </a:rPr>
              <a:t>16</a:t>
            </a:r>
            <a:r>
              <a:rPr lang="zh-TW" altLang="en-US" sz="2600" b="1" dirty="0" smtClean="0">
                <a:solidFill>
                  <a:srgbClr val="FF0000"/>
                </a:solidFill>
              </a:rPr>
              <a:t>日</a:t>
            </a:r>
            <a:r>
              <a:rPr lang="zh-TW" altLang="en-US" sz="2600" b="1" dirty="0">
                <a:solidFill>
                  <a:srgbClr val="FF0000"/>
                </a:solidFill>
              </a:rPr>
              <a:t>公告</a:t>
            </a:r>
            <a:r>
              <a:rPr lang="en-US" altLang="zh-TW" sz="2600" b="1" dirty="0">
                <a:solidFill>
                  <a:srgbClr val="FF0000"/>
                </a:solidFill>
              </a:rPr>
              <a:t>)</a:t>
            </a:r>
            <a:r>
              <a:rPr lang="zh-TW" altLang="en-US" sz="2600" b="1" dirty="0">
                <a:solidFill>
                  <a:srgbClr val="FF0000"/>
                </a:solidFill>
              </a:rPr>
              <a:t>為準。  </a:t>
            </a:r>
          </a:p>
        </p:txBody>
      </p:sp>
      <p:sp>
        <p:nvSpPr>
          <p:cNvPr id="5" name="文字方塊 4">
            <a:extLst>
              <a:ext uri="{FF2B5EF4-FFF2-40B4-BE49-F238E27FC236}">
                <a16:creationId xmlns="" xmlns:a16="http://schemas.microsoft.com/office/drawing/2014/main" id="{FF5C6D66-D423-422D-A8FE-58C414734263}"/>
              </a:ext>
            </a:extLst>
          </p:cNvPr>
          <p:cNvSpPr txBox="1">
            <a:spLocks noChangeArrowheads="1"/>
          </p:cNvSpPr>
          <p:nvPr/>
        </p:nvSpPr>
        <p:spPr bwMode="auto">
          <a:xfrm>
            <a:off x="1331640" y="590970"/>
            <a:ext cx="4752528" cy="584775"/>
          </a:xfrm>
          <a:prstGeom prst="rect">
            <a:avLst/>
          </a:prstGeom>
          <a:ln/>
        </p:spPr>
        <p:style>
          <a:lnRef idx="1">
            <a:schemeClr val="accent3"/>
          </a:lnRef>
          <a:fillRef idx="2">
            <a:schemeClr val="accent3"/>
          </a:fillRef>
          <a:effectRef idx="1">
            <a:schemeClr val="accent3"/>
          </a:effectRef>
          <a:fontRef idx="minor">
            <a:schemeClr val="dk1"/>
          </a:fontRef>
        </p:style>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試辦學習區完全免試入學</a:t>
            </a:r>
          </a:p>
        </p:txBody>
      </p:sp>
      <p:sp>
        <p:nvSpPr>
          <p:cNvPr id="6" name="爆炸: 十四角 5">
            <a:extLst>
              <a:ext uri="{FF2B5EF4-FFF2-40B4-BE49-F238E27FC236}">
                <a16:creationId xmlns="" xmlns:a16="http://schemas.microsoft.com/office/drawing/2014/main" id="{068BEA86-CBC2-4B35-97FB-9A943DF9A19C}"/>
              </a:ext>
            </a:extLst>
          </p:cNvPr>
          <p:cNvSpPr/>
          <p:nvPr/>
        </p:nvSpPr>
        <p:spPr>
          <a:xfrm>
            <a:off x="6372200" y="116633"/>
            <a:ext cx="2725556" cy="1372506"/>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dirty="0">
                <a:latin typeface="微軟正黑體" panose="020B0604030504040204" pitchFamily="34" charset="-120"/>
                <a:ea typeface="微軟正黑體" panose="020B0604030504040204" pitchFamily="34" charset="-120"/>
              </a:rPr>
              <a:t>不採畢業資格、志願序與會考積分</a:t>
            </a:r>
          </a:p>
        </p:txBody>
      </p:sp>
    </p:spTree>
    <p:extLst>
      <p:ext uri="{BB962C8B-B14F-4D97-AF65-F5344CB8AC3E}">
        <p14:creationId xmlns:p14="http://schemas.microsoft.com/office/powerpoint/2010/main" val="382098272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a:spLocks noChangeArrowheads="1"/>
          </p:cNvSpPr>
          <p:nvPr/>
        </p:nvSpPr>
        <p:spPr bwMode="auto">
          <a:xfrm>
            <a:off x="2022228" y="154613"/>
            <a:ext cx="4739504" cy="584775"/>
          </a:xfrm>
          <a:prstGeom prst="rect">
            <a:avLst/>
          </a:prstGeom>
          <a:ln/>
        </p:spPr>
        <p:style>
          <a:lnRef idx="1">
            <a:schemeClr val="accent3"/>
          </a:lnRef>
          <a:fillRef idx="2">
            <a:schemeClr val="accent3"/>
          </a:fillRef>
          <a:effectRef idx="1">
            <a:schemeClr val="accent3"/>
          </a:effectRef>
          <a:fontRef idx="minor">
            <a:schemeClr val="dk1"/>
          </a:fontRef>
        </p:style>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eaLnBrk="1" hangingPunct="1"/>
            <a:r>
              <a:rPr kumimoji="1" lang="zh-TW" altLang="en-US" sz="3200" dirty="0">
                <a:solidFill>
                  <a:srgbClr val="FF0000"/>
                </a:solidFill>
                <a:latin typeface="微軟正黑體" pitchFamily="34" charset="-120"/>
                <a:ea typeface="微軟正黑體" pitchFamily="34" charset="-120"/>
              </a:rPr>
              <a:t>試辦學習區完全免試入學</a:t>
            </a:r>
          </a:p>
        </p:txBody>
      </p:sp>
      <p:sp>
        <p:nvSpPr>
          <p:cNvPr id="7" name="文字方塊 6">
            <a:extLst>
              <a:ext uri="{FF2B5EF4-FFF2-40B4-BE49-F238E27FC236}">
                <a16:creationId xmlns="" xmlns:a16="http://schemas.microsoft.com/office/drawing/2014/main" id="{312A93A4-7BB1-4E81-8D04-7E7AC88F48B3}"/>
              </a:ext>
            </a:extLst>
          </p:cNvPr>
          <p:cNvSpPr txBox="1"/>
          <p:nvPr/>
        </p:nvSpPr>
        <p:spPr>
          <a:xfrm>
            <a:off x="0" y="6388728"/>
            <a:ext cx="9144000"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zh-TW" altLang="en-US" sz="2400" dirty="0">
                <a:latin typeface="微軟正黑體" panose="020B0604030504040204" pitchFamily="34" charset="-120"/>
                <a:ea typeface="微軟正黑體" panose="020B0604030504040204" pitchFamily="34" charset="-120"/>
              </a:rPr>
              <a:t>實際招收科別及報考資訊請詳閱簡章。</a:t>
            </a:r>
          </a:p>
        </p:txBody>
      </p:sp>
      <p:pic>
        <p:nvPicPr>
          <p:cNvPr id="3" name="圖片 2"/>
          <p:cNvPicPr>
            <a:picLocks noChangeAspect="1"/>
          </p:cNvPicPr>
          <p:nvPr/>
        </p:nvPicPr>
        <p:blipFill rotWithShape="1">
          <a:blip r:embed="rId2"/>
          <a:srcRect l="12201" t="20601" r="57219" b="17800"/>
          <a:stretch/>
        </p:blipFill>
        <p:spPr>
          <a:xfrm>
            <a:off x="2123728" y="1052736"/>
            <a:ext cx="4464496" cy="5058485"/>
          </a:xfrm>
          <a:prstGeom prst="rect">
            <a:avLst/>
          </a:prstGeom>
        </p:spPr>
      </p:pic>
    </p:spTree>
    <p:extLst>
      <p:ext uri="{BB962C8B-B14F-4D97-AF65-F5344CB8AC3E}">
        <p14:creationId xmlns:p14="http://schemas.microsoft.com/office/powerpoint/2010/main" val="660560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idx="4294967295"/>
          </p:nvPr>
        </p:nvSpPr>
        <p:spPr>
          <a:xfrm>
            <a:off x="560775" y="390119"/>
            <a:ext cx="8229600" cy="1143000"/>
          </a:xfrm>
        </p:spPr>
        <p:txBody>
          <a:bodyPr/>
          <a:lstStyle/>
          <a:p>
            <a:r>
              <a:rPr lang="zh-TW" altLang="en-US" sz="4000" b="1" dirty="0">
                <a:solidFill>
                  <a:srgbClr val="002060"/>
                </a:solidFill>
                <a:latin typeface="微軟正黑體" panose="020B0604030504040204" pitchFamily="34" charset="-120"/>
                <a:ea typeface="微軟正黑體" panose="020B0604030504040204" pitchFamily="34" charset="-120"/>
              </a:rPr>
              <a:t>因為有堅持 才能看見成功</a:t>
            </a:r>
          </a:p>
        </p:txBody>
      </p:sp>
      <p:sp>
        <p:nvSpPr>
          <p:cNvPr id="6" name="標題 1"/>
          <p:cNvSpPr txBox="1">
            <a:spLocks/>
          </p:cNvSpPr>
          <p:nvPr/>
        </p:nvSpPr>
        <p:spPr>
          <a:xfrm>
            <a:off x="464096" y="98072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4000" b="1" dirty="0">
                <a:solidFill>
                  <a:srgbClr val="0070C0"/>
                </a:solidFill>
                <a:latin typeface="微軟正黑體" panose="020B0604030504040204" pitchFamily="34" charset="-120"/>
                <a:ea typeface="微軟正黑體" panose="020B0604030504040204" pitchFamily="34" charset="-120"/>
              </a:rPr>
              <a:t>行</a:t>
            </a:r>
            <a:r>
              <a:rPr lang="zh-TW" altLang="en-US" sz="4000" b="1" dirty="0">
                <a:solidFill>
                  <a:srgbClr val="FF0000"/>
                </a:solidFill>
                <a:latin typeface="微軟正黑體" panose="020B0604030504040204" pitchFamily="34" charset="-120"/>
                <a:ea typeface="微軟正黑體" panose="020B0604030504040204" pitchFamily="34" charset="-120"/>
              </a:rPr>
              <a:t>行</a:t>
            </a:r>
            <a:r>
              <a:rPr lang="zh-TW" altLang="en-US" sz="4000" b="1" dirty="0">
                <a:solidFill>
                  <a:srgbClr val="92D050"/>
                </a:solidFill>
                <a:latin typeface="微軟正黑體" panose="020B0604030504040204" pitchFamily="34" charset="-120"/>
                <a:ea typeface="微軟正黑體" panose="020B0604030504040204" pitchFamily="34" charset="-120"/>
              </a:rPr>
              <a:t>真</a:t>
            </a:r>
            <a:r>
              <a:rPr lang="zh-TW" altLang="en-US" sz="4000" b="1" dirty="0">
                <a:solidFill>
                  <a:srgbClr val="00B0F0"/>
                </a:solidFill>
                <a:latin typeface="微軟正黑體" panose="020B0604030504040204" pitchFamily="34" charset="-120"/>
                <a:ea typeface="微軟正黑體" panose="020B0604030504040204" pitchFamily="34" charset="-120"/>
              </a:rPr>
              <a:t>的</a:t>
            </a:r>
            <a:r>
              <a:rPr lang="zh-TW" altLang="en-US" sz="4000" b="1" dirty="0">
                <a:solidFill>
                  <a:schemeClr val="accent6">
                    <a:lumMod val="75000"/>
                  </a:schemeClr>
                </a:solidFill>
                <a:latin typeface="微軟正黑體" panose="020B0604030504040204" pitchFamily="34" charset="-120"/>
                <a:ea typeface="微軟正黑體" panose="020B0604030504040204" pitchFamily="34" charset="-120"/>
              </a:rPr>
              <a:t>都</a:t>
            </a:r>
            <a:r>
              <a:rPr lang="zh-TW" altLang="en-US" sz="4000" b="1" dirty="0">
                <a:solidFill>
                  <a:srgbClr val="7030A0"/>
                </a:solidFill>
                <a:latin typeface="微軟正黑體" panose="020B0604030504040204" pitchFamily="34" charset="-120"/>
                <a:ea typeface="微軟正黑體" panose="020B0604030504040204" pitchFamily="34" charset="-120"/>
              </a:rPr>
              <a:t>是</a:t>
            </a:r>
            <a:r>
              <a:rPr lang="zh-TW" altLang="en-US" sz="4000" b="1" dirty="0">
                <a:solidFill>
                  <a:srgbClr val="C00000"/>
                </a:solidFill>
                <a:latin typeface="微軟正黑體" panose="020B0604030504040204" pitchFamily="34" charset="-120"/>
                <a:ea typeface="微軟正黑體" panose="020B0604030504040204" pitchFamily="34" charset="-120"/>
              </a:rPr>
              <a:t>狀</a:t>
            </a:r>
            <a:r>
              <a:rPr lang="zh-TW" altLang="en-US" sz="4000" b="1" dirty="0">
                <a:latin typeface="微軟正黑體" panose="020B0604030504040204" pitchFamily="34" charset="-120"/>
                <a:ea typeface="微軟正黑體" panose="020B0604030504040204" pitchFamily="34" charset="-120"/>
              </a:rPr>
              <a:t>元</a:t>
            </a:r>
          </a:p>
        </p:txBody>
      </p:sp>
      <p:grpSp>
        <p:nvGrpSpPr>
          <p:cNvPr id="8" name="群組 7"/>
          <p:cNvGrpSpPr>
            <a:grpSpLocks noChangeAspect="1"/>
          </p:cNvGrpSpPr>
          <p:nvPr/>
        </p:nvGrpSpPr>
        <p:grpSpPr>
          <a:xfrm>
            <a:off x="4644008" y="2123728"/>
            <a:ext cx="3549427" cy="4683092"/>
            <a:chOff x="2097422" y="2127528"/>
            <a:chExt cx="2957854" cy="3902577"/>
          </a:xfrm>
        </p:grpSpPr>
        <p:pic>
          <p:nvPicPr>
            <p:cNvPr id="1028" name="Picture 4" descr="https://twbsball.dils.tku.edu.tw/wiki/images/thumb/5/5b/%E5%BD%AD%E6%94%BF%E9%96%94_20170806.jpg/250px-%E5%BD%AD%E6%94%BF%E9%96%94_2017080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123728" y="2127528"/>
              <a:ext cx="2931547" cy="3398521"/>
            </a:xfrm>
            <a:prstGeom prst="rect">
              <a:avLst/>
            </a:prstGeom>
            <a:noFill/>
            <a:extLst>
              <a:ext uri="{909E8E84-426E-40DD-AFC4-6F175D3DCCD1}">
                <a14:hiddenFill xmlns:a14="http://schemas.microsoft.com/office/drawing/2010/main">
                  <a:solidFill>
                    <a:srgbClr val="FFFFFF"/>
                  </a:solidFill>
                </a14:hiddenFill>
              </a:ext>
            </a:extLst>
          </p:spPr>
        </p:pic>
        <p:sp>
          <p:nvSpPr>
            <p:cNvPr id="11" name="標題 1"/>
            <p:cNvSpPr txBox="1">
              <a:spLocks/>
            </p:cNvSpPr>
            <p:nvPr/>
          </p:nvSpPr>
          <p:spPr>
            <a:xfrm>
              <a:off x="2097422" y="5526049"/>
              <a:ext cx="2957854" cy="504056"/>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zh-TW" altLang="en-US" b="1" dirty="0">
                <a:solidFill>
                  <a:srgbClr val="002060"/>
                </a:solidFill>
                <a:latin typeface="微軟正黑體" panose="020B0604030504040204" pitchFamily="34" charset="-120"/>
                <a:ea typeface="微軟正黑體" panose="020B0604030504040204" pitchFamily="34" charset="-120"/>
              </a:endParaRPr>
            </a:p>
          </p:txBody>
        </p:sp>
      </p:grpSp>
      <p:grpSp>
        <p:nvGrpSpPr>
          <p:cNvPr id="3" name="群組 2"/>
          <p:cNvGrpSpPr/>
          <p:nvPr/>
        </p:nvGrpSpPr>
        <p:grpSpPr>
          <a:xfrm>
            <a:off x="1331640" y="2123729"/>
            <a:ext cx="3128003" cy="3600487"/>
            <a:chOff x="1299981" y="2123728"/>
            <a:chExt cx="3310179" cy="3735638"/>
          </a:xfrm>
        </p:grpSpPr>
        <p:pic>
          <p:nvPicPr>
            <p:cNvPr id="2050" name="Picture 2" descr="「戴資穎」的圖片搜尋結果"/>
            <p:cNvPicPr>
              <a:picLocks noChangeAspect="1" noChangeArrowheads="1"/>
            </p:cNvPicPr>
            <p:nvPr/>
          </p:nvPicPr>
          <p:blipFill rotWithShape="1">
            <a:blip r:embed="rId4">
              <a:extLst>
                <a:ext uri="{28A0092B-C50C-407E-A947-70E740481C1C}">
                  <a14:useLocalDpi xmlns:a14="http://schemas.microsoft.com/office/drawing/2010/main" val="0"/>
                </a:ext>
              </a:extLst>
            </a:blip>
            <a:srcRect l="11319" r="24876"/>
            <a:stretch/>
          </p:blipFill>
          <p:spPr bwMode="auto">
            <a:xfrm>
              <a:off x="1299981" y="2123728"/>
              <a:ext cx="3310179" cy="3384376"/>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1299981" y="5508104"/>
              <a:ext cx="3278915" cy="351262"/>
            </a:xfrm>
            <a:prstGeom prst="rect">
              <a:avLst/>
            </a:prstGeom>
            <a:noFill/>
          </p:spPr>
          <p:txBody>
            <a:bodyPr wrap="square" rtlCol="0">
              <a:spAutoFit/>
            </a:bodyPr>
            <a:lstStyle/>
            <a:p>
              <a:endParaRPr lang="zh-TW" altLang="en-US" sz="1600" dirty="0"/>
            </a:p>
          </p:txBody>
        </p:sp>
      </p:grpSp>
    </p:spTree>
    <p:extLst>
      <p:ext uri="{BB962C8B-B14F-4D97-AF65-F5344CB8AC3E}">
        <p14:creationId xmlns:p14="http://schemas.microsoft.com/office/powerpoint/2010/main" val="3447351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07"/>
          <p:cNvPicPr>
            <a:picLocks noChangeAspect="1"/>
          </p:cNvPicPr>
          <p:nvPr/>
        </p:nvPicPr>
        <p:blipFill rotWithShape="1">
          <a:blip r:embed="rId2"/>
          <a:srcRect l="10232" t="44385" r="51992" b="2066"/>
          <a:stretch/>
        </p:blipFill>
        <p:spPr>
          <a:xfrm>
            <a:off x="936124" y="2994628"/>
            <a:ext cx="3456384" cy="3672408"/>
          </a:xfrm>
          <a:prstGeom prst="rect">
            <a:avLst/>
          </a:prstGeom>
        </p:spPr>
      </p:pic>
      <p:pic>
        <p:nvPicPr>
          <p:cNvPr id="10" name="Picture 207"/>
          <p:cNvPicPr>
            <a:picLocks noChangeAspect="1"/>
          </p:cNvPicPr>
          <p:nvPr/>
        </p:nvPicPr>
        <p:blipFill rotWithShape="1">
          <a:blip r:embed="rId2"/>
          <a:srcRect l="53338" t="43522" r="9486" b="1879"/>
          <a:stretch/>
        </p:blipFill>
        <p:spPr>
          <a:xfrm>
            <a:off x="4924625" y="2922620"/>
            <a:ext cx="3401451" cy="3744416"/>
          </a:xfrm>
          <a:prstGeom prst="rect">
            <a:avLst/>
          </a:prstGeom>
        </p:spPr>
      </p:pic>
      <p:sp>
        <p:nvSpPr>
          <p:cNvPr id="2" name="TextBox 207"/>
          <p:cNvSpPr txBox="1"/>
          <p:nvPr/>
        </p:nvSpPr>
        <p:spPr>
          <a:xfrm>
            <a:off x="2698163" y="1602139"/>
            <a:ext cx="225205" cy="157864"/>
          </a:xfrm>
          <a:prstGeom prst="rect">
            <a:avLst/>
          </a:prstGeom>
          <a:noFill/>
        </p:spPr>
        <p:txBody>
          <a:bodyPr wrap="square" lIns="0" tIns="0" rIns="0" bIns="0" rtlCol="0">
            <a:spAutoFit/>
          </a:bodyPr>
          <a:lstStyle/>
          <a:p>
            <a:r>
              <a:rPr lang="en-US" altLang="zh-CN" sz="1026" spc="393" dirty="0">
                <a:solidFill>
                  <a:srgbClr val="AFA6A1"/>
                </a:solidFill>
                <a:latin typeface="微軟正黑體" panose="020B0604030504040204" pitchFamily="34" charset="-120"/>
                <a:ea typeface="微軟正黑體" panose="020B0604030504040204" pitchFamily="34" charset="-120"/>
              </a:rPr>
              <a:t>9</a:t>
            </a:r>
          </a:p>
        </p:txBody>
      </p:sp>
      <p:sp>
        <p:nvSpPr>
          <p:cNvPr id="208" name="TextBox 208"/>
          <p:cNvSpPr txBox="1"/>
          <p:nvPr/>
        </p:nvSpPr>
        <p:spPr>
          <a:xfrm>
            <a:off x="3960045" y="2161310"/>
            <a:ext cx="1276301" cy="355354"/>
          </a:xfrm>
          <a:prstGeom prst="rect">
            <a:avLst/>
          </a:prstGeom>
          <a:noFill/>
        </p:spPr>
        <p:txBody>
          <a:bodyPr wrap="square" lIns="0" tIns="0" rIns="0" bIns="0" rtlCol="0">
            <a:spAutoFit/>
          </a:bodyPr>
          <a:lstStyle/>
          <a:p>
            <a:r>
              <a:rPr lang="zh-CN" altLang="en-US" sz="2309" spc="-17"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請查</a:t>
            </a:r>
            <a:r>
              <a:rPr lang="zh-CN" altLang="en-US" sz="2309" spc="-9"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詢：</a:t>
            </a:r>
          </a:p>
        </p:txBody>
      </p:sp>
      <p:sp>
        <p:nvSpPr>
          <p:cNvPr id="209" name="TextBox 209"/>
          <p:cNvSpPr txBox="1"/>
          <p:nvPr/>
        </p:nvSpPr>
        <p:spPr>
          <a:xfrm>
            <a:off x="1637865" y="3238037"/>
            <a:ext cx="2043078" cy="837537"/>
          </a:xfrm>
          <a:prstGeom prst="rect">
            <a:avLst/>
          </a:prstGeom>
          <a:noFill/>
        </p:spPr>
        <p:txBody>
          <a:bodyPr wrap="square" lIns="0" tIns="0" rIns="0" bIns="0" rtlCol="0">
            <a:spAutoFit/>
          </a:bodyPr>
          <a:lstStyle/>
          <a:p>
            <a:pPr indent="583710"/>
            <a:r>
              <a:rPr lang="zh-CN" altLang="en-US" sz="2138" spc="103" dirty="0">
                <a:solidFill>
                  <a:srgbClr val="35323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學習區</a:t>
            </a:r>
          </a:p>
          <a:p>
            <a:pPr>
              <a:lnSpc>
                <a:spcPts val="1432"/>
              </a:lnSpc>
            </a:pPr>
            <a:endParaRPr lang="en-US" b="1" dirty="0">
              <a:effectLst>
                <a:outerShdw blurRad="38100" dist="38100" dir="2700000" algn="tl">
                  <a:srgbClr val="000000">
                    <a:alpha val="43137"/>
                  </a:srgbClr>
                </a:outerShdw>
              </a:effectLst>
              <a:latin typeface="微軟正黑體" panose="020B0604030504040204" pitchFamily="34" charset="-120"/>
            </a:endParaRPr>
          </a:p>
          <a:p>
            <a:r>
              <a:rPr lang="zh-CN" altLang="en-US" sz="2138" spc="150" dirty="0">
                <a:solidFill>
                  <a:srgbClr val="35323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完全免</a:t>
            </a:r>
            <a:r>
              <a:rPr lang="zh-CN" altLang="en-US" sz="2138" spc="145" dirty="0">
                <a:solidFill>
                  <a:srgbClr val="35323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試入學網</a:t>
            </a:r>
          </a:p>
        </p:txBody>
      </p:sp>
      <p:sp>
        <p:nvSpPr>
          <p:cNvPr id="210" name="TextBox 210"/>
          <p:cNvSpPr txBox="1"/>
          <p:nvPr/>
        </p:nvSpPr>
        <p:spPr>
          <a:xfrm>
            <a:off x="5456743" y="3197145"/>
            <a:ext cx="2337216" cy="863185"/>
          </a:xfrm>
          <a:prstGeom prst="rect">
            <a:avLst/>
          </a:prstGeom>
          <a:noFill/>
        </p:spPr>
        <p:txBody>
          <a:bodyPr wrap="square" lIns="0" tIns="0" rIns="0" bIns="0" rtlCol="0">
            <a:spAutoFit/>
          </a:bodyPr>
          <a:lstStyle/>
          <a:p>
            <a:pPr indent="437983"/>
            <a:r>
              <a:rPr lang="zh-CN" altLang="en-US" sz="2138" spc="136" dirty="0">
                <a:solidFill>
                  <a:srgbClr val="35323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國中</a:t>
            </a:r>
            <a:r>
              <a:rPr lang="zh-CN" altLang="en-US" sz="2138" spc="132" dirty="0">
                <a:solidFill>
                  <a:srgbClr val="35323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畢業生</a:t>
            </a:r>
          </a:p>
          <a:p>
            <a:pPr>
              <a:lnSpc>
                <a:spcPts val="1569"/>
              </a:lnSpc>
            </a:pPr>
            <a:endParaRPr lang="en-US" b="1" dirty="0">
              <a:effectLst>
                <a:outerShdw blurRad="38100" dist="38100" dir="2700000" algn="tl">
                  <a:srgbClr val="000000">
                    <a:alpha val="43137"/>
                  </a:srgbClr>
                </a:outerShdw>
              </a:effectLst>
              <a:latin typeface="微軟正黑體" panose="020B0604030504040204" pitchFamily="34" charset="-120"/>
            </a:endParaRPr>
          </a:p>
          <a:p>
            <a:r>
              <a:rPr lang="zh-CN" altLang="en-US" sz="2138" spc="153" dirty="0">
                <a:solidFill>
                  <a:srgbClr val="35323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適性</a:t>
            </a:r>
            <a:r>
              <a:rPr lang="zh-CN" altLang="en-US" sz="2138" spc="150" dirty="0">
                <a:solidFill>
                  <a:srgbClr val="35323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入學宣導網站</a:t>
            </a:r>
          </a:p>
        </p:txBody>
      </p:sp>
      <p:sp>
        <p:nvSpPr>
          <p:cNvPr id="212" name="TextBox 212"/>
          <p:cNvSpPr txBox="1"/>
          <p:nvPr/>
        </p:nvSpPr>
        <p:spPr>
          <a:xfrm>
            <a:off x="1157001" y="1290173"/>
            <a:ext cx="7275021" cy="723916"/>
          </a:xfrm>
          <a:prstGeom prst="rect">
            <a:avLst/>
          </a:prstGeom>
          <a:noFill/>
        </p:spPr>
        <p:txBody>
          <a:bodyPr wrap="square" lIns="0" tIns="0" rIns="0" bIns="0" rtlCol="0">
            <a:spAutoFit/>
          </a:bodyPr>
          <a:lstStyle/>
          <a:p>
            <a:r>
              <a:rPr lang="zh-CN" altLang="en-US" sz="4704" spc="-4"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更多免試入學以群招生資訊</a:t>
            </a:r>
          </a:p>
        </p:txBody>
      </p:sp>
    </p:spTree>
    <p:extLst>
      <p:ext uri="{BB962C8B-B14F-4D97-AF65-F5344CB8AC3E}">
        <p14:creationId xmlns:p14="http://schemas.microsoft.com/office/powerpoint/2010/main" val="303249794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7762"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a:t>
            </a:r>
            <a:r>
              <a:rPr kumimoji="1" lang="zh-TW" altLang="zh-TW" sz="3200" dirty="0">
                <a:solidFill>
                  <a:srgbClr val="FF0000"/>
                </a:solidFill>
                <a:latin typeface="微軟正黑體" pitchFamily="34" charset="-120"/>
                <a:ea typeface="微軟正黑體" pitchFamily="34" charset="-120"/>
              </a:rPr>
              <a:t>免試入學</a:t>
            </a:r>
            <a:r>
              <a:rPr kumimoji="1" lang="zh-TW" altLang="en-US" sz="3200" dirty="0">
                <a:solidFill>
                  <a:srgbClr val="FF0000"/>
                </a:solidFill>
                <a:latin typeface="微軟正黑體" pitchFamily="34" charset="-120"/>
                <a:ea typeface="微軟正黑體" pitchFamily="34" charset="-120"/>
              </a:rPr>
              <a:t>其他管道</a:t>
            </a:r>
          </a:p>
        </p:txBody>
      </p:sp>
      <p:graphicFrame>
        <p:nvGraphicFramePr>
          <p:cNvPr id="4" name="資料庫圖表 3"/>
          <p:cNvGraphicFramePr/>
          <p:nvPr>
            <p:extLst>
              <p:ext uri="{D42A27DB-BD31-4B8C-83A1-F6EECF244321}">
                <p14:modId xmlns:p14="http://schemas.microsoft.com/office/powerpoint/2010/main" val="1721457210"/>
              </p:ext>
            </p:extLst>
          </p:nvPr>
        </p:nvGraphicFramePr>
        <p:xfrm>
          <a:off x="539552" y="1412776"/>
          <a:ext cx="8280920" cy="4392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內容版面配置區 2"/>
          <p:cNvSpPr txBox="1">
            <a:spLocks/>
          </p:cNvSpPr>
          <p:nvPr/>
        </p:nvSpPr>
        <p:spPr>
          <a:xfrm>
            <a:off x="251520" y="1124744"/>
            <a:ext cx="8734816" cy="5904656"/>
          </a:xfrm>
          <a:prstGeom prst="rect">
            <a:avLst/>
          </a:prstGeom>
        </p:spPr>
        <p:txBody>
          <a:bodyPr/>
          <a:lstStyle/>
          <a:p>
            <a:pPr marL="342900" lvl="0" indent="-342900" eaLnBrk="0" hangingPunct="0">
              <a:spcBef>
                <a:spcPct val="20000"/>
              </a:spcBef>
              <a:buFont typeface="Arial" pitchFamily="34" charset="0"/>
              <a:buChar char="•"/>
              <a:defRPr/>
            </a:pPr>
            <a:r>
              <a:rPr kumimoji="0" lang="zh-TW" altLang="en-US" sz="2400" b="1" i="0" u="none" strike="noStrike" kern="1200" cap="none" spc="0" normalizeH="0" baseline="0" noProof="0" dirty="0">
                <a:ln>
                  <a:noFill/>
                </a:ln>
                <a:solidFill>
                  <a:schemeClr val="tx1"/>
                </a:solidFill>
                <a:uLnTx/>
                <a:uFillTx/>
                <a:latin typeface="微軟正黑體" panose="020B0604030504040204" pitchFamily="34" charset="-120"/>
                <a:ea typeface="微軟正黑體" panose="020B0604030504040204" pitchFamily="34" charset="-120"/>
              </a:rPr>
              <a:t>志願選填：</a:t>
            </a:r>
            <a:r>
              <a:rPr lang="zh-TW" altLang="en-US" sz="24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學生應以一校或多校，每校均為同一科別之方式填選志願。</a:t>
            </a:r>
            <a:endParaRPr kumimoji="0" lang="en-US" altLang="zh-TW"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endParaRP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lang="zh-TW" altLang="en-US" sz="24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本區報名條件</a:t>
            </a:r>
            <a:r>
              <a:rPr lang="en-US" altLang="zh-TW" sz="24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4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符合下列之一</a:t>
            </a:r>
            <a:r>
              <a:rPr lang="en-US" altLang="zh-TW" sz="24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kumimoji="0" lang="en-US" altLang="zh-TW" sz="2400" b="1" i="0" u="none" strike="noStrike" kern="1200" cap="none" spc="0" normalizeH="0" baseline="0" noProof="0" dirty="0">
              <a:ln>
                <a:noFill/>
              </a:ln>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endParaRPr>
          </a:p>
        </p:txBody>
      </p:sp>
      <p:sp>
        <p:nvSpPr>
          <p:cNvPr id="4" name="矩形 3"/>
          <p:cNvSpPr/>
          <p:nvPr/>
        </p:nvSpPr>
        <p:spPr>
          <a:xfrm>
            <a:off x="1121208" y="171492"/>
            <a:ext cx="6995440" cy="769441"/>
          </a:xfrm>
          <a:prstGeom prst="rect">
            <a:avLst/>
          </a:prstGeom>
          <a:noFill/>
        </p:spPr>
        <p:txBody>
          <a:bodyPr wrap="square" lIns="91440" tIns="45720" rIns="91440" bIns="45720">
            <a:spAutoFit/>
          </a:bodyPr>
          <a:lstStyle/>
          <a:p>
            <a:pPr algn="ctr"/>
            <a:r>
              <a:rPr lang="zh-TW" altLang="en-US" sz="4400" cap="none" spc="0" dirty="0">
                <a:ln w="0"/>
                <a:solidFill>
                  <a:srgbClr val="FF0000"/>
                </a:solidFill>
                <a:effectLst>
                  <a:outerShdw blurRad="38100" dist="19050" dir="2700000" algn="tl" rotWithShape="0">
                    <a:schemeClr val="dk1">
                      <a:alpha val="40000"/>
                    </a:schemeClr>
                  </a:outerShdw>
                </a:effectLst>
                <a:latin typeface="微軟正黑體" panose="020B0604030504040204" pitchFamily="34" charset="-120"/>
                <a:ea typeface="微軟正黑體" panose="020B0604030504040204" pitchFamily="34" charset="-120"/>
              </a:rPr>
              <a:t>技藝技能優良甄審入學</a:t>
            </a:r>
          </a:p>
        </p:txBody>
      </p:sp>
      <p:pic>
        <p:nvPicPr>
          <p:cNvPr id="3" name="圖片 2"/>
          <p:cNvPicPr>
            <a:picLocks noChangeAspect="1"/>
          </p:cNvPicPr>
          <p:nvPr/>
        </p:nvPicPr>
        <p:blipFill rotWithShape="1">
          <a:blip r:embed="rId3"/>
          <a:srcRect l="22438" t="30400" r="35825" b="36000"/>
          <a:stretch/>
        </p:blipFill>
        <p:spPr>
          <a:xfrm>
            <a:off x="44497" y="2492896"/>
            <a:ext cx="9064007" cy="4104456"/>
          </a:xfrm>
          <a:prstGeom prst="rect">
            <a:avLst/>
          </a:prstGeom>
        </p:spPr>
      </p:pic>
    </p:spTree>
    <p:extLst>
      <p:ext uri="{BB962C8B-B14F-4D97-AF65-F5344CB8AC3E}">
        <p14:creationId xmlns:p14="http://schemas.microsoft.com/office/powerpoint/2010/main" val="191682050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內容版面配置區 2"/>
          <p:cNvSpPr txBox="1">
            <a:spLocks/>
          </p:cNvSpPr>
          <p:nvPr/>
        </p:nvSpPr>
        <p:spPr>
          <a:xfrm>
            <a:off x="1043608" y="1052736"/>
            <a:ext cx="8246720" cy="4731895"/>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kumimoji="0" lang="zh-TW" altLang="en-US" sz="3200" b="1" i="0" u="none" strike="noStrike" kern="1200" cap="none" spc="0" normalizeH="0" baseline="0" noProof="0" dirty="0">
                <a:ln>
                  <a:noFill/>
                </a:ln>
                <a:solidFill>
                  <a:schemeClr val="tx1"/>
                </a:solidFill>
                <a:effectLst/>
                <a:uLnTx/>
                <a:uFillTx/>
                <a:latin typeface="微軟正黑體" panose="020B0604030504040204" pitchFamily="34" charset="-120"/>
                <a:ea typeface="微軟正黑體" panose="020B0604030504040204" pitchFamily="34" charset="-120"/>
              </a:rPr>
              <a:t>積分核算：僅得</a:t>
            </a:r>
            <a:r>
              <a:rPr kumimoji="0" lang="zh-TW" altLang="en-US" sz="3200" b="1" i="0" u="sng"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rPr>
              <a:t>擇優採一項計算積分</a:t>
            </a:r>
            <a:endParaRPr kumimoji="0" lang="en-US" altLang="zh-TW" sz="3200" b="1" i="0" u="sng"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endParaRPr>
          </a:p>
        </p:txBody>
      </p:sp>
      <p:graphicFrame>
        <p:nvGraphicFramePr>
          <p:cNvPr id="4" name="表格 3"/>
          <p:cNvGraphicFramePr>
            <a:graphicFrameLocks noGrp="1"/>
          </p:cNvGraphicFramePr>
          <p:nvPr>
            <p:extLst>
              <p:ext uri="{D42A27DB-BD31-4B8C-83A1-F6EECF244321}">
                <p14:modId xmlns:p14="http://schemas.microsoft.com/office/powerpoint/2010/main" val="3230622572"/>
              </p:ext>
            </p:extLst>
          </p:nvPr>
        </p:nvGraphicFramePr>
        <p:xfrm>
          <a:off x="299107" y="1988840"/>
          <a:ext cx="8532440" cy="4641750"/>
        </p:xfrm>
        <a:graphic>
          <a:graphicData uri="http://schemas.openxmlformats.org/drawingml/2006/table">
            <a:tbl>
              <a:tblPr firstRow="1" firstCol="1" bandRow="1">
                <a:tableStyleId>{5C22544A-7EE6-4342-B048-85BDC9FD1C3A}</a:tableStyleId>
              </a:tblPr>
              <a:tblGrid>
                <a:gridCol w="4176464">
                  <a:extLst>
                    <a:ext uri="{9D8B030D-6E8A-4147-A177-3AD203B41FA5}">
                      <a16:colId xmlns="" xmlns:a16="http://schemas.microsoft.com/office/drawing/2014/main" val="20000"/>
                    </a:ext>
                  </a:extLst>
                </a:gridCol>
                <a:gridCol w="3516720">
                  <a:extLst>
                    <a:ext uri="{9D8B030D-6E8A-4147-A177-3AD203B41FA5}">
                      <a16:colId xmlns="" xmlns:a16="http://schemas.microsoft.com/office/drawing/2014/main" val="20001"/>
                    </a:ext>
                  </a:extLst>
                </a:gridCol>
                <a:gridCol w="839256">
                  <a:extLst>
                    <a:ext uri="{9D8B030D-6E8A-4147-A177-3AD203B41FA5}">
                      <a16:colId xmlns="" xmlns:a16="http://schemas.microsoft.com/office/drawing/2014/main" val="20002"/>
                    </a:ext>
                  </a:extLst>
                </a:gridCol>
              </a:tblGrid>
              <a:tr h="353571">
                <a:tc>
                  <a:txBody>
                    <a:bodyPr/>
                    <a:lstStyle/>
                    <a:p>
                      <a:pPr algn="ctr">
                        <a:spcAft>
                          <a:spcPts val="0"/>
                        </a:spcAft>
                      </a:pPr>
                      <a:r>
                        <a:rPr lang="zh-TW" sz="2000" kern="0" dirty="0">
                          <a:effectLst/>
                          <a:latin typeface="微軟正黑體" panose="020B0604030504040204" pitchFamily="34" charset="-120"/>
                          <a:ea typeface="微軟正黑體" panose="020B0604030504040204" pitchFamily="34" charset="-120"/>
                        </a:rPr>
                        <a:t>項目</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zh-TW" sz="2000" kern="0" dirty="0">
                          <a:effectLst/>
                          <a:latin typeface="微軟正黑體" panose="020B0604030504040204" pitchFamily="34" charset="-120"/>
                          <a:ea typeface="微軟正黑體" panose="020B0604030504040204" pitchFamily="34" charset="-120"/>
                        </a:rPr>
                        <a:t>得獎名次</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zh-TW" sz="2000" kern="0" dirty="0">
                          <a:effectLst/>
                          <a:latin typeface="微軟正黑體" panose="020B0604030504040204" pitchFamily="34" charset="-120"/>
                          <a:ea typeface="微軟正黑體" panose="020B0604030504040204" pitchFamily="34" charset="-120"/>
                        </a:rPr>
                        <a:t>積分</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 xmlns:a16="http://schemas.microsoft.com/office/drawing/2014/main" val="10000"/>
                  </a:ext>
                </a:extLst>
              </a:tr>
              <a:tr h="440984">
                <a:tc rowSpan="2">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國際技能競賽（包括科技展覽）</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spcAft>
                          <a:spcPts val="0"/>
                        </a:spcAft>
                      </a:pPr>
                      <a:r>
                        <a:rPr lang="zh-TW" sz="2000" kern="0" dirty="0">
                          <a:effectLst/>
                          <a:latin typeface="微軟正黑體" panose="020B0604030504040204" pitchFamily="34" charset="-120"/>
                          <a:ea typeface="微軟正黑體" panose="020B0604030504040204" pitchFamily="34" charset="-120"/>
                        </a:rPr>
                        <a:t>優勝以上</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100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 xmlns:a16="http://schemas.microsoft.com/office/drawing/2014/main" val="10001"/>
                  </a:ext>
                </a:extLst>
              </a:tr>
              <a:tr h="440984">
                <a:tc vMerge="1">
                  <a:txBody>
                    <a:bodyPr/>
                    <a:lstStyle/>
                    <a:p>
                      <a:endParaRPr lang="zh-TW" altLang="en-US"/>
                    </a:p>
                  </a:txBody>
                  <a:tcPr/>
                </a:tc>
                <a:tc>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未得獎</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95</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 xmlns:a16="http://schemas.microsoft.com/office/drawing/2014/main" val="10002"/>
                  </a:ext>
                </a:extLst>
              </a:tr>
              <a:tr h="821137">
                <a:tc rowSpan="2">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全國性技藝技能競賽</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第一名、第二名、第三名</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zh-TW"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主辦</a:t>
                      </a: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95</a:t>
                      </a:r>
                      <a:b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r>
                        <a:rPr lang="zh-TW"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協辦</a:t>
                      </a: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80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 xmlns:a16="http://schemas.microsoft.com/office/drawing/2014/main" val="10003"/>
                  </a:ext>
                </a:extLst>
              </a:tr>
              <a:tr h="821137">
                <a:tc vMerge="1">
                  <a:txBody>
                    <a:bodyPr/>
                    <a:lstStyle/>
                    <a:p>
                      <a:endParaRPr lang="zh-TW" altLang="en-US"/>
                    </a:p>
                  </a:txBody>
                  <a:tcPr/>
                </a:tc>
                <a:tc>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第四名至優勝或佳作</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zh-TW"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主辦</a:t>
                      </a: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80</a:t>
                      </a:r>
                      <a:b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r>
                        <a:rPr lang="zh-TW"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協辦</a:t>
                      </a: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65</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 xmlns:a16="http://schemas.microsoft.com/office/drawing/2014/main" val="10004"/>
                  </a:ext>
                </a:extLst>
              </a:tr>
              <a:tr h="440984">
                <a:tc rowSpan="2">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全國中小學科學展覽會、臺灣國際科學展覽會</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第一名、第二名、第三名</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95</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 xmlns:a16="http://schemas.microsoft.com/office/drawing/2014/main" val="10005"/>
                  </a:ext>
                </a:extLst>
              </a:tr>
              <a:tr h="440984">
                <a:tc vMerge="1">
                  <a:txBody>
                    <a:bodyPr/>
                    <a:lstStyle/>
                    <a:p>
                      <a:endParaRPr lang="zh-TW" altLang="en-US"/>
                    </a:p>
                  </a:txBody>
                  <a:tcPr/>
                </a:tc>
                <a:tc>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第四名至優勝或佳作</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80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 xmlns:a16="http://schemas.microsoft.com/office/drawing/2014/main" val="10006"/>
                  </a:ext>
                </a:extLst>
              </a:tr>
              <a:tr h="440984">
                <a:tc rowSpan="2">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其他國際性特殊技藝技能競賽</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第一名、第二名、第三名</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95</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 xmlns:a16="http://schemas.microsoft.com/office/drawing/2014/main" val="10007"/>
                  </a:ext>
                </a:extLst>
              </a:tr>
              <a:tr h="440984">
                <a:tc vMerge="1">
                  <a:txBody>
                    <a:bodyPr/>
                    <a:lstStyle/>
                    <a:p>
                      <a:endParaRPr lang="zh-TW" altLang="en-US"/>
                    </a:p>
                  </a:txBody>
                  <a:tcPr/>
                </a:tc>
                <a:tc>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第四名至優勝</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80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 xmlns:a16="http://schemas.microsoft.com/office/drawing/2014/main" val="10008"/>
                  </a:ext>
                </a:extLst>
              </a:tr>
            </a:tbl>
          </a:graphicData>
        </a:graphic>
      </p:graphicFrame>
    </p:spTree>
    <p:extLst>
      <p:ext uri="{BB962C8B-B14F-4D97-AF65-F5344CB8AC3E}">
        <p14:creationId xmlns:p14="http://schemas.microsoft.com/office/powerpoint/2010/main" val="172645088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7412AD99-F6F0-4AEC-AC9F-965F8B743DC8}" type="slidenum">
              <a:rPr lang="zh-TW" altLang="en-US" smtClean="0"/>
              <a:pPr>
                <a:defRPr/>
              </a:pPr>
              <a:t>64</a:t>
            </a:fld>
            <a:endParaRPr lang="zh-TW" altLang="en-US"/>
          </a:p>
        </p:txBody>
      </p:sp>
      <p:graphicFrame>
        <p:nvGraphicFramePr>
          <p:cNvPr id="3" name="表格 2"/>
          <p:cNvGraphicFramePr>
            <a:graphicFrameLocks noGrp="1"/>
          </p:cNvGraphicFramePr>
          <p:nvPr>
            <p:extLst/>
          </p:nvPr>
        </p:nvGraphicFramePr>
        <p:xfrm>
          <a:off x="107504" y="786194"/>
          <a:ext cx="8892480" cy="5575569"/>
        </p:xfrm>
        <a:graphic>
          <a:graphicData uri="http://schemas.openxmlformats.org/drawingml/2006/table">
            <a:tbl>
              <a:tblPr firstRow="1" firstCol="1" bandRow="1">
                <a:tableStyleId>{5C22544A-7EE6-4342-B048-85BDC9FD1C3A}</a:tableStyleId>
              </a:tblPr>
              <a:tblGrid>
                <a:gridCol w="4024524">
                  <a:extLst>
                    <a:ext uri="{9D8B030D-6E8A-4147-A177-3AD203B41FA5}">
                      <a16:colId xmlns="" xmlns:a16="http://schemas.microsoft.com/office/drawing/2014/main" val="20000"/>
                    </a:ext>
                  </a:extLst>
                </a:gridCol>
                <a:gridCol w="3993286">
                  <a:extLst>
                    <a:ext uri="{9D8B030D-6E8A-4147-A177-3AD203B41FA5}">
                      <a16:colId xmlns="" xmlns:a16="http://schemas.microsoft.com/office/drawing/2014/main" val="20001"/>
                    </a:ext>
                  </a:extLst>
                </a:gridCol>
                <a:gridCol w="874670">
                  <a:extLst>
                    <a:ext uri="{9D8B030D-6E8A-4147-A177-3AD203B41FA5}">
                      <a16:colId xmlns="" xmlns:a16="http://schemas.microsoft.com/office/drawing/2014/main" val="20002"/>
                    </a:ext>
                  </a:extLst>
                </a:gridCol>
              </a:tblGrid>
              <a:tr h="479181">
                <a:tc>
                  <a:txBody>
                    <a:bodyPr/>
                    <a:lstStyle/>
                    <a:p>
                      <a:pPr algn="ctr">
                        <a:spcAft>
                          <a:spcPts val="0"/>
                        </a:spcAft>
                      </a:pPr>
                      <a:r>
                        <a:rPr lang="zh-TW" sz="2000" b="1" kern="0" dirty="0">
                          <a:effectLst/>
                          <a:latin typeface="微軟正黑體" panose="020B0604030504040204" pitchFamily="34" charset="-120"/>
                          <a:ea typeface="微軟正黑體" panose="020B0604030504040204" pitchFamily="34" charset="-120"/>
                        </a:rPr>
                        <a:t>項目</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zh-TW" sz="2000" b="1" kern="0" dirty="0">
                          <a:effectLst/>
                          <a:latin typeface="微軟正黑體" panose="020B0604030504040204" pitchFamily="34" charset="-120"/>
                          <a:ea typeface="微軟正黑體" panose="020B0604030504040204" pitchFamily="34" charset="-120"/>
                        </a:rPr>
                        <a:t>得獎名次</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zh-TW" sz="2000" b="1" kern="0" dirty="0">
                          <a:effectLst/>
                          <a:latin typeface="微軟正黑體" panose="020B0604030504040204" pitchFamily="34" charset="-120"/>
                          <a:ea typeface="微軟正黑體" panose="020B0604030504040204" pitchFamily="34" charset="-120"/>
                        </a:rPr>
                        <a:t>積分</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 xmlns:a16="http://schemas.microsoft.com/office/drawing/2014/main" val="10000"/>
                  </a:ext>
                </a:extLst>
              </a:tr>
              <a:tr h="730617">
                <a:tc rowSpan="3">
                  <a:txBody>
                    <a:bodyPr/>
                    <a:lstStyle/>
                    <a:p>
                      <a:pPr algn="ctr">
                        <a:spcAft>
                          <a:spcPts val="0"/>
                        </a:spcAft>
                      </a:pPr>
                      <a:r>
                        <a:rPr lang="zh-TW" sz="2000" b="1" kern="0" dirty="0">
                          <a:effectLst/>
                          <a:latin typeface="微軟正黑體" panose="020B0604030504040204" pitchFamily="34" charset="-120"/>
                          <a:ea typeface="微軟正黑體" panose="020B0604030504040204" pitchFamily="34" charset="-120"/>
                        </a:rPr>
                        <a:t>各縣（市）政府主辦報經</a:t>
                      </a:r>
                      <a:r>
                        <a:rPr lang="zh-TW" altLang="en-US" sz="2000" b="1" kern="0" dirty="0">
                          <a:effectLst/>
                          <a:latin typeface="微軟正黑體" panose="020B0604030504040204" pitchFamily="34" charset="-120"/>
                          <a:ea typeface="微軟正黑體" panose="020B0604030504040204" pitchFamily="34" charset="-120"/>
                        </a:rPr>
                        <a:t>教育</a:t>
                      </a:r>
                      <a:r>
                        <a:rPr lang="zh-TW" sz="2000" b="1" kern="0" dirty="0">
                          <a:effectLst/>
                          <a:latin typeface="微軟正黑體" panose="020B0604030504040204" pitchFamily="34" charset="-120"/>
                          <a:ea typeface="微軟正黑體" panose="020B0604030504040204" pitchFamily="34" charset="-120"/>
                        </a:rPr>
                        <a:t>部備查之技藝技能比賽及科學展覽（不包括成果展）優勝者</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spcAft>
                          <a:spcPts val="0"/>
                        </a:spcAft>
                      </a:pPr>
                      <a:r>
                        <a:rPr lang="zh-TW" sz="2000" b="0" kern="0" dirty="0">
                          <a:effectLst/>
                          <a:latin typeface="微軟正黑體" panose="020B0604030504040204" pitchFamily="34" charset="-120"/>
                          <a:ea typeface="微軟正黑體" panose="020B0604030504040204" pitchFamily="34" charset="-120"/>
                        </a:rPr>
                        <a:t>第一名、第二名、第三名（特優）</a:t>
                      </a:r>
                      <a:endParaRPr lang="zh-TW" sz="20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70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 xmlns:a16="http://schemas.microsoft.com/office/drawing/2014/main" val="10002"/>
                  </a:ext>
                </a:extLst>
              </a:tr>
              <a:tr h="730617">
                <a:tc vMerge="1">
                  <a:txBody>
                    <a:bodyPr/>
                    <a:lstStyle/>
                    <a:p>
                      <a:endParaRPr lang="zh-TW" altLang="en-US"/>
                    </a:p>
                  </a:txBody>
                  <a:tcPr/>
                </a:tc>
                <a:tc>
                  <a:txBody>
                    <a:bodyPr/>
                    <a:lstStyle/>
                    <a:p>
                      <a:pPr>
                        <a:spcAft>
                          <a:spcPts val="0"/>
                        </a:spcAft>
                      </a:pPr>
                      <a:r>
                        <a:rPr lang="zh-TW" sz="2000" b="0" kern="0" dirty="0">
                          <a:effectLst/>
                          <a:latin typeface="微軟正黑體" panose="020B0604030504040204" pitchFamily="34" charset="-120"/>
                          <a:ea typeface="微軟正黑體" panose="020B0604030504040204" pitchFamily="34" charset="-120"/>
                        </a:rPr>
                        <a:t>第四名、第五名、第六名（優等）</a:t>
                      </a:r>
                      <a:endParaRPr lang="zh-TW" sz="20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65</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 xmlns:a16="http://schemas.microsoft.com/office/drawing/2014/main" val="10003"/>
                  </a:ext>
                </a:extLst>
              </a:tr>
              <a:tr h="479181">
                <a:tc vMerge="1">
                  <a:txBody>
                    <a:bodyPr/>
                    <a:lstStyle/>
                    <a:p>
                      <a:endParaRPr lang="zh-TW" altLang="en-US"/>
                    </a:p>
                  </a:txBody>
                  <a:tcPr/>
                </a:tc>
                <a:tc>
                  <a:txBody>
                    <a:bodyPr/>
                    <a:lstStyle/>
                    <a:p>
                      <a:pPr>
                        <a:spcAft>
                          <a:spcPts val="0"/>
                        </a:spcAft>
                      </a:pPr>
                      <a:r>
                        <a:rPr lang="zh-TW" sz="2000" b="0" kern="0" dirty="0">
                          <a:effectLst/>
                          <a:latin typeface="微軟正黑體" panose="020B0604030504040204" pitchFamily="34" charset="-120"/>
                          <a:ea typeface="微軟正黑體" panose="020B0604030504040204" pitchFamily="34" charset="-120"/>
                        </a:rPr>
                        <a:t>佳作（甲等）</a:t>
                      </a:r>
                      <a:endParaRPr lang="zh-TW" sz="20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60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 xmlns:a16="http://schemas.microsoft.com/office/drawing/2014/main" val="10004"/>
                  </a:ext>
                </a:extLst>
              </a:tr>
              <a:tr h="892264">
                <a:tc>
                  <a:txBody>
                    <a:bodyPr/>
                    <a:lstStyle/>
                    <a:p>
                      <a:pPr algn="ctr">
                        <a:spcAft>
                          <a:spcPts val="0"/>
                        </a:spcAft>
                      </a:pPr>
                      <a:r>
                        <a:rPr lang="zh-TW" sz="2000" b="1" kern="0" dirty="0">
                          <a:solidFill>
                            <a:schemeClr val="bg1"/>
                          </a:solidFill>
                          <a:effectLst/>
                          <a:latin typeface="微軟正黑體" panose="020B0604030504040204" pitchFamily="34" charset="-120"/>
                          <a:ea typeface="微軟正黑體" panose="020B0604030504040204" pitchFamily="34" charset="-120"/>
                        </a:rPr>
                        <a:t>領有技術士證</a:t>
                      </a:r>
                      <a:endParaRPr lang="zh-TW" sz="2000" b="1"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spcAft>
                          <a:spcPts val="0"/>
                        </a:spcAft>
                      </a:pPr>
                      <a:r>
                        <a:rPr lang="zh-TW" sz="2000" b="0" kern="0" dirty="0">
                          <a:solidFill>
                            <a:schemeClr val="tx1"/>
                          </a:solidFill>
                          <a:effectLst/>
                          <a:latin typeface="微軟正黑體" panose="020B0604030504040204" pitchFamily="34" charset="-120"/>
                          <a:ea typeface="微軟正黑體" panose="020B0604030504040204" pitchFamily="34" charset="-120"/>
                        </a:rPr>
                        <a:t>領有丙級以上技術士證或相當於丙級以上之單一級技術士證</a:t>
                      </a:r>
                      <a:endParaRPr lang="zh-TW" sz="2000" b="0"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50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 xmlns:a16="http://schemas.microsoft.com/office/drawing/2014/main" val="10005"/>
                  </a:ext>
                </a:extLst>
              </a:tr>
              <a:tr h="479181">
                <a:tc rowSpan="3">
                  <a:txBody>
                    <a:bodyPr/>
                    <a:lstStyle/>
                    <a:p>
                      <a:pPr algn="ctr">
                        <a:spcAft>
                          <a:spcPts val="0"/>
                        </a:spcAft>
                      </a:pPr>
                      <a:r>
                        <a:rPr lang="zh-TW" sz="2000" b="1" kern="0" dirty="0">
                          <a:effectLst/>
                          <a:latin typeface="微軟正黑體" panose="020B0604030504040204" pitchFamily="34" charset="-120"/>
                          <a:ea typeface="微軟正黑體" panose="020B0604030504040204" pitchFamily="34" charset="-120"/>
                        </a:rPr>
                        <a:t>應屆畢（結）業生技藝教育課程成績優良，技藝教育課程職群成績（與國中在校學習領域評量成績無涉）達該班</a:t>
                      </a:r>
                      <a:r>
                        <a:rPr lang="en-US" sz="2000" b="1" kern="0" dirty="0">
                          <a:effectLst/>
                          <a:latin typeface="微軟正黑體" panose="020B0604030504040204" pitchFamily="34" charset="-120"/>
                          <a:ea typeface="微軟正黑體" panose="020B0604030504040204" pitchFamily="34" charset="-120"/>
                        </a:rPr>
                        <a:t>PR</a:t>
                      </a:r>
                      <a:r>
                        <a:rPr lang="zh-TW" sz="2000" b="1" kern="0" dirty="0">
                          <a:effectLst/>
                          <a:latin typeface="微軟正黑體" panose="020B0604030504040204" pitchFamily="34" charset="-120"/>
                          <a:ea typeface="微軟正黑體" panose="020B0604030504040204" pitchFamily="34" charset="-120"/>
                        </a:rPr>
                        <a:t>值七十以上者（得擇優一職群成績採計得分）</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spcAft>
                          <a:spcPts val="0"/>
                        </a:spcAft>
                      </a:pPr>
                      <a:r>
                        <a:rPr lang="en-US" sz="2000" b="0" kern="0" dirty="0">
                          <a:effectLst/>
                          <a:latin typeface="微軟正黑體" panose="020B0604030504040204" pitchFamily="34" charset="-120"/>
                          <a:ea typeface="微軟正黑體" panose="020B0604030504040204" pitchFamily="34" charset="-120"/>
                        </a:rPr>
                        <a:t>PR</a:t>
                      </a:r>
                      <a:r>
                        <a:rPr lang="zh-TW" sz="2000" b="0" kern="0" dirty="0">
                          <a:effectLst/>
                          <a:latin typeface="微軟正黑體" panose="020B0604030504040204" pitchFamily="34" charset="-120"/>
                          <a:ea typeface="微軟正黑體" panose="020B0604030504040204" pitchFamily="34" charset="-120"/>
                        </a:rPr>
                        <a:t>值（百分等級）九十以上</a:t>
                      </a:r>
                      <a:endParaRPr lang="zh-TW" sz="20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50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 xmlns:a16="http://schemas.microsoft.com/office/drawing/2014/main" val="10006"/>
                  </a:ext>
                </a:extLst>
              </a:tr>
              <a:tr h="892264">
                <a:tc vMerge="1">
                  <a:txBody>
                    <a:bodyPr/>
                    <a:lstStyle/>
                    <a:p>
                      <a:endParaRPr lang="zh-TW" altLang="en-US"/>
                    </a:p>
                  </a:txBody>
                  <a:tcPr/>
                </a:tc>
                <a:tc>
                  <a:txBody>
                    <a:bodyPr/>
                    <a:lstStyle/>
                    <a:p>
                      <a:pPr>
                        <a:spcAft>
                          <a:spcPts val="0"/>
                        </a:spcAft>
                      </a:pPr>
                      <a:r>
                        <a:rPr lang="en-US" sz="2000" b="0" kern="0" dirty="0">
                          <a:effectLst/>
                          <a:latin typeface="微軟正黑體" panose="020B0604030504040204" pitchFamily="34" charset="-120"/>
                          <a:ea typeface="微軟正黑體" panose="020B0604030504040204" pitchFamily="34" charset="-120"/>
                        </a:rPr>
                        <a:t>PR</a:t>
                      </a:r>
                      <a:r>
                        <a:rPr lang="zh-TW" sz="2000" b="0" kern="0" dirty="0">
                          <a:effectLst/>
                          <a:latin typeface="微軟正黑體" panose="020B0604030504040204" pitchFamily="34" charset="-120"/>
                          <a:ea typeface="微軟正黑體" panose="020B0604030504040204" pitchFamily="34" charset="-120"/>
                        </a:rPr>
                        <a:t>值（百分等級）八十以上未達九十</a:t>
                      </a:r>
                      <a:endParaRPr lang="zh-TW" sz="20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45</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 xmlns:a16="http://schemas.microsoft.com/office/drawing/2014/main" val="10007"/>
                  </a:ext>
                </a:extLst>
              </a:tr>
              <a:tr h="892264">
                <a:tc vMerge="1">
                  <a:txBody>
                    <a:bodyPr/>
                    <a:lstStyle/>
                    <a:p>
                      <a:endParaRPr lang="zh-TW" altLang="en-US"/>
                    </a:p>
                  </a:txBody>
                  <a:tcPr/>
                </a:tc>
                <a:tc>
                  <a:txBody>
                    <a:bodyPr/>
                    <a:lstStyle/>
                    <a:p>
                      <a:pPr>
                        <a:spcAft>
                          <a:spcPts val="0"/>
                        </a:spcAft>
                      </a:pPr>
                      <a:r>
                        <a:rPr lang="en-US" sz="2000" b="0" kern="0" dirty="0">
                          <a:effectLst/>
                          <a:latin typeface="微軟正黑體" panose="020B0604030504040204" pitchFamily="34" charset="-120"/>
                          <a:ea typeface="微軟正黑體" panose="020B0604030504040204" pitchFamily="34" charset="-120"/>
                        </a:rPr>
                        <a:t>PR</a:t>
                      </a:r>
                      <a:r>
                        <a:rPr lang="zh-TW" sz="2000" b="0" kern="0" dirty="0">
                          <a:effectLst/>
                          <a:latin typeface="微軟正黑體" panose="020B0604030504040204" pitchFamily="34" charset="-120"/>
                          <a:ea typeface="微軟正黑體" panose="020B0604030504040204" pitchFamily="34" charset="-120"/>
                        </a:rPr>
                        <a:t>值（百分等級）七十以上未達八十</a:t>
                      </a:r>
                      <a:endParaRPr lang="zh-TW" sz="20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40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 xmlns:a16="http://schemas.microsoft.com/office/drawing/2014/main" val="10008"/>
                  </a:ext>
                </a:extLst>
              </a:tr>
            </a:tbl>
          </a:graphicData>
        </a:graphic>
      </p:graphicFrame>
      <p:sp>
        <p:nvSpPr>
          <p:cNvPr id="4" name="矩形 3"/>
          <p:cNvSpPr/>
          <p:nvPr/>
        </p:nvSpPr>
        <p:spPr>
          <a:xfrm>
            <a:off x="177800" y="1628800"/>
            <a:ext cx="3890144" cy="1296144"/>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p:cNvSpPr/>
          <p:nvPr/>
        </p:nvSpPr>
        <p:spPr>
          <a:xfrm>
            <a:off x="177800" y="4293096"/>
            <a:ext cx="3911600" cy="1872208"/>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13318096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8786" name="文字方塊 4"/>
          <p:cNvSpPr txBox="1">
            <a:spLocks noChangeArrowheads="1"/>
          </p:cNvSpPr>
          <p:nvPr/>
        </p:nvSpPr>
        <p:spPr bwMode="auto">
          <a:xfrm>
            <a:off x="1187450" y="836712"/>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屏東區技優甄審</a:t>
            </a:r>
            <a:r>
              <a:rPr kumimoji="1" lang="zh-TW" altLang="zh-TW" sz="3200" dirty="0">
                <a:solidFill>
                  <a:srgbClr val="FF0000"/>
                </a:solidFill>
                <a:latin typeface="微軟正黑體" pitchFamily="34" charset="-120"/>
                <a:ea typeface="微軟正黑體" pitchFamily="34" charset="-120"/>
              </a:rPr>
              <a:t>入學</a:t>
            </a:r>
            <a:r>
              <a:rPr kumimoji="1" lang="zh-TW" altLang="en-US" sz="3200" dirty="0">
                <a:solidFill>
                  <a:srgbClr val="FF0000"/>
                </a:solidFill>
                <a:latin typeface="微軟正黑體" pitchFamily="34" charset="-120"/>
                <a:ea typeface="微軟正黑體" pitchFamily="34" charset="-120"/>
              </a:rPr>
              <a:t>重要時程</a:t>
            </a:r>
          </a:p>
        </p:txBody>
      </p:sp>
      <p:graphicFrame>
        <p:nvGraphicFramePr>
          <p:cNvPr id="5" name="內容版面配置區 4"/>
          <p:cNvGraphicFramePr>
            <a:graphicFrameLocks/>
          </p:cNvGraphicFramePr>
          <p:nvPr>
            <p:extLst>
              <p:ext uri="{D42A27DB-BD31-4B8C-83A1-F6EECF244321}">
                <p14:modId xmlns:p14="http://schemas.microsoft.com/office/powerpoint/2010/main" val="219061731"/>
              </p:ext>
            </p:extLst>
          </p:nvPr>
        </p:nvGraphicFramePr>
        <p:xfrm>
          <a:off x="179512" y="1628775"/>
          <a:ext cx="8856985" cy="4346575"/>
        </p:xfrm>
        <a:graphic>
          <a:graphicData uri="http://schemas.openxmlformats.org/drawingml/2006/table">
            <a:tbl>
              <a:tblPr firstRow="1" bandRow="1">
                <a:tableStyleId>{93296810-A885-4BE3-A3E7-6D5BEEA58F35}</a:tableStyleId>
              </a:tblPr>
              <a:tblGrid>
                <a:gridCol w="462103">
                  <a:extLst>
                    <a:ext uri="{9D8B030D-6E8A-4147-A177-3AD203B41FA5}">
                      <a16:colId xmlns="" xmlns:a16="http://schemas.microsoft.com/office/drawing/2014/main" val="20000"/>
                    </a:ext>
                  </a:extLst>
                </a:gridCol>
                <a:gridCol w="1338097">
                  <a:extLst>
                    <a:ext uri="{9D8B030D-6E8A-4147-A177-3AD203B41FA5}">
                      <a16:colId xmlns="" xmlns:a16="http://schemas.microsoft.com/office/drawing/2014/main" val="20001"/>
                    </a:ext>
                  </a:extLst>
                </a:gridCol>
                <a:gridCol w="2952328">
                  <a:extLst>
                    <a:ext uri="{9D8B030D-6E8A-4147-A177-3AD203B41FA5}">
                      <a16:colId xmlns="" xmlns:a16="http://schemas.microsoft.com/office/drawing/2014/main" val="20002"/>
                    </a:ext>
                  </a:extLst>
                </a:gridCol>
                <a:gridCol w="4104457">
                  <a:extLst>
                    <a:ext uri="{9D8B030D-6E8A-4147-A177-3AD203B41FA5}">
                      <a16:colId xmlns="" xmlns:a16="http://schemas.microsoft.com/office/drawing/2014/main" val="20003"/>
                    </a:ext>
                  </a:extLst>
                </a:gridCol>
              </a:tblGrid>
              <a:tr h="916862">
                <a:tc gridSpan="2">
                  <a:txBody>
                    <a:bodyPr/>
                    <a:lstStyle/>
                    <a:p>
                      <a:pPr algn="ctr">
                        <a:spcAft>
                          <a:spcPts val="0"/>
                        </a:spcAft>
                      </a:pPr>
                      <a:r>
                        <a:rPr lang="zh-TW" sz="2800" b="1" kern="100" dirty="0">
                          <a:latin typeface="微軟正黑體" pitchFamily="34" charset="-120"/>
                          <a:ea typeface="微軟正黑體" pitchFamily="34" charset="-120"/>
                          <a:cs typeface="Times New Roman"/>
                        </a:rPr>
                        <a:t>項</a:t>
                      </a:r>
                      <a:r>
                        <a:rPr lang="en-US" sz="2800" b="1" kern="100" dirty="0">
                          <a:latin typeface="微軟正黑體" pitchFamily="34" charset="-120"/>
                          <a:ea typeface="微軟正黑體" pitchFamily="34" charset="-120"/>
                          <a:cs typeface="Times New Roman"/>
                        </a:rPr>
                        <a:t>  </a:t>
                      </a:r>
                      <a:r>
                        <a:rPr lang="zh-TW" sz="2800" b="1" kern="100" dirty="0">
                          <a:latin typeface="微軟正黑體" pitchFamily="34" charset="-120"/>
                          <a:ea typeface="微軟正黑體" pitchFamily="34" charset="-120"/>
                          <a:cs typeface="Times New Roman"/>
                        </a:rPr>
                        <a:t>目</a:t>
                      </a:r>
                    </a:p>
                  </a:txBody>
                  <a:tcPr marL="68576" marR="68576" marT="0" marB="0" anchor="ctr"/>
                </a:tc>
                <a:tc hMerge="1">
                  <a:txBody>
                    <a:bodyPr/>
                    <a:lstStyle/>
                    <a:p>
                      <a:pPr algn="ctr">
                        <a:spcAft>
                          <a:spcPts val="0"/>
                        </a:spcAft>
                      </a:pPr>
                      <a:endParaRPr lang="zh-TW" sz="2800" kern="100" dirty="0">
                        <a:latin typeface="標楷體"/>
                        <a:ea typeface="新細明體"/>
                        <a:cs typeface="Times New Roman"/>
                      </a:endParaRPr>
                    </a:p>
                  </a:txBody>
                  <a:tcPr marL="68580" marR="68580" marT="0" marB="0" anchor="ctr"/>
                </a:tc>
                <a:tc>
                  <a:txBody>
                    <a:bodyPr/>
                    <a:lstStyle/>
                    <a:p>
                      <a:pPr algn="ctr">
                        <a:spcAft>
                          <a:spcPts val="0"/>
                        </a:spcAft>
                      </a:pPr>
                      <a:r>
                        <a:rPr lang="zh-TW" sz="2800" b="1" kern="100" dirty="0">
                          <a:latin typeface="微軟正黑體" pitchFamily="34" charset="-120"/>
                          <a:ea typeface="微軟正黑體" pitchFamily="34" charset="-120"/>
                          <a:cs typeface="Times New Roman"/>
                        </a:rPr>
                        <a:t>日</a:t>
                      </a:r>
                      <a:r>
                        <a:rPr lang="en-US" sz="2800" b="1" kern="100" dirty="0">
                          <a:latin typeface="微軟正黑體" pitchFamily="34" charset="-120"/>
                          <a:ea typeface="微軟正黑體" pitchFamily="34" charset="-120"/>
                          <a:cs typeface="Times New Roman"/>
                        </a:rPr>
                        <a:t>  </a:t>
                      </a:r>
                      <a:r>
                        <a:rPr lang="zh-TW" sz="2800" b="1" kern="100" dirty="0">
                          <a:latin typeface="微軟正黑體" pitchFamily="34" charset="-120"/>
                          <a:ea typeface="微軟正黑體" pitchFamily="34" charset="-120"/>
                          <a:cs typeface="Times New Roman"/>
                        </a:rPr>
                        <a:t>期</a:t>
                      </a:r>
                    </a:p>
                  </a:txBody>
                  <a:tcPr marL="68576" marR="68576" marT="0" marB="0" anchor="ctr"/>
                </a:tc>
                <a:tc>
                  <a:txBody>
                    <a:bodyPr/>
                    <a:lstStyle/>
                    <a:p>
                      <a:pPr algn="ctr">
                        <a:spcAft>
                          <a:spcPts val="0"/>
                        </a:spcAft>
                      </a:pPr>
                      <a:r>
                        <a:rPr lang="zh-TW" sz="2800" b="1" kern="100" dirty="0">
                          <a:latin typeface="微軟正黑體" pitchFamily="34" charset="-120"/>
                          <a:ea typeface="微軟正黑體" pitchFamily="34" charset="-120"/>
                          <a:cs typeface="Times New Roman"/>
                        </a:rPr>
                        <a:t>地點、摘要說明</a:t>
                      </a:r>
                    </a:p>
                  </a:txBody>
                  <a:tcPr marL="68576" marR="68576" marT="0" marB="0" anchor="ctr"/>
                </a:tc>
                <a:extLst>
                  <a:ext uri="{0D108BD9-81ED-4DB2-BD59-A6C34878D82A}">
                    <a16:rowId xmlns="" xmlns:a16="http://schemas.microsoft.com/office/drawing/2014/main" val="10000"/>
                  </a:ext>
                </a:extLst>
              </a:tr>
              <a:tr h="1293653">
                <a:tc rowSpan="3">
                  <a:txBody>
                    <a:bodyPr/>
                    <a:lstStyle/>
                    <a:p>
                      <a:pPr algn="just">
                        <a:spcAft>
                          <a:spcPts val="0"/>
                        </a:spcAft>
                      </a:pPr>
                      <a:r>
                        <a:rPr lang="zh-TW" altLang="en-US" sz="2000" b="1" kern="100" dirty="0">
                          <a:latin typeface="微軟正黑體" pitchFamily="34" charset="-120"/>
                          <a:ea typeface="微軟正黑體" pitchFamily="34" charset="-120"/>
                          <a:cs typeface="Times New Roman"/>
                        </a:rPr>
                        <a:t>技優甄審</a:t>
                      </a:r>
                      <a:endParaRPr lang="en-US" altLang="zh-TW" sz="2000" b="1" kern="100" dirty="0">
                        <a:latin typeface="微軟正黑體" pitchFamily="34" charset="-120"/>
                        <a:ea typeface="微軟正黑體" pitchFamily="34" charset="-120"/>
                        <a:cs typeface="Times New Roman"/>
                      </a:endParaRPr>
                    </a:p>
                    <a:p>
                      <a:pPr algn="just">
                        <a:spcAft>
                          <a:spcPts val="0"/>
                        </a:spcAft>
                      </a:pPr>
                      <a:r>
                        <a:rPr lang="zh-TW" altLang="en-US" sz="2000" b="1" kern="100" dirty="0">
                          <a:latin typeface="微軟正黑體" pitchFamily="34" charset="-120"/>
                          <a:ea typeface="微軟正黑體" pitchFamily="34" charset="-120"/>
                          <a:cs typeface="Times New Roman"/>
                        </a:rPr>
                        <a:t>入</a:t>
                      </a:r>
                      <a:endParaRPr lang="en-US" altLang="zh-TW" sz="2000" b="1" kern="100" dirty="0">
                        <a:latin typeface="微軟正黑體" pitchFamily="34" charset="-120"/>
                        <a:ea typeface="微軟正黑體" pitchFamily="34" charset="-120"/>
                        <a:cs typeface="Times New Roman"/>
                      </a:endParaRPr>
                    </a:p>
                    <a:p>
                      <a:pPr algn="just">
                        <a:spcAft>
                          <a:spcPts val="0"/>
                        </a:spcAft>
                      </a:pPr>
                      <a:r>
                        <a:rPr lang="zh-TW" altLang="en-US" sz="2000" b="1" kern="100" dirty="0">
                          <a:latin typeface="微軟正黑體" pitchFamily="34" charset="-120"/>
                          <a:ea typeface="微軟正黑體" pitchFamily="34" charset="-120"/>
                          <a:cs typeface="Times New Roman"/>
                        </a:rPr>
                        <a:t>學</a:t>
                      </a:r>
                      <a:endParaRPr lang="zh-TW" sz="2000" b="1" kern="100" dirty="0">
                        <a:latin typeface="微軟正黑體" pitchFamily="34" charset="-120"/>
                        <a:ea typeface="微軟正黑體" pitchFamily="34" charset="-120"/>
                        <a:cs typeface="Times New Roman"/>
                      </a:endParaRPr>
                    </a:p>
                  </a:txBody>
                  <a:tcPr marL="68576" marR="68576" marT="0" marB="0" anchor="ctr"/>
                </a:tc>
                <a:tc rowSpan="2">
                  <a:txBody>
                    <a:bodyPr/>
                    <a:lstStyle/>
                    <a:p>
                      <a:pPr algn="just">
                        <a:spcAft>
                          <a:spcPts val="0"/>
                        </a:spcAft>
                      </a:pPr>
                      <a:r>
                        <a:rPr lang="zh-TW" altLang="zh-TW" sz="2000" b="1" kern="1200" dirty="0">
                          <a:solidFill>
                            <a:schemeClr val="dk1"/>
                          </a:solidFill>
                          <a:latin typeface="微軟正黑體" pitchFamily="34" charset="-120"/>
                          <a:ea typeface="微軟正黑體" pitchFamily="34" charset="-120"/>
                          <a:cs typeface="+mn-cs"/>
                        </a:rPr>
                        <a:t>報名日期</a:t>
                      </a:r>
                      <a:endParaRPr lang="zh-TW" sz="2000" b="1" kern="100" dirty="0">
                        <a:latin typeface="微軟正黑體" pitchFamily="34" charset="-120"/>
                        <a:ea typeface="微軟正黑體" pitchFamily="34" charset="-120"/>
                        <a:cs typeface="Times New Roman"/>
                      </a:endParaRPr>
                    </a:p>
                  </a:txBody>
                  <a:tcPr marL="68576" marR="68576" marT="0" marB="0" anchor="ctr"/>
                </a:tc>
                <a:tc>
                  <a:txBody>
                    <a:bodyPr/>
                    <a:lstStyle/>
                    <a:p>
                      <a:pPr>
                        <a:spcAft>
                          <a:spcPts val="0"/>
                        </a:spcAft>
                      </a:pPr>
                      <a:r>
                        <a:rPr lang="en-US" altLang="zh-TW" sz="2000" b="1" kern="100" dirty="0" smtClean="0">
                          <a:solidFill>
                            <a:schemeClr val="tx1"/>
                          </a:solidFill>
                          <a:latin typeface="微軟正黑體" pitchFamily="34" charset="-120"/>
                          <a:ea typeface="微軟正黑體" pitchFamily="34" charset="-120"/>
                          <a:cs typeface="Times New Roman"/>
                        </a:rPr>
                        <a:t>112</a:t>
                      </a:r>
                      <a:r>
                        <a:rPr lang="zh-TW" sz="2000" b="1" kern="100" dirty="0" smtClean="0">
                          <a:solidFill>
                            <a:schemeClr val="tx1"/>
                          </a:solidFill>
                          <a:latin typeface="微軟正黑體" pitchFamily="34" charset="-120"/>
                          <a:ea typeface="微軟正黑體" pitchFamily="34" charset="-120"/>
                          <a:cs typeface="Times New Roman"/>
                        </a:rPr>
                        <a:t>年</a:t>
                      </a:r>
                      <a:r>
                        <a:rPr lang="en-US" altLang="zh-TW" sz="2000" b="1" kern="100" dirty="0">
                          <a:solidFill>
                            <a:schemeClr val="tx1"/>
                          </a:solidFill>
                          <a:latin typeface="微軟正黑體" pitchFamily="34" charset="-120"/>
                          <a:ea typeface="微軟正黑體" pitchFamily="34" charset="-120"/>
                          <a:cs typeface="Times New Roman"/>
                        </a:rPr>
                        <a:t>5</a:t>
                      </a:r>
                      <a:r>
                        <a:rPr lang="zh-TW" sz="2000" b="1" kern="100" dirty="0">
                          <a:solidFill>
                            <a:schemeClr val="tx1"/>
                          </a:solidFill>
                          <a:latin typeface="微軟正黑體" pitchFamily="34" charset="-120"/>
                          <a:ea typeface="微軟正黑體" pitchFamily="34" charset="-120"/>
                          <a:cs typeface="Times New Roman"/>
                        </a:rPr>
                        <a:t>月</a:t>
                      </a:r>
                      <a:r>
                        <a:rPr lang="en-US" altLang="zh-TW" sz="2000" b="1" kern="100" dirty="0" smtClean="0">
                          <a:solidFill>
                            <a:schemeClr val="tx1"/>
                          </a:solidFill>
                          <a:latin typeface="微軟正黑體" pitchFamily="34" charset="-120"/>
                          <a:ea typeface="微軟正黑體" pitchFamily="34" charset="-120"/>
                          <a:cs typeface="Times New Roman"/>
                        </a:rPr>
                        <a:t>25-26</a:t>
                      </a:r>
                      <a:r>
                        <a:rPr lang="zh-TW" altLang="en-US" sz="2000" b="1" kern="100" dirty="0" smtClean="0">
                          <a:solidFill>
                            <a:schemeClr val="tx1"/>
                          </a:solidFill>
                          <a:latin typeface="微軟正黑體" pitchFamily="34" charset="-120"/>
                          <a:ea typeface="微軟正黑體" pitchFamily="34" charset="-120"/>
                          <a:cs typeface="Times New Roman"/>
                        </a:rPr>
                        <a:t>日</a:t>
                      </a:r>
                      <a:endParaRPr lang="zh-TW" sz="2000" b="1" kern="100" dirty="0">
                        <a:solidFill>
                          <a:schemeClr val="tx1"/>
                        </a:solidFill>
                        <a:latin typeface="微軟正黑體" pitchFamily="34" charset="-120"/>
                        <a:ea typeface="微軟正黑體" pitchFamily="34" charset="-120"/>
                        <a:cs typeface="Times New Roman"/>
                      </a:endParaRPr>
                    </a:p>
                  </a:txBody>
                  <a:tcPr marL="68576" marR="68576" marT="0" marB="0" anchor="ctr"/>
                </a:tc>
                <a:tc>
                  <a:txBody>
                    <a:bodyPr/>
                    <a:lstStyle/>
                    <a:p>
                      <a:pPr marL="819150" indent="-819150" fontAlgn="ctr">
                        <a:spcAft>
                          <a:spcPts val="0"/>
                        </a:spcAft>
                      </a:pPr>
                      <a:r>
                        <a:rPr lang="zh-TW" sz="2000" b="1" kern="100" dirty="0">
                          <a:solidFill>
                            <a:srgbClr val="000000"/>
                          </a:solidFill>
                          <a:latin typeface="微軟正黑體" pitchFamily="34" charset="-120"/>
                          <a:ea typeface="微軟正黑體" pitchFamily="34" charset="-120"/>
                          <a:cs typeface="Times New Roman"/>
                        </a:rPr>
                        <a:t>集體報名：</a:t>
                      </a:r>
                      <a:endParaRPr lang="en-US" altLang="zh-TW" sz="2000" b="1" kern="100" dirty="0">
                        <a:solidFill>
                          <a:srgbClr val="000000"/>
                        </a:solidFill>
                        <a:latin typeface="微軟正黑體" pitchFamily="34" charset="-120"/>
                        <a:ea typeface="微軟正黑體" pitchFamily="34" charset="-120"/>
                        <a:cs typeface="Times New Roman"/>
                      </a:endParaRPr>
                    </a:p>
                    <a:p>
                      <a:pPr marL="819150" indent="-819150" fontAlgn="ctr">
                        <a:spcAft>
                          <a:spcPts val="0"/>
                        </a:spcAft>
                      </a:pPr>
                      <a:r>
                        <a:rPr lang="zh-TW" sz="2000" b="1" kern="100" dirty="0">
                          <a:solidFill>
                            <a:srgbClr val="000000"/>
                          </a:solidFill>
                          <a:latin typeface="微軟正黑體" pitchFamily="34" charset="-120"/>
                          <a:ea typeface="微軟正黑體" pitchFamily="34" charset="-120"/>
                          <a:cs typeface="Times New Roman"/>
                        </a:rPr>
                        <a:t>各國中向承辦學校報名</a:t>
                      </a:r>
                      <a:endParaRPr lang="zh-TW" sz="2000" b="1" kern="100" dirty="0">
                        <a:latin typeface="微軟正黑體" pitchFamily="34" charset="-120"/>
                        <a:ea typeface="微軟正黑體" pitchFamily="34" charset="-120"/>
                        <a:cs typeface="Times New Roman"/>
                      </a:endParaRPr>
                    </a:p>
                  </a:txBody>
                  <a:tcPr marL="68576" marR="68576" marT="0" marB="0" anchor="ctr"/>
                </a:tc>
                <a:extLst>
                  <a:ext uri="{0D108BD9-81ED-4DB2-BD59-A6C34878D82A}">
                    <a16:rowId xmlns="" xmlns:a16="http://schemas.microsoft.com/office/drawing/2014/main" val="10001"/>
                  </a:ext>
                </a:extLst>
              </a:tr>
              <a:tr h="1219198">
                <a:tc vMerge="1">
                  <a:txBody>
                    <a:bodyPr/>
                    <a:lstStyle/>
                    <a:p>
                      <a:pPr algn="just">
                        <a:spcAft>
                          <a:spcPts val="0"/>
                        </a:spcAft>
                      </a:pPr>
                      <a:endParaRPr lang="zh-TW" sz="2000" kern="100" dirty="0">
                        <a:latin typeface="標楷體"/>
                        <a:ea typeface="新細明體"/>
                        <a:cs typeface="Times New Roman"/>
                      </a:endParaRPr>
                    </a:p>
                  </a:txBody>
                  <a:tcPr marL="68580" marR="68580" marT="0" marB="0" anchor="ctr"/>
                </a:tc>
                <a:tc vMerge="1">
                  <a:txBody>
                    <a:bodyPr/>
                    <a:lstStyle/>
                    <a:p>
                      <a:pPr algn="just">
                        <a:spcAft>
                          <a:spcPts val="0"/>
                        </a:spcAft>
                      </a:pPr>
                      <a:endParaRPr lang="zh-TW" sz="2000" kern="100" dirty="0">
                        <a:latin typeface="標楷體"/>
                        <a:ea typeface="新細明體"/>
                        <a:cs typeface="Times New Roman"/>
                      </a:endParaRPr>
                    </a:p>
                  </a:txBody>
                  <a:tcPr marL="68580" marR="68580" marT="0" marB="0" anchor="ctr"/>
                </a:tc>
                <a:tc>
                  <a:txBody>
                    <a:bodyPr/>
                    <a:lstStyle/>
                    <a:p>
                      <a:pPr>
                        <a:spcAft>
                          <a:spcPts val="0"/>
                        </a:spcAft>
                      </a:pPr>
                      <a:r>
                        <a:rPr lang="en-US" sz="2000" b="1" kern="100" dirty="0" smtClean="0">
                          <a:solidFill>
                            <a:srgbClr val="000000"/>
                          </a:solidFill>
                          <a:latin typeface="微軟正黑體" pitchFamily="34" charset="-120"/>
                          <a:ea typeface="微軟正黑體" pitchFamily="34" charset="-120"/>
                          <a:cs typeface="Times New Roman"/>
                        </a:rPr>
                        <a:t>1</a:t>
                      </a:r>
                      <a:r>
                        <a:rPr lang="en-US" altLang="zh-TW" sz="2000" b="1" kern="100" dirty="0" smtClean="0">
                          <a:solidFill>
                            <a:srgbClr val="000000"/>
                          </a:solidFill>
                          <a:latin typeface="微軟正黑體" pitchFamily="34" charset="-120"/>
                          <a:ea typeface="微軟正黑體" pitchFamily="34" charset="-120"/>
                          <a:cs typeface="Times New Roman"/>
                        </a:rPr>
                        <a:t>12</a:t>
                      </a:r>
                      <a:r>
                        <a:rPr lang="zh-TW" sz="2000" b="1" kern="100" dirty="0" smtClean="0">
                          <a:solidFill>
                            <a:srgbClr val="000000"/>
                          </a:solidFill>
                          <a:latin typeface="微軟正黑體" pitchFamily="34" charset="-120"/>
                          <a:ea typeface="微軟正黑體" pitchFamily="34" charset="-120"/>
                          <a:cs typeface="Times New Roman"/>
                        </a:rPr>
                        <a:t>年</a:t>
                      </a:r>
                      <a:r>
                        <a:rPr lang="en-US" altLang="zh-TW" sz="2000" b="1" kern="100" dirty="0">
                          <a:solidFill>
                            <a:srgbClr val="000000"/>
                          </a:solidFill>
                          <a:latin typeface="微軟正黑體" pitchFamily="34" charset="-120"/>
                          <a:ea typeface="微軟正黑體" pitchFamily="34" charset="-120"/>
                          <a:cs typeface="Times New Roman"/>
                        </a:rPr>
                        <a:t>5</a:t>
                      </a:r>
                      <a:r>
                        <a:rPr lang="zh-TW" sz="2000" b="1" kern="100" dirty="0" smtClean="0">
                          <a:solidFill>
                            <a:srgbClr val="000000"/>
                          </a:solidFill>
                          <a:latin typeface="微軟正黑體" pitchFamily="34" charset="-120"/>
                          <a:ea typeface="微軟正黑體" pitchFamily="34" charset="-120"/>
                          <a:cs typeface="Times New Roman"/>
                        </a:rPr>
                        <a:t>月</a:t>
                      </a:r>
                      <a:r>
                        <a:rPr lang="en-US" altLang="zh-TW" sz="2000" b="1" kern="100" dirty="0" smtClean="0">
                          <a:solidFill>
                            <a:srgbClr val="000000"/>
                          </a:solidFill>
                          <a:latin typeface="微軟正黑體" pitchFamily="34" charset="-120"/>
                          <a:ea typeface="微軟正黑體" pitchFamily="34" charset="-120"/>
                          <a:cs typeface="Times New Roman"/>
                        </a:rPr>
                        <a:t>26</a:t>
                      </a:r>
                      <a:r>
                        <a:rPr lang="zh-TW" altLang="en-US" sz="2000" b="1" kern="100" dirty="0" smtClean="0">
                          <a:solidFill>
                            <a:srgbClr val="000000"/>
                          </a:solidFill>
                          <a:latin typeface="微軟正黑體" pitchFamily="34" charset="-120"/>
                          <a:ea typeface="微軟正黑體" pitchFamily="34" charset="-120"/>
                          <a:cs typeface="Times New Roman"/>
                        </a:rPr>
                        <a:t>日</a:t>
                      </a:r>
                      <a:endParaRPr lang="zh-TW" sz="2000" b="1" kern="100" dirty="0">
                        <a:latin typeface="微軟正黑體" pitchFamily="34" charset="-120"/>
                        <a:ea typeface="微軟正黑體" pitchFamily="34" charset="-120"/>
                        <a:cs typeface="Times New Roman"/>
                      </a:endParaRPr>
                    </a:p>
                  </a:txBody>
                  <a:tcPr marL="68576" marR="68576" marT="0" marB="0" anchor="ctr"/>
                </a:tc>
                <a:tc>
                  <a:txBody>
                    <a:bodyPr/>
                    <a:lstStyle/>
                    <a:p>
                      <a:pPr marL="819150" indent="-819150" algn="l" fontAlgn="ctr">
                        <a:spcAft>
                          <a:spcPts val="0"/>
                        </a:spcAft>
                      </a:pPr>
                      <a:r>
                        <a:rPr lang="zh-TW" sz="2000" b="1" kern="100" dirty="0">
                          <a:solidFill>
                            <a:srgbClr val="000000"/>
                          </a:solidFill>
                          <a:latin typeface="微軟正黑體" pitchFamily="34" charset="-120"/>
                          <a:ea typeface="微軟正黑體" pitchFamily="34" charset="-120"/>
                          <a:cs typeface="Times New Roman"/>
                        </a:rPr>
                        <a:t>個別報名：</a:t>
                      </a:r>
                      <a:endParaRPr lang="en-US" altLang="zh-TW" sz="2000" b="1" kern="100" dirty="0">
                        <a:solidFill>
                          <a:srgbClr val="000000"/>
                        </a:solidFill>
                        <a:latin typeface="微軟正黑體" pitchFamily="34" charset="-120"/>
                        <a:ea typeface="微軟正黑體" pitchFamily="34" charset="-120"/>
                        <a:cs typeface="Times New Roman"/>
                      </a:endParaRPr>
                    </a:p>
                    <a:p>
                      <a:pPr marL="819150" indent="-819150" algn="l" fontAlgn="ctr">
                        <a:spcAft>
                          <a:spcPts val="0"/>
                        </a:spcAft>
                      </a:pPr>
                      <a:r>
                        <a:rPr lang="zh-TW" sz="2000" b="1" kern="100" dirty="0">
                          <a:solidFill>
                            <a:srgbClr val="000000"/>
                          </a:solidFill>
                          <a:latin typeface="微軟正黑體" pitchFamily="34" charset="-120"/>
                          <a:ea typeface="微軟正黑體" pitchFamily="34" charset="-120"/>
                          <a:cs typeface="Times New Roman"/>
                        </a:rPr>
                        <a:t>學生向</a:t>
                      </a:r>
                      <a:r>
                        <a:rPr lang="zh-TW" altLang="en-US" sz="2000" b="1" kern="100" dirty="0">
                          <a:solidFill>
                            <a:srgbClr val="000000"/>
                          </a:solidFill>
                          <a:latin typeface="微軟正黑體" pitchFamily="34" charset="-120"/>
                          <a:ea typeface="微軟正黑體" pitchFamily="34" charset="-120"/>
                          <a:cs typeface="Times New Roman"/>
                        </a:rPr>
                        <a:t>屏東區</a:t>
                      </a:r>
                      <a:r>
                        <a:rPr lang="zh-TW" altLang="zh-TW" sz="2000" b="1" kern="100" dirty="0">
                          <a:solidFill>
                            <a:srgbClr val="000000"/>
                          </a:solidFill>
                          <a:latin typeface="微軟正黑體" pitchFamily="34" charset="-120"/>
                          <a:ea typeface="微軟正黑體" pitchFamily="34" charset="-120"/>
                          <a:cs typeface="Times New Roman"/>
                        </a:rPr>
                        <a:t>免試入學委員會</a:t>
                      </a:r>
                      <a:r>
                        <a:rPr lang="zh-TW" sz="2000" b="1" kern="100" dirty="0">
                          <a:solidFill>
                            <a:srgbClr val="000000"/>
                          </a:solidFill>
                          <a:latin typeface="微軟正黑體" pitchFamily="34" charset="-120"/>
                          <a:ea typeface="微軟正黑體" pitchFamily="34" charset="-120"/>
                          <a:cs typeface="Times New Roman"/>
                        </a:rPr>
                        <a:t> </a:t>
                      </a:r>
                      <a:endParaRPr lang="en-US" altLang="zh-TW" sz="2000" b="1" kern="100" dirty="0" smtClean="0">
                        <a:solidFill>
                          <a:srgbClr val="000000"/>
                        </a:solidFill>
                        <a:latin typeface="微軟正黑體" pitchFamily="34" charset="-120"/>
                        <a:ea typeface="微軟正黑體" pitchFamily="34" charset="-120"/>
                        <a:cs typeface="Times New Roman"/>
                      </a:endParaRPr>
                    </a:p>
                    <a:p>
                      <a:pPr marL="819150" indent="-819150" algn="l" fontAlgn="ctr">
                        <a:spcAft>
                          <a:spcPts val="0"/>
                        </a:spcAft>
                      </a:pPr>
                      <a:r>
                        <a:rPr lang="en-US" sz="2000" b="1" kern="100" dirty="0" smtClean="0">
                          <a:solidFill>
                            <a:srgbClr val="000000"/>
                          </a:solidFill>
                          <a:latin typeface="微軟正黑體" pitchFamily="34" charset="-120"/>
                          <a:ea typeface="微軟正黑體" pitchFamily="34" charset="-120"/>
                          <a:cs typeface="Times New Roman"/>
                        </a:rPr>
                        <a:t>(</a:t>
                      </a:r>
                      <a:r>
                        <a:rPr lang="zh-TW" altLang="en-US" sz="2000" b="1" kern="100" dirty="0" smtClean="0">
                          <a:solidFill>
                            <a:srgbClr val="000000"/>
                          </a:solidFill>
                          <a:latin typeface="微軟正黑體" pitchFamily="34" charset="-120"/>
                          <a:ea typeface="微軟正黑體" pitchFamily="34" charset="-120"/>
                          <a:cs typeface="Times New Roman"/>
                        </a:rPr>
                        <a:t>國</a:t>
                      </a:r>
                      <a:r>
                        <a:rPr lang="zh-TW" altLang="zh-TW" sz="2000" b="1" kern="100" dirty="0" smtClean="0">
                          <a:solidFill>
                            <a:srgbClr val="000000"/>
                          </a:solidFill>
                          <a:latin typeface="微軟正黑體" pitchFamily="34" charset="-120"/>
                          <a:ea typeface="微軟正黑體" pitchFamily="34" charset="-120"/>
                          <a:cs typeface="Times New Roman"/>
                        </a:rPr>
                        <a:t>立</a:t>
                      </a:r>
                      <a:r>
                        <a:rPr lang="zh-TW" altLang="en-US" sz="2000" b="1" kern="100" dirty="0" smtClean="0">
                          <a:solidFill>
                            <a:srgbClr val="000000"/>
                          </a:solidFill>
                          <a:latin typeface="微軟正黑體" pitchFamily="34" charset="-120"/>
                          <a:ea typeface="微軟正黑體" pitchFamily="34" charset="-120"/>
                          <a:cs typeface="Times New Roman"/>
                        </a:rPr>
                        <a:t>東港海事</a:t>
                      </a:r>
                      <a:r>
                        <a:rPr lang="en-US" sz="2000" b="1" kern="100" dirty="0" smtClean="0">
                          <a:solidFill>
                            <a:srgbClr val="000000"/>
                          </a:solidFill>
                          <a:latin typeface="微軟正黑體" pitchFamily="34" charset="-120"/>
                          <a:ea typeface="微軟正黑體" pitchFamily="34" charset="-120"/>
                          <a:cs typeface="Times New Roman"/>
                        </a:rPr>
                        <a:t>)</a:t>
                      </a:r>
                      <a:r>
                        <a:rPr lang="zh-TW" sz="2000" b="1" kern="100" dirty="0">
                          <a:solidFill>
                            <a:srgbClr val="000000"/>
                          </a:solidFill>
                          <a:latin typeface="微軟正黑體" pitchFamily="34" charset="-120"/>
                          <a:ea typeface="微軟正黑體" pitchFamily="34" charset="-120"/>
                          <a:cs typeface="Times New Roman"/>
                        </a:rPr>
                        <a:t>報名</a:t>
                      </a:r>
                      <a:endParaRPr lang="zh-TW" sz="2000" b="1" kern="100" dirty="0">
                        <a:latin typeface="微軟正黑體" pitchFamily="34" charset="-120"/>
                        <a:ea typeface="微軟正黑體" pitchFamily="34" charset="-120"/>
                        <a:cs typeface="Times New Roman"/>
                      </a:endParaRPr>
                    </a:p>
                  </a:txBody>
                  <a:tcPr marL="68576" marR="68576" marT="0" marB="0" anchor="ctr"/>
                </a:tc>
                <a:extLst>
                  <a:ext uri="{0D108BD9-81ED-4DB2-BD59-A6C34878D82A}">
                    <a16:rowId xmlns="" xmlns:a16="http://schemas.microsoft.com/office/drawing/2014/main" val="10002"/>
                  </a:ext>
                </a:extLst>
              </a:tr>
              <a:tr h="916862">
                <a:tc vMerge="1">
                  <a:txBody>
                    <a:bodyPr/>
                    <a:lstStyle/>
                    <a:p>
                      <a:pPr algn="just">
                        <a:spcAft>
                          <a:spcPts val="0"/>
                        </a:spcAft>
                      </a:pPr>
                      <a:endParaRPr lang="zh-TW" sz="2000" kern="100" dirty="0">
                        <a:latin typeface="標楷體"/>
                        <a:ea typeface="新細明體"/>
                        <a:cs typeface="Times New Roman"/>
                      </a:endParaRPr>
                    </a:p>
                  </a:txBody>
                  <a:tcPr marL="68580" marR="68580" marT="0" marB="0" anchor="ctr"/>
                </a:tc>
                <a:tc>
                  <a:txBody>
                    <a:bodyPr/>
                    <a:lstStyle/>
                    <a:p>
                      <a:pPr algn="just">
                        <a:spcAft>
                          <a:spcPts val="0"/>
                        </a:spcAft>
                      </a:pPr>
                      <a:r>
                        <a:rPr lang="zh-TW" altLang="en-US" sz="2000" b="1" kern="100" dirty="0">
                          <a:latin typeface="微軟正黑體" pitchFamily="34" charset="-120"/>
                          <a:ea typeface="微軟正黑體" pitchFamily="34" charset="-120"/>
                          <a:cs typeface="Times New Roman"/>
                        </a:rPr>
                        <a:t>分發結果</a:t>
                      </a:r>
                      <a:r>
                        <a:rPr lang="zh-TW" sz="2000" b="1" kern="100" dirty="0">
                          <a:latin typeface="微軟正黑體" pitchFamily="34" charset="-120"/>
                          <a:ea typeface="微軟正黑體" pitchFamily="34" charset="-120"/>
                          <a:cs typeface="Times New Roman"/>
                        </a:rPr>
                        <a:t>公告</a:t>
                      </a:r>
                    </a:p>
                  </a:txBody>
                  <a:tcPr marL="68576" marR="68576" marT="0" marB="0" anchor="ctr"/>
                </a:tc>
                <a:tc>
                  <a:txBody>
                    <a:bodyPr/>
                    <a:lstStyle/>
                    <a:p>
                      <a:pPr>
                        <a:spcAft>
                          <a:spcPts val="0"/>
                        </a:spcAft>
                      </a:pPr>
                      <a:r>
                        <a:rPr lang="en-US" sz="2000" b="1" kern="100" dirty="0" smtClean="0">
                          <a:solidFill>
                            <a:srgbClr val="000000"/>
                          </a:solidFill>
                          <a:latin typeface="微軟正黑體" pitchFamily="34" charset="-120"/>
                          <a:ea typeface="微軟正黑體" pitchFamily="34" charset="-120"/>
                          <a:cs typeface="Times New Roman"/>
                        </a:rPr>
                        <a:t>1</a:t>
                      </a:r>
                      <a:r>
                        <a:rPr lang="en-US" altLang="zh-TW" sz="2000" b="1" kern="100" dirty="0" smtClean="0">
                          <a:solidFill>
                            <a:srgbClr val="000000"/>
                          </a:solidFill>
                          <a:latin typeface="微軟正黑體" pitchFamily="34" charset="-120"/>
                          <a:ea typeface="微軟正黑體" pitchFamily="34" charset="-120"/>
                          <a:cs typeface="Times New Roman"/>
                        </a:rPr>
                        <a:t>12</a:t>
                      </a:r>
                      <a:r>
                        <a:rPr lang="zh-TW" sz="2000" b="1" kern="100" dirty="0" smtClean="0">
                          <a:solidFill>
                            <a:srgbClr val="000000"/>
                          </a:solidFill>
                          <a:latin typeface="微軟正黑體" pitchFamily="34" charset="-120"/>
                          <a:ea typeface="微軟正黑體" pitchFamily="34" charset="-120"/>
                          <a:cs typeface="Times New Roman"/>
                        </a:rPr>
                        <a:t>年</a:t>
                      </a:r>
                      <a:r>
                        <a:rPr lang="en-US" altLang="zh-TW" sz="2000" b="1" kern="100" dirty="0">
                          <a:solidFill>
                            <a:srgbClr val="000000"/>
                          </a:solidFill>
                          <a:latin typeface="微軟正黑體" pitchFamily="34" charset="-120"/>
                          <a:ea typeface="微軟正黑體" pitchFamily="34" charset="-120"/>
                          <a:cs typeface="Times New Roman"/>
                        </a:rPr>
                        <a:t>6</a:t>
                      </a:r>
                      <a:r>
                        <a:rPr lang="zh-TW" sz="2000" b="1" kern="100" dirty="0">
                          <a:solidFill>
                            <a:srgbClr val="000000"/>
                          </a:solidFill>
                          <a:latin typeface="微軟正黑體" pitchFamily="34" charset="-120"/>
                          <a:ea typeface="微軟正黑體" pitchFamily="34" charset="-120"/>
                          <a:cs typeface="Times New Roman"/>
                        </a:rPr>
                        <a:t>月</a:t>
                      </a:r>
                      <a:r>
                        <a:rPr lang="en-US" altLang="zh-TW" sz="2000" b="1" kern="100" dirty="0" smtClean="0">
                          <a:solidFill>
                            <a:srgbClr val="000000"/>
                          </a:solidFill>
                          <a:latin typeface="微軟正黑體" pitchFamily="34" charset="-120"/>
                          <a:ea typeface="微軟正黑體" pitchFamily="34" charset="-120"/>
                          <a:cs typeface="Times New Roman"/>
                        </a:rPr>
                        <a:t>14</a:t>
                      </a:r>
                      <a:r>
                        <a:rPr lang="zh-TW" altLang="en-US" sz="2000" b="1" kern="100" dirty="0" smtClean="0">
                          <a:solidFill>
                            <a:srgbClr val="000000"/>
                          </a:solidFill>
                          <a:latin typeface="微軟正黑體" pitchFamily="34" charset="-120"/>
                          <a:ea typeface="微軟正黑體" pitchFamily="34" charset="-120"/>
                          <a:cs typeface="Times New Roman"/>
                        </a:rPr>
                        <a:t>日</a:t>
                      </a:r>
                      <a:endParaRPr lang="zh-TW" sz="2000" b="1" kern="100" dirty="0">
                        <a:latin typeface="微軟正黑體" pitchFamily="34" charset="-120"/>
                        <a:ea typeface="微軟正黑體" pitchFamily="34" charset="-120"/>
                        <a:cs typeface="Times New Roman"/>
                      </a:endParaRPr>
                    </a:p>
                  </a:txBody>
                  <a:tcPr marL="68576" marR="68576" marT="0" marB="0" anchor="ctr"/>
                </a:tc>
                <a:tc>
                  <a:txBody>
                    <a:bodyPr/>
                    <a:lstStyle/>
                    <a:p>
                      <a:pPr algn="just">
                        <a:spcAft>
                          <a:spcPts val="0"/>
                        </a:spcAft>
                      </a:pPr>
                      <a:r>
                        <a:rPr lang="zh-TW" altLang="en-US" sz="2000" b="1" kern="100" dirty="0">
                          <a:latin typeface="微軟正黑體" pitchFamily="34" charset="-120"/>
                          <a:ea typeface="微軟正黑體" pitchFamily="34" charset="-120"/>
                          <a:cs typeface="Times New Roman"/>
                        </a:rPr>
                        <a:t>屏東區免試入學委員會網站</a:t>
                      </a:r>
                      <a:r>
                        <a:rPr lang="en-US" altLang="zh-TW" sz="2000" b="1" kern="100" dirty="0">
                          <a:latin typeface="微軟正黑體" pitchFamily="34" charset="-120"/>
                          <a:ea typeface="微軟正黑體" pitchFamily="34" charset="-120"/>
                          <a:cs typeface="Times New Roman"/>
                        </a:rPr>
                        <a:t>(https://ptc.entry.edu.tw)</a:t>
                      </a:r>
                      <a:endParaRPr lang="zh-TW" sz="2000" b="1" kern="100" dirty="0">
                        <a:latin typeface="微軟正黑體" pitchFamily="34" charset="-120"/>
                        <a:ea typeface="微軟正黑體" pitchFamily="34" charset="-120"/>
                        <a:cs typeface="Times New Roman"/>
                      </a:endParaRPr>
                    </a:p>
                  </a:txBody>
                  <a:tcPr marL="68576" marR="68576" marT="0" marB="0" anchor="ct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37955857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9026" name="文字方塊 4"/>
          <p:cNvSpPr txBox="1">
            <a:spLocks noChangeArrowheads="1"/>
          </p:cNvSpPr>
          <p:nvPr/>
        </p:nvSpPr>
        <p:spPr bwMode="auto">
          <a:xfrm>
            <a:off x="1547664" y="1700808"/>
            <a:ext cx="64087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原住民實驗教育班免試入學獨招</a:t>
            </a:r>
          </a:p>
        </p:txBody>
      </p:sp>
      <p:graphicFrame>
        <p:nvGraphicFramePr>
          <p:cNvPr id="5" name="表格 4"/>
          <p:cNvGraphicFramePr>
            <a:graphicFrameLocks noGrp="1"/>
          </p:cNvGraphicFramePr>
          <p:nvPr>
            <p:extLst>
              <p:ext uri="{D42A27DB-BD31-4B8C-83A1-F6EECF244321}">
                <p14:modId xmlns:p14="http://schemas.microsoft.com/office/powerpoint/2010/main" val="2178733412"/>
              </p:ext>
            </p:extLst>
          </p:nvPr>
        </p:nvGraphicFramePr>
        <p:xfrm>
          <a:off x="395536" y="2564904"/>
          <a:ext cx="8424936" cy="1645920"/>
        </p:xfrm>
        <a:graphic>
          <a:graphicData uri="http://schemas.openxmlformats.org/drawingml/2006/table">
            <a:tbl>
              <a:tblPr/>
              <a:tblGrid>
                <a:gridCol w="8424936">
                  <a:extLst>
                    <a:ext uri="{9D8B030D-6E8A-4147-A177-3AD203B41FA5}">
                      <a16:colId xmlns="" xmlns:a16="http://schemas.microsoft.com/office/drawing/2014/main" val="20000"/>
                    </a:ext>
                  </a:extLst>
                </a:gridCol>
              </a:tblGrid>
              <a:tr h="476457">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招生學校</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 xmlns:a16="http://schemas.microsoft.com/office/drawing/2014/main" val="10000"/>
                  </a:ext>
                </a:extLst>
              </a:tr>
              <a:tr h="749300">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6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國立屏北高中</a:t>
                      </a:r>
                      <a:endParaRPr kumimoji="0" lang="en-US" altLang="zh-TW" sz="36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電話：</a:t>
                      </a:r>
                      <a:r>
                        <a:rPr kumimoji="0" lang="en-US" altLang="zh-TW"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08-7937493 </a:t>
                      </a:r>
                      <a:r>
                        <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轉 </a:t>
                      </a:r>
                      <a:r>
                        <a:rPr kumimoji="0" lang="en-US" altLang="zh-TW"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604 </a:t>
                      </a:r>
                      <a:endPar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extLst>
                  <a:ext uri="{0D108BD9-81ED-4DB2-BD59-A6C34878D82A}">
                    <a16:rowId xmlns="" xmlns:a16="http://schemas.microsoft.com/office/drawing/2014/main" val="10001"/>
                  </a:ext>
                </a:extLst>
              </a:tr>
            </a:tbl>
          </a:graphicData>
        </a:graphic>
      </p:graphicFrame>
      <p:sp>
        <p:nvSpPr>
          <p:cNvPr id="6" name="文字方塊 5">
            <a:extLst>
              <a:ext uri="{FF2B5EF4-FFF2-40B4-BE49-F238E27FC236}">
                <a16:creationId xmlns="" xmlns:a16="http://schemas.microsoft.com/office/drawing/2014/main" id="{312A93A4-7BB1-4E81-8D04-7E7AC88F48B3}"/>
              </a:ext>
            </a:extLst>
          </p:cNvPr>
          <p:cNvSpPr txBox="1"/>
          <p:nvPr/>
        </p:nvSpPr>
        <p:spPr>
          <a:xfrm>
            <a:off x="-36512" y="5373216"/>
            <a:ext cx="9144000"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zh-TW" altLang="en-US" sz="2400" dirty="0">
                <a:latin typeface="微軟正黑體" panose="020B0604030504040204" pitchFamily="34" charset="-120"/>
                <a:ea typeface="微軟正黑體" panose="020B0604030504040204" pitchFamily="34" charset="-120"/>
              </a:rPr>
              <a:t>報考資訊請詳閱當學年度簡章。</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9"/>
          <p:cNvSpPr>
            <a:spLocks noGrp="1" noChangeArrowheads="1"/>
          </p:cNvSpPr>
          <p:nvPr>
            <p:ph type="title" idx="4294967295"/>
          </p:nvPr>
        </p:nvSpPr>
        <p:spPr>
          <a:xfrm>
            <a:off x="1401763" y="765175"/>
            <a:ext cx="7742237" cy="850900"/>
          </a:xfrm>
        </p:spPr>
        <p:txBody>
          <a:bodyPr>
            <a:normAutofit/>
          </a:bodyPr>
          <a:lstStyle/>
          <a:p>
            <a:pPr algn="l"/>
            <a:r>
              <a:rPr lang="zh-TW" altLang="en-US" sz="4000" b="1" dirty="0">
                <a:solidFill>
                  <a:srgbClr val="C00000"/>
                </a:solidFill>
                <a:latin typeface="微軟正黑體" panose="020B0604030504040204" pitchFamily="34" charset="-120"/>
                <a:ea typeface="微軟正黑體" panose="020B0604030504040204" pitchFamily="34" charset="-120"/>
              </a:rPr>
              <a:t>超額比序積分採計與內涵</a:t>
            </a:r>
          </a:p>
        </p:txBody>
      </p:sp>
      <p:graphicFrame>
        <p:nvGraphicFramePr>
          <p:cNvPr id="11" name="內容版面配置區 3"/>
          <p:cNvGraphicFramePr>
            <a:graphicFrameLocks noGrp="1"/>
          </p:cNvGraphicFramePr>
          <p:nvPr>
            <p:ph idx="4294967295"/>
            <p:extLst/>
          </p:nvPr>
        </p:nvGraphicFramePr>
        <p:xfrm>
          <a:off x="2706688" y="2060575"/>
          <a:ext cx="6437312" cy="42846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2" name="群組 11"/>
          <p:cNvGrpSpPr/>
          <p:nvPr/>
        </p:nvGrpSpPr>
        <p:grpSpPr>
          <a:xfrm>
            <a:off x="107503" y="1628800"/>
            <a:ext cx="3056455" cy="1944216"/>
            <a:chOff x="5247880" y="1301557"/>
            <a:chExt cx="2807417" cy="1704601"/>
          </a:xfrm>
        </p:grpSpPr>
        <p:sp>
          <p:nvSpPr>
            <p:cNvPr id="13" name="圓角矩形 12"/>
            <p:cNvSpPr/>
            <p:nvPr/>
          </p:nvSpPr>
          <p:spPr>
            <a:xfrm>
              <a:off x="5247880" y="1301557"/>
              <a:ext cx="2807417" cy="1704601"/>
            </a:xfrm>
            <a:prstGeom prst="roundRect">
              <a:avLst>
                <a:gd name="adj" fmla="val 10000"/>
              </a:avLst>
            </a:prstGeom>
            <a:solidFill>
              <a:srgbClr val="FFCCFF">
                <a:alpha val="80000"/>
              </a:srgbClr>
            </a:solidFill>
            <a:ln w="38100">
              <a:solidFill>
                <a:schemeClr val="tx2">
                  <a:lumMod val="60000"/>
                  <a:lumOff val="4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4" name="圓角矩形 4"/>
            <p:cNvSpPr/>
            <p:nvPr/>
          </p:nvSpPr>
          <p:spPr>
            <a:xfrm>
              <a:off x="5303128" y="1356805"/>
              <a:ext cx="2696921" cy="16493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120000"/>
                </a:lnSpc>
                <a:spcBef>
                  <a:spcPct val="0"/>
                </a:spcBef>
                <a:spcAft>
                  <a:spcPts val="0"/>
                </a:spcAft>
              </a:pPr>
              <a:r>
                <a:rPr lang="zh-TW" altLang="en-US" sz="2000" b="1" kern="1200" dirty="0">
                  <a:solidFill>
                    <a:srgbClr val="7030A0"/>
                  </a:solidFill>
                  <a:latin typeface="微軟正黑體" pitchFamily="34" charset="-120"/>
                  <a:ea typeface="微軟正黑體" pitchFamily="34" charset="-120"/>
                </a:rPr>
                <a:t>國文、數學、英語、</a:t>
              </a:r>
              <a:r>
                <a:rPr lang="en-US" altLang="zh-TW" sz="2000" b="1" kern="1200" dirty="0">
                  <a:solidFill>
                    <a:srgbClr val="7030A0"/>
                  </a:solidFill>
                  <a:latin typeface="微軟正黑體" pitchFamily="34" charset="-120"/>
                  <a:ea typeface="微軟正黑體" pitchFamily="34" charset="-120"/>
                </a:rPr>
                <a:t/>
              </a:r>
              <a:br>
                <a:rPr lang="en-US" altLang="zh-TW" sz="2000" b="1" kern="1200" dirty="0">
                  <a:solidFill>
                    <a:srgbClr val="7030A0"/>
                  </a:solidFill>
                  <a:latin typeface="微軟正黑體" pitchFamily="34" charset="-120"/>
                  <a:ea typeface="微軟正黑體" pitchFamily="34" charset="-120"/>
                </a:rPr>
              </a:br>
              <a:r>
                <a:rPr lang="zh-TW" altLang="en-US" sz="2000" b="1" kern="1200" dirty="0">
                  <a:solidFill>
                    <a:srgbClr val="7030A0"/>
                  </a:solidFill>
                  <a:latin typeface="微軟正黑體" pitchFamily="34" charset="-120"/>
                  <a:ea typeface="微軟正黑體" pitchFamily="34" charset="-120"/>
                </a:rPr>
                <a:t>社會、自然 等級積分</a:t>
              </a:r>
              <a:endParaRPr lang="en-US" altLang="zh-TW" sz="2000" b="1" kern="1200" dirty="0">
                <a:solidFill>
                  <a:srgbClr val="7030A0"/>
                </a:solidFill>
                <a:latin typeface="微軟正黑體" pitchFamily="34" charset="-120"/>
                <a:ea typeface="微軟正黑體" pitchFamily="34" charset="-120"/>
              </a:endParaRPr>
            </a:p>
            <a:p>
              <a:pPr lvl="0" algn="ctr" defTabSz="1066800">
                <a:lnSpc>
                  <a:spcPct val="120000"/>
                </a:lnSpc>
                <a:spcBef>
                  <a:spcPct val="0"/>
                </a:spcBef>
                <a:spcAft>
                  <a:spcPts val="0"/>
                </a:spcAft>
              </a:pPr>
              <a:r>
                <a:rPr lang="en-US" altLang="zh-TW" sz="2000" b="1" kern="1200" dirty="0">
                  <a:solidFill>
                    <a:srgbClr val="000066"/>
                  </a:solidFill>
                  <a:latin typeface="微軟正黑體" pitchFamily="34" charset="-120"/>
                  <a:ea typeface="微軟正黑體" pitchFamily="34" charset="-120"/>
                </a:rPr>
                <a:t>A</a:t>
              </a:r>
              <a:r>
                <a:rPr lang="zh-TW" altLang="en-US" sz="2000" b="1" kern="1200" dirty="0">
                  <a:solidFill>
                    <a:srgbClr val="000066"/>
                  </a:solidFill>
                  <a:latin typeface="微軟正黑體" pitchFamily="34" charset="-120"/>
                  <a:ea typeface="微軟正黑體" pitchFamily="34" charset="-120"/>
                </a:rPr>
                <a:t>精    熟：每科</a:t>
              </a:r>
              <a:r>
                <a:rPr lang="en-US" altLang="zh-TW" sz="2000" b="1" kern="1200" dirty="0">
                  <a:solidFill>
                    <a:srgbClr val="000066"/>
                  </a:solidFill>
                  <a:latin typeface="微軟正黑體" pitchFamily="34" charset="-120"/>
                  <a:ea typeface="微軟正黑體" pitchFamily="34" charset="-120"/>
                </a:rPr>
                <a:t>6</a:t>
              </a:r>
              <a:r>
                <a:rPr lang="zh-TW" altLang="en-US" sz="2000" b="1" kern="1200" dirty="0">
                  <a:solidFill>
                    <a:srgbClr val="000066"/>
                  </a:solidFill>
                  <a:latin typeface="微軟正黑體" pitchFamily="34" charset="-120"/>
                  <a:ea typeface="微軟正黑體" pitchFamily="34" charset="-120"/>
                </a:rPr>
                <a:t>分</a:t>
              </a:r>
            </a:p>
            <a:p>
              <a:pPr lvl="0" algn="ctr" defTabSz="1066800">
                <a:lnSpc>
                  <a:spcPct val="120000"/>
                </a:lnSpc>
                <a:spcBef>
                  <a:spcPct val="0"/>
                </a:spcBef>
                <a:spcAft>
                  <a:spcPts val="0"/>
                </a:spcAft>
              </a:pPr>
              <a:r>
                <a:rPr lang="en-US" altLang="zh-TW" sz="2000" b="1" kern="1200" dirty="0">
                  <a:solidFill>
                    <a:srgbClr val="000066"/>
                  </a:solidFill>
                  <a:latin typeface="微軟正黑體" pitchFamily="34" charset="-120"/>
                  <a:ea typeface="微軟正黑體" pitchFamily="34" charset="-120"/>
                </a:rPr>
                <a:t>B</a:t>
              </a:r>
              <a:r>
                <a:rPr lang="zh-TW" altLang="en-US" sz="2000" b="1" kern="1200" dirty="0">
                  <a:solidFill>
                    <a:srgbClr val="000066"/>
                  </a:solidFill>
                  <a:latin typeface="微軟正黑體" pitchFamily="34" charset="-120"/>
                  <a:ea typeface="微軟正黑體" pitchFamily="34" charset="-120"/>
                </a:rPr>
                <a:t>基    礎：每科</a:t>
              </a:r>
              <a:r>
                <a:rPr lang="en-US" altLang="zh-TW" sz="2000" b="1" kern="1200" dirty="0">
                  <a:solidFill>
                    <a:srgbClr val="000066"/>
                  </a:solidFill>
                  <a:latin typeface="微軟正黑體" pitchFamily="34" charset="-120"/>
                  <a:ea typeface="微軟正黑體" pitchFamily="34" charset="-120"/>
                </a:rPr>
                <a:t>4</a:t>
              </a:r>
              <a:r>
                <a:rPr lang="zh-TW" altLang="en-US" sz="2000" b="1" kern="1200" dirty="0">
                  <a:solidFill>
                    <a:srgbClr val="000066"/>
                  </a:solidFill>
                  <a:latin typeface="微軟正黑體" pitchFamily="34" charset="-120"/>
                  <a:ea typeface="微軟正黑體" pitchFamily="34" charset="-120"/>
                </a:rPr>
                <a:t>分</a:t>
              </a:r>
            </a:p>
            <a:p>
              <a:pPr lvl="0" algn="ctr" defTabSz="1066800">
                <a:lnSpc>
                  <a:spcPct val="120000"/>
                </a:lnSpc>
                <a:spcBef>
                  <a:spcPct val="0"/>
                </a:spcBef>
                <a:spcAft>
                  <a:spcPts val="0"/>
                </a:spcAft>
              </a:pPr>
              <a:r>
                <a:rPr lang="en-US" altLang="zh-TW" sz="2000" b="1" kern="1200" dirty="0">
                  <a:solidFill>
                    <a:srgbClr val="000066"/>
                  </a:solidFill>
                  <a:latin typeface="微軟正黑體" pitchFamily="34" charset="-120"/>
                  <a:ea typeface="微軟正黑體" pitchFamily="34" charset="-120"/>
                </a:rPr>
                <a:t>C</a:t>
              </a:r>
              <a:r>
                <a:rPr lang="zh-TW" altLang="en-US" sz="2000" b="1" kern="1200" dirty="0">
                  <a:solidFill>
                    <a:srgbClr val="000066"/>
                  </a:solidFill>
                  <a:latin typeface="微軟正黑體" pitchFamily="34" charset="-120"/>
                  <a:ea typeface="微軟正黑體" pitchFamily="34" charset="-120"/>
                </a:rPr>
                <a:t>待加強：每科</a:t>
              </a:r>
              <a:r>
                <a:rPr lang="en-US" altLang="zh-TW" sz="2000" b="1" kern="1200" dirty="0">
                  <a:solidFill>
                    <a:srgbClr val="000066"/>
                  </a:solidFill>
                  <a:latin typeface="微軟正黑體" pitchFamily="34" charset="-120"/>
                  <a:ea typeface="微軟正黑體" pitchFamily="34" charset="-120"/>
                </a:rPr>
                <a:t>2</a:t>
              </a:r>
              <a:r>
                <a:rPr lang="zh-TW" altLang="en-US" sz="2000" b="1" kern="1200" dirty="0">
                  <a:solidFill>
                    <a:srgbClr val="000066"/>
                  </a:solidFill>
                  <a:latin typeface="微軟正黑體" pitchFamily="34" charset="-120"/>
                  <a:ea typeface="微軟正黑體" pitchFamily="34" charset="-120"/>
                </a:rPr>
                <a:t>分</a:t>
              </a:r>
              <a:endParaRPr lang="zh-TW" altLang="en-US" sz="2000" b="1" kern="1200" dirty="0">
                <a:solidFill>
                  <a:srgbClr val="002060"/>
                </a:solidFill>
                <a:latin typeface="微軟正黑體" pitchFamily="34" charset="-120"/>
                <a:ea typeface="微軟正黑體" pitchFamily="34" charset="-120"/>
              </a:endParaRPr>
            </a:p>
          </p:txBody>
        </p:sp>
      </p:grpSp>
      <p:grpSp>
        <p:nvGrpSpPr>
          <p:cNvPr id="3" name="群組 2"/>
          <p:cNvGrpSpPr/>
          <p:nvPr/>
        </p:nvGrpSpPr>
        <p:grpSpPr>
          <a:xfrm>
            <a:off x="107504" y="3068960"/>
            <a:ext cx="3056454" cy="2808313"/>
            <a:chOff x="107504" y="3140968"/>
            <a:chExt cx="3056455" cy="2808313"/>
          </a:xfrm>
        </p:grpSpPr>
        <p:sp>
          <p:nvSpPr>
            <p:cNvPr id="16" name="圓角矩形 15"/>
            <p:cNvSpPr/>
            <p:nvPr/>
          </p:nvSpPr>
          <p:spPr>
            <a:xfrm>
              <a:off x="107504" y="3681118"/>
              <a:ext cx="3056455" cy="2268163"/>
            </a:xfrm>
            <a:prstGeom prst="roundRect">
              <a:avLst>
                <a:gd name="adj" fmla="val 10000"/>
              </a:avLst>
            </a:prstGeom>
            <a:solidFill>
              <a:srgbClr val="FFFF66">
                <a:alpha val="80000"/>
              </a:srgbClr>
            </a:solidFill>
            <a:ln w="38100">
              <a:solidFill>
                <a:schemeClr val="tx2">
                  <a:lumMod val="60000"/>
                  <a:lumOff val="4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7" name="圓角矩形 4"/>
            <p:cNvSpPr/>
            <p:nvPr/>
          </p:nvSpPr>
          <p:spPr>
            <a:xfrm>
              <a:off x="185349" y="3140968"/>
              <a:ext cx="2936157" cy="219464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120000"/>
                </a:lnSpc>
                <a:spcBef>
                  <a:spcPct val="0"/>
                </a:spcBef>
                <a:spcAft>
                  <a:spcPts val="0"/>
                </a:spcAft>
              </a:pPr>
              <a:r>
                <a:rPr lang="zh-TW" altLang="en-US" sz="2000" b="1" kern="1200" dirty="0">
                  <a:solidFill>
                    <a:srgbClr val="7030A0"/>
                  </a:solidFill>
                  <a:latin typeface="微軟正黑體" pitchFamily="34" charset="-120"/>
                  <a:ea typeface="微軟正黑體" pitchFamily="34" charset="-120"/>
                </a:rPr>
                <a:t>國文、數學、英語、</a:t>
              </a:r>
              <a:r>
                <a:rPr lang="en-US" altLang="zh-TW" sz="2000" b="1" kern="1200" dirty="0">
                  <a:solidFill>
                    <a:srgbClr val="7030A0"/>
                  </a:solidFill>
                  <a:latin typeface="微軟正黑體" pitchFamily="34" charset="-120"/>
                  <a:ea typeface="微軟正黑體" pitchFamily="34" charset="-120"/>
                </a:rPr>
                <a:t/>
              </a:r>
              <a:br>
                <a:rPr lang="en-US" altLang="zh-TW" sz="2000" b="1" kern="1200" dirty="0">
                  <a:solidFill>
                    <a:srgbClr val="7030A0"/>
                  </a:solidFill>
                  <a:latin typeface="微軟正黑體" pitchFamily="34" charset="-120"/>
                  <a:ea typeface="微軟正黑體" pitchFamily="34" charset="-120"/>
                </a:rPr>
              </a:br>
              <a:r>
                <a:rPr lang="zh-TW" altLang="en-US" sz="2000" b="1" kern="1200" dirty="0">
                  <a:solidFill>
                    <a:srgbClr val="7030A0"/>
                  </a:solidFill>
                  <a:latin typeface="微軟正黑體" pitchFamily="34" charset="-120"/>
                  <a:ea typeface="微軟正黑體" pitchFamily="34" charset="-120"/>
                </a:rPr>
                <a:t>社會、自然 標示積點</a:t>
              </a:r>
              <a:endParaRPr lang="en-US" altLang="zh-TW" sz="2000" b="1" kern="1200" dirty="0">
                <a:solidFill>
                  <a:srgbClr val="7030A0"/>
                </a:solidFill>
                <a:latin typeface="微軟正黑體" pitchFamily="34" charset="-120"/>
                <a:ea typeface="微軟正黑體" pitchFamily="34" charset="-120"/>
              </a:endParaRPr>
            </a:p>
            <a:p>
              <a:pPr lvl="0" algn="ctr" defTabSz="1066800">
                <a:lnSpc>
                  <a:spcPct val="120000"/>
                </a:lnSpc>
                <a:spcBef>
                  <a:spcPct val="0"/>
                </a:spcBef>
                <a:spcAft>
                  <a:spcPts val="0"/>
                </a:spcAft>
              </a:pPr>
              <a:endParaRPr lang="en-US" altLang="zh-TW" sz="2000" b="1" kern="1200" dirty="0">
                <a:solidFill>
                  <a:srgbClr val="7030A0"/>
                </a:solidFill>
                <a:latin typeface="微軟正黑體" pitchFamily="34" charset="-120"/>
                <a:ea typeface="微軟正黑體" pitchFamily="34" charset="-120"/>
              </a:endParaRPr>
            </a:p>
          </p:txBody>
        </p:sp>
      </p:grpSp>
      <p:graphicFrame>
        <p:nvGraphicFramePr>
          <p:cNvPr id="2" name="表格 1"/>
          <p:cNvGraphicFramePr>
            <a:graphicFrameLocks noGrp="1"/>
          </p:cNvGraphicFramePr>
          <p:nvPr>
            <p:extLst/>
          </p:nvPr>
        </p:nvGraphicFramePr>
        <p:xfrm>
          <a:off x="107504" y="4437112"/>
          <a:ext cx="3168352" cy="1371600"/>
        </p:xfrm>
        <a:graphic>
          <a:graphicData uri="http://schemas.openxmlformats.org/drawingml/2006/table">
            <a:tbl>
              <a:tblPr firstRow="1" bandRow="1">
                <a:tableStyleId>{5C22544A-7EE6-4342-B048-85BDC9FD1C3A}</a:tableStyleId>
              </a:tblPr>
              <a:tblGrid>
                <a:gridCol w="1247569">
                  <a:extLst>
                    <a:ext uri="{9D8B030D-6E8A-4147-A177-3AD203B41FA5}">
                      <a16:colId xmlns="" xmlns:a16="http://schemas.microsoft.com/office/drawing/2014/main" val="20000"/>
                    </a:ext>
                  </a:extLst>
                </a:gridCol>
                <a:gridCol w="1091231">
                  <a:extLst>
                    <a:ext uri="{9D8B030D-6E8A-4147-A177-3AD203B41FA5}">
                      <a16:colId xmlns="" xmlns:a16="http://schemas.microsoft.com/office/drawing/2014/main" val="20001"/>
                    </a:ext>
                  </a:extLst>
                </a:gridCol>
                <a:gridCol w="829552">
                  <a:extLst>
                    <a:ext uri="{9D8B030D-6E8A-4147-A177-3AD203B41FA5}">
                      <a16:colId xmlns="" xmlns:a16="http://schemas.microsoft.com/office/drawing/2014/main" val="20002"/>
                    </a:ext>
                  </a:extLst>
                </a:gridCol>
              </a:tblGrid>
              <a:tr h="428992">
                <a:tc>
                  <a:txBody>
                    <a:bodyPr/>
                    <a:lstStyle/>
                    <a:p>
                      <a:r>
                        <a:rPr lang="en-US" altLang="zh-TW" sz="2400" b="1" dirty="0"/>
                        <a:t>A++:</a:t>
                      </a:r>
                      <a:r>
                        <a:rPr lang="zh-TW" altLang="en-US" sz="2400" b="1" dirty="0"/>
                        <a:t>７</a:t>
                      </a:r>
                    </a:p>
                  </a:txBody>
                  <a:tcPr/>
                </a:tc>
                <a:tc>
                  <a:txBody>
                    <a:bodyPr/>
                    <a:lstStyle/>
                    <a:p>
                      <a:r>
                        <a:rPr lang="en-US" altLang="zh-TW" sz="2400" b="1" dirty="0"/>
                        <a:t>A+:</a:t>
                      </a:r>
                      <a:r>
                        <a:rPr lang="zh-TW" altLang="en-US" sz="2400" b="1" dirty="0"/>
                        <a:t>６</a:t>
                      </a:r>
                    </a:p>
                  </a:txBody>
                  <a:tcPr/>
                </a:tc>
                <a:tc>
                  <a:txBody>
                    <a:bodyPr/>
                    <a:lstStyle/>
                    <a:p>
                      <a:r>
                        <a:rPr lang="en-US" altLang="zh-TW" sz="2400" b="1" dirty="0"/>
                        <a:t>A:</a:t>
                      </a:r>
                      <a:r>
                        <a:rPr lang="zh-TW" altLang="en-US" sz="2400" b="1" dirty="0"/>
                        <a:t>５</a:t>
                      </a:r>
                    </a:p>
                  </a:txBody>
                  <a:tcPr/>
                </a:tc>
                <a:extLst>
                  <a:ext uri="{0D108BD9-81ED-4DB2-BD59-A6C34878D82A}">
                    <a16:rowId xmlns="" xmlns:a16="http://schemas.microsoft.com/office/drawing/2014/main" val="10000"/>
                  </a:ext>
                </a:extLst>
              </a:tr>
              <a:tr h="370840">
                <a:tc>
                  <a:txBody>
                    <a:bodyPr/>
                    <a:lstStyle/>
                    <a:p>
                      <a:r>
                        <a:rPr lang="en-US" altLang="zh-TW" sz="2400" b="1" dirty="0">
                          <a:solidFill>
                            <a:srgbClr val="7030A0"/>
                          </a:solidFill>
                        </a:rPr>
                        <a:t>B++:</a:t>
                      </a:r>
                      <a:r>
                        <a:rPr lang="zh-TW" altLang="en-US" sz="2400" b="1" dirty="0">
                          <a:solidFill>
                            <a:srgbClr val="7030A0"/>
                          </a:solidFill>
                        </a:rPr>
                        <a:t>４</a:t>
                      </a:r>
                    </a:p>
                  </a:txBody>
                  <a:tcPr/>
                </a:tc>
                <a:tc>
                  <a:txBody>
                    <a:bodyPr/>
                    <a:lstStyle/>
                    <a:p>
                      <a:r>
                        <a:rPr lang="en-US" altLang="zh-TW" sz="2400" b="1" dirty="0">
                          <a:solidFill>
                            <a:srgbClr val="7030A0"/>
                          </a:solidFill>
                        </a:rPr>
                        <a:t>B+:</a:t>
                      </a:r>
                      <a:r>
                        <a:rPr lang="zh-TW" altLang="en-US" sz="2400" b="1" dirty="0">
                          <a:solidFill>
                            <a:srgbClr val="7030A0"/>
                          </a:solidFill>
                        </a:rPr>
                        <a:t>３</a:t>
                      </a:r>
                    </a:p>
                  </a:txBody>
                  <a:tcPr/>
                </a:tc>
                <a:tc>
                  <a:txBody>
                    <a:bodyPr/>
                    <a:lstStyle/>
                    <a:p>
                      <a:r>
                        <a:rPr lang="en-US" altLang="zh-TW" sz="2400" b="1" dirty="0">
                          <a:solidFill>
                            <a:srgbClr val="7030A0"/>
                          </a:solidFill>
                        </a:rPr>
                        <a:t>B:</a:t>
                      </a:r>
                      <a:r>
                        <a:rPr lang="zh-TW" altLang="en-US" sz="2400" b="1" dirty="0">
                          <a:solidFill>
                            <a:srgbClr val="7030A0"/>
                          </a:solidFill>
                        </a:rPr>
                        <a:t>２</a:t>
                      </a:r>
                    </a:p>
                  </a:txBody>
                  <a:tcPr/>
                </a:tc>
                <a:extLst>
                  <a:ext uri="{0D108BD9-81ED-4DB2-BD59-A6C34878D82A}">
                    <a16:rowId xmlns="" xmlns:a16="http://schemas.microsoft.com/office/drawing/2014/main" val="10001"/>
                  </a:ext>
                </a:extLst>
              </a:tr>
              <a:tr h="370840">
                <a:tc gridSpan="3">
                  <a:txBody>
                    <a:bodyPr/>
                    <a:lstStyle/>
                    <a:p>
                      <a:r>
                        <a:rPr lang="en-US" altLang="zh-TW" sz="2400" b="1" dirty="0"/>
                        <a:t>C:</a:t>
                      </a:r>
                      <a:r>
                        <a:rPr lang="zh-TW" altLang="en-US" sz="2400" b="1" dirty="0"/>
                        <a:t>１</a:t>
                      </a:r>
                    </a:p>
                  </a:txBody>
                  <a:tcPr/>
                </a:tc>
                <a:tc hMerge="1">
                  <a:txBody>
                    <a:bodyPr/>
                    <a:lstStyle/>
                    <a:p>
                      <a:endParaRPr lang="zh-TW" altLang="en-US" sz="2400" dirty="0"/>
                    </a:p>
                  </a:txBody>
                  <a:tcPr/>
                </a:tc>
                <a:tc hMerge="1">
                  <a:txBody>
                    <a:bodyPr/>
                    <a:lstStyle/>
                    <a:p>
                      <a:endParaRPr lang="zh-TW" altLang="en-US" sz="2400" dirty="0"/>
                    </a:p>
                  </a:txBody>
                  <a:tcPr/>
                </a:tc>
                <a:extLst>
                  <a:ext uri="{0D108BD9-81ED-4DB2-BD59-A6C34878D82A}">
                    <a16:rowId xmlns="" xmlns:a16="http://schemas.microsoft.com/office/drawing/2014/main" val="10002"/>
                  </a:ext>
                </a:extLst>
              </a:tr>
            </a:tbl>
          </a:graphicData>
        </a:graphic>
      </p:graphicFrame>
      <p:sp>
        <p:nvSpPr>
          <p:cNvPr id="18" name="文字方塊 17"/>
          <p:cNvSpPr txBox="1"/>
          <p:nvPr/>
        </p:nvSpPr>
        <p:spPr>
          <a:xfrm>
            <a:off x="3419872" y="1691813"/>
            <a:ext cx="5184576" cy="584775"/>
          </a:xfrm>
          <a:prstGeom prst="rect">
            <a:avLst/>
          </a:prstGeom>
          <a:noFill/>
        </p:spPr>
        <p:txBody>
          <a:bodyPr wrap="square" rtlCol="0">
            <a:spAutoFit/>
          </a:bodyPr>
          <a:lstStyle/>
          <a:p>
            <a:r>
              <a:rPr lang="zh-TW" altLang="en-US" sz="3200" b="1" dirty="0">
                <a:latin typeface="微軟正黑體" panose="020B0604030504040204" pitchFamily="34" charset="-120"/>
                <a:ea typeface="微軟正黑體" panose="020B0604030504040204" pitchFamily="34" charset="-120"/>
              </a:rPr>
              <a:t>超額比序總積分上限</a:t>
            </a:r>
            <a:r>
              <a:rPr lang="en-US" altLang="zh-TW" sz="3200" b="1" dirty="0">
                <a:latin typeface="微軟正黑體" panose="020B0604030504040204" pitchFamily="34" charset="-120"/>
                <a:ea typeface="微軟正黑體" panose="020B0604030504040204" pitchFamily="34" charset="-120"/>
              </a:rPr>
              <a:t>100</a:t>
            </a:r>
            <a:r>
              <a:rPr lang="zh-TW" altLang="en-US" sz="3200" b="1" dirty="0">
                <a:latin typeface="微軟正黑體" panose="020B0604030504040204" pitchFamily="34" charset="-120"/>
                <a:ea typeface="微軟正黑體" panose="020B0604030504040204" pitchFamily="34" charset="-120"/>
              </a:rPr>
              <a:t>分</a:t>
            </a:r>
          </a:p>
        </p:txBody>
      </p:sp>
      <p:sp>
        <p:nvSpPr>
          <p:cNvPr id="15" name="Rectangle 59"/>
          <p:cNvSpPr txBox="1">
            <a:spLocks noChangeArrowheads="1"/>
          </p:cNvSpPr>
          <p:nvPr/>
        </p:nvSpPr>
        <p:spPr>
          <a:xfrm>
            <a:off x="0" y="0"/>
            <a:ext cx="6804248" cy="8509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TW" sz="3200" b="1" dirty="0">
                <a:solidFill>
                  <a:schemeClr val="tx1">
                    <a:lumMod val="50000"/>
                    <a:lumOff val="50000"/>
                  </a:schemeClr>
                </a:solidFill>
                <a:latin typeface="微軟正黑體" panose="020B0604030504040204" pitchFamily="34" charset="-120"/>
                <a:ea typeface="微軟正黑體" panose="020B0604030504040204" pitchFamily="34" charset="-120"/>
              </a:rPr>
              <a:t>112</a:t>
            </a:r>
            <a:r>
              <a:rPr lang="zh-TW" altLang="en-US" sz="3200" b="1" dirty="0">
                <a:solidFill>
                  <a:schemeClr val="tx1">
                    <a:lumMod val="50000"/>
                    <a:lumOff val="50000"/>
                  </a:schemeClr>
                </a:solidFill>
                <a:latin typeface="微軟正黑體" panose="020B0604030504040204" pitchFamily="34" charset="-120"/>
                <a:ea typeface="微軟正黑體" panose="020B0604030504040204" pitchFamily="34" charset="-120"/>
              </a:rPr>
              <a:t>高雄區免試入學</a:t>
            </a:r>
            <a:endParaRPr lang="zh-TW" altLang="en-US" sz="2400" b="1" dirty="0">
              <a:solidFill>
                <a:schemeClr val="tx1">
                  <a:lumMod val="50000"/>
                  <a:lumOff val="5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088437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graphicEl>
                                              <a:dgm id="{5C2AA9AA-F78F-4548-875E-8F88A4B11A9B}"/>
                                            </p:graphicEl>
                                          </p:spTgt>
                                        </p:tgtEl>
                                        <p:attrNameLst>
                                          <p:attrName>style.visibility</p:attrName>
                                        </p:attrNameLst>
                                      </p:cBhvr>
                                      <p:to>
                                        <p:strVal val="visible"/>
                                      </p:to>
                                    </p:set>
                                    <p:anim calcmode="lin" valueType="num">
                                      <p:cBhvr additive="base">
                                        <p:cTn id="7" dur="500" fill="hold"/>
                                        <p:tgtEl>
                                          <p:spTgt spid="11">
                                            <p:graphicEl>
                                              <a:dgm id="{5C2AA9AA-F78F-4548-875E-8F88A4B11A9B}"/>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graphicEl>
                                              <a:dgm id="{5C2AA9AA-F78F-4548-875E-8F88A4B11A9B}"/>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graphicEl>
                                              <a:dgm id="{3F536BF3-4C78-42E5-8816-AED3EA613989}"/>
                                            </p:graphicEl>
                                          </p:spTgt>
                                        </p:tgtEl>
                                        <p:attrNameLst>
                                          <p:attrName>style.visibility</p:attrName>
                                        </p:attrNameLst>
                                      </p:cBhvr>
                                      <p:to>
                                        <p:strVal val="visible"/>
                                      </p:to>
                                    </p:set>
                                    <p:anim calcmode="lin" valueType="num">
                                      <p:cBhvr additive="base">
                                        <p:cTn id="13" dur="500" fill="hold"/>
                                        <p:tgtEl>
                                          <p:spTgt spid="11">
                                            <p:graphicEl>
                                              <a:dgm id="{3F536BF3-4C78-42E5-8816-AED3EA613989}"/>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graphicEl>
                                              <a:dgm id="{3F536BF3-4C78-42E5-8816-AED3EA613989}"/>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graphicEl>
                                              <a:dgm id="{336006F1-42A9-4C54-A88B-91B5574663B1}"/>
                                            </p:graphicEl>
                                          </p:spTgt>
                                        </p:tgtEl>
                                        <p:attrNameLst>
                                          <p:attrName>style.visibility</p:attrName>
                                        </p:attrNameLst>
                                      </p:cBhvr>
                                      <p:to>
                                        <p:strVal val="visible"/>
                                      </p:to>
                                    </p:set>
                                    <p:anim calcmode="lin" valueType="num">
                                      <p:cBhvr additive="base">
                                        <p:cTn id="19" dur="500" fill="hold"/>
                                        <p:tgtEl>
                                          <p:spTgt spid="11">
                                            <p:graphicEl>
                                              <a:dgm id="{336006F1-42A9-4C54-A88B-91B5574663B1}"/>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graphicEl>
                                              <a:dgm id="{336006F1-42A9-4C54-A88B-91B5574663B1}"/>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barn(inVertical)">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barn(inVertical)">
                                      <p:cBhvr>
                                        <p:cTn id="3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Sub>
          <a:bldDgm bld="one"/>
        </p:bldSub>
      </p:bldGraphic>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9"/>
          <p:cNvSpPr>
            <a:spLocks noGrp="1" noChangeArrowheads="1"/>
          </p:cNvSpPr>
          <p:nvPr>
            <p:ph type="title" idx="4294967295"/>
          </p:nvPr>
        </p:nvSpPr>
        <p:spPr>
          <a:xfrm>
            <a:off x="0" y="0"/>
            <a:ext cx="8460432" cy="850900"/>
          </a:xfrm>
        </p:spPr>
        <p:txBody>
          <a:bodyPr>
            <a:normAutofit/>
          </a:bodyPr>
          <a:lstStyle/>
          <a:p>
            <a:r>
              <a:rPr lang="en-US" altLang="zh-TW" sz="3200" b="1" dirty="0">
                <a:solidFill>
                  <a:schemeClr val="tx1">
                    <a:lumMod val="50000"/>
                    <a:lumOff val="50000"/>
                  </a:schemeClr>
                </a:solidFill>
                <a:latin typeface="微軟正黑體" panose="020B0604030504040204" pitchFamily="34" charset="-120"/>
                <a:ea typeface="微軟正黑體" panose="020B0604030504040204" pitchFamily="34" charset="-120"/>
              </a:rPr>
              <a:t>112</a:t>
            </a:r>
            <a:r>
              <a:rPr lang="zh-TW" altLang="en-US" sz="3200" b="1" dirty="0">
                <a:solidFill>
                  <a:schemeClr val="tx1">
                    <a:lumMod val="50000"/>
                    <a:lumOff val="50000"/>
                  </a:schemeClr>
                </a:solidFill>
                <a:latin typeface="微軟正黑體" panose="020B0604030504040204" pitchFamily="34" charset="-120"/>
                <a:ea typeface="微軟正黑體" panose="020B0604030504040204" pitchFamily="34" charset="-120"/>
              </a:rPr>
              <a:t>高雄區免試入學─</a:t>
            </a:r>
            <a:r>
              <a:rPr lang="zh-TW" altLang="en-US" sz="2400" b="1" dirty="0">
                <a:solidFill>
                  <a:schemeClr val="tx1">
                    <a:lumMod val="50000"/>
                    <a:lumOff val="50000"/>
                  </a:schemeClr>
                </a:solidFill>
                <a:latin typeface="微軟正黑體" panose="020B0604030504040204" pitchFamily="34" charset="-120"/>
                <a:ea typeface="微軟正黑體" panose="020B0604030504040204" pitchFamily="34" charset="-120"/>
              </a:rPr>
              <a:t>超額比序積分採計與內涵</a:t>
            </a:r>
          </a:p>
        </p:txBody>
      </p:sp>
      <p:sp>
        <p:nvSpPr>
          <p:cNvPr id="15" name="標題 1"/>
          <p:cNvSpPr txBox="1">
            <a:spLocks/>
          </p:cNvSpPr>
          <p:nvPr/>
        </p:nvSpPr>
        <p:spPr>
          <a:xfrm>
            <a:off x="1547664" y="692696"/>
            <a:ext cx="6681936" cy="8509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TW" altLang="en-US" sz="3600" b="1" dirty="0">
                <a:solidFill>
                  <a:srgbClr val="C00000"/>
                </a:solidFill>
                <a:latin typeface="微軟正黑體" panose="020B0604030504040204" pitchFamily="34" charset="-120"/>
                <a:ea typeface="微軟正黑體" panose="020B0604030504040204" pitchFamily="34" charset="-120"/>
              </a:rPr>
              <a:t>志願序積分換算</a:t>
            </a:r>
          </a:p>
        </p:txBody>
      </p:sp>
      <p:graphicFrame>
        <p:nvGraphicFramePr>
          <p:cNvPr id="19" name="內容版面配置區 3"/>
          <p:cNvGraphicFramePr>
            <a:graphicFrameLocks/>
          </p:cNvGraphicFramePr>
          <p:nvPr/>
        </p:nvGraphicFramePr>
        <p:xfrm>
          <a:off x="500034" y="1556792"/>
          <a:ext cx="5084094" cy="32861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0" name="表格 19"/>
          <p:cNvGraphicFramePr>
            <a:graphicFrameLocks noGrp="1"/>
          </p:cNvGraphicFramePr>
          <p:nvPr/>
        </p:nvGraphicFramePr>
        <p:xfrm>
          <a:off x="5786438" y="1556792"/>
          <a:ext cx="2786083" cy="2016240"/>
        </p:xfrm>
        <a:graphic>
          <a:graphicData uri="http://schemas.openxmlformats.org/drawingml/2006/table">
            <a:tbl>
              <a:tblPr firstRow="1" bandRow="1">
                <a:tableStyleId>{5C22544A-7EE6-4342-B048-85BDC9FD1C3A}</a:tableStyleId>
              </a:tblPr>
              <a:tblGrid>
                <a:gridCol w="1017802">
                  <a:extLst>
                    <a:ext uri="{9D8B030D-6E8A-4147-A177-3AD203B41FA5}">
                      <a16:colId xmlns="" xmlns:a16="http://schemas.microsoft.com/office/drawing/2014/main" val="20000"/>
                    </a:ext>
                  </a:extLst>
                </a:gridCol>
                <a:gridCol w="972257">
                  <a:extLst>
                    <a:ext uri="{9D8B030D-6E8A-4147-A177-3AD203B41FA5}">
                      <a16:colId xmlns="" xmlns:a16="http://schemas.microsoft.com/office/drawing/2014/main" val="20001"/>
                    </a:ext>
                  </a:extLst>
                </a:gridCol>
                <a:gridCol w="796024">
                  <a:extLst>
                    <a:ext uri="{9D8B030D-6E8A-4147-A177-3AD203B41FA5}">
                      <a16:colId xmlns="" xmlns:a16="http://schemas.microsoft.com/office/drawing/2014/main" val="20002"/>
                    </a:ext>
                  </a:extLst>
                </a:gridCol>
              </a:tblGrid>
              <a:tr h="21882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學校群</a:t>
                      </a: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tx2">
                          <a:lumMod val="40000"/>
                          <a:lumOff val="60000"/>
                        </a:schemeClr>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66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學校序</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tx2">
                          <a:lumMod val="40000"/>
                          <a:lumOff val="60000"/>
                        </a:schemeClr>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7030A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積分</a:t>
                      </a: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tx2">
                          <a:lumMod val="40000"/>
                          <a:lumOff val="60000"/>
                        </a:schemeClr>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660033"/>
                    </a:solidFill>
                  </a:tcPr>
                </a:tc>
                <a:extLst>
                  <a:ext uri="{0D108BD9-81ED-4DB2-BD59-A6C34878D82A}">
                    <a16:rowId xmlns="" xmlns:a16="http://schemas.microsoft.com/office/drawing/2014/main" val="10000"/>
                  </a:ext>
                </a:extLst>
              </a:tr>
              <a:tr h="540000">
                <a:tc>
                  <a:txBody>
                    <a:bodyPr/>
                    <a:lstStyle/>
                    <a:p>
                      <a:pPr algn="ctr"/>
                      <a:r>
                        <a:rPr lang="en-US" altLang="zh-TW" sz="2000" b="1" dirty="0">
                          <a:solidFill>
                            <a:schemeClr val="bg1"/>
                          </a:solidFill>
                          <a:latin typeface="微軟正黑體" pitchFamily="34" charset="-120"/>
                          <a:ea typeface="微軟正黑體" pitchFamily="34" charset="-120"/>
                        </a:rPr>
                        <a:t>1</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6600"/>
                    </a:solidFill>
                  </a:tcPr>
                </a:tc>
                <a:tc>
                  <a:txBody>
                    <a:bodyPr/>
                    <a:lstStyle/>
                    <a:p>
                      <a:pPr algn="ctr"/>
                      <a:r>
                        <a:rPr lang="en-US" altLang="zh-TW" sz="2000" b="1" dirty="0">
                          <a:solidFill>
                            <a:schemeClr val="bg1"/>
                          </a:solidFill>
                          <a:latin typeface="微軟正黑體" pitchFamily="34" charset="-120"/>
                          <a:ea typeface="微軟正黑體" pitchFamily="34" charset="-120"/>
                        </a:rPr>
                        <a:t>1-10</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7030A0"/>
                    </a:solidFill>
                  </a:tcPr>
                </a:tc>
                <a:tc>
                  <a:txBody>
                    <a:bodyPr/>
                    <a:lstStyle/>
                    <a:p>
                      <a:pPr algn="ctr"/>
                      <a:r>
                        <a:rPr lang="en-US" altLang="zh-TW" sz="2000" b="1" dirty="0">
                          <a:solidFill>
                            <a:schemeClr val="bg1"/>
                          </a:solidFill>
                          <a:latin typeface="微軟正黑體" pitchFamily="34" charset="-120"/>
                          <a:ea typeface="微軟正黑體" pitchFamily="34" charset="-120"/>
                        </a:rPr>
                        <a:t>30</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660033"/>
                    </a:solidFill>
                  </a:tcPr>
                </a:tc>
                <a:extLst>
                  <a:ext uri="{0D108BD9-81ED-4DB2-BD59-A6C34878D82A}">
                    <a16:rowId xmlns="" xmlns:a16="http://schemas.microsoft.com/office/drawing/2014/main" val="10001"/>
                  </a:ext>
                </a:extLst>
              </a:tr>
              <a:tr h="540000">
                <a:tc>
                  <a:txBody>
                    <a:body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6600"/>
                    </a:solidFill>
                  </a:tcPr>
                </a:tc>
                <a:tc>
                  <a:txBody>
                    <a:bodyPr/>
                    <a:lstStyle/>
                    <a:p>
                      <a:pPr algn="ctr"/>
                      <a:r>
                        <a:rPr lang="en-US" altLang="zh-TW" sz="2000" b="1" dirty="0">
                          <a:solidFill>
                            <a:schemeClr val="bg1"/>
                          </a:solidFill>
                          <a:latin typeface="微軟正黑體" pitchFamily="34" charset="-120"/>
                          <a:ea typeface="微軟正黑體" pitchFamily="34" charset="-120"/>
                        </a:rPr>
                        <a:t>11-20</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7030A0"/>
                    </a:solidFill>
                  </a:tcPr>
                </a:tc>
                <a:tc>
                  <a:txBody>
                    <a:bodyPr/>
                    <a:lstStyle/>
                    <a:p>
                      <a:pPr algn="ctr"/>
                      <a:r>
                        <a:rPr lang="en-US" altLang="zh-TW" sz="2000" b="1" dirty="0">
                          <a:solidFill>
                            <a:schemeClr val="bg1"/>
                          </a:solidFill>
                          <a:latin typeface="微軟正黑體" pitchFamily="34" charset="-120"/>
                          <a:ea typeface="微軟正黑體" pitchFamily="34" charset="-120"/>
                        </a:rPr>
                        <a:t>29</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660033"/>
                    </a:solidFill>
                  </a:tcPr>
                </a:tc>
                <a:extLst>
                  <a:ext uri="{0D108BD9-81ED-4DB2-BD59-A6C34878D82A}">
                    <a16:rowId xmlns="" xmlns:a16="http://schemas.microsoft.com/office/drawing/2014/main" val="10002"/>
                  </a:ext>
                </a:extLst>
              </a:tr>
              <a:tr h="540000">
                <a:tc>
                  <a:txBody>
                    <a:bodyPr/>
                    <a:lstStyle/>
                    <a:p>
                      <a:pPr algn="ctr"/>
                      <a:r>
                        <a:rPr lang="en-US" altLang="zh-TW" sz="2000" b="1" dirty="0">
                          <a:solidFill>
                            <a:schemeClr val="bg1"/>
                          </a:solidFill>
                          <a:latin typeface="微軟正黑體" pitchFamily="34" charset="-120"/>
                          <a:ea typeface="微軟正黑體" pitchFamily="34" charset="-120"/>
                        </a:rPr>
                        <a:t>3</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tx2">
                          <a:lumMod val="40000"/>
                          <a:lumOff val="60000"/>
                        </a:schemeClr>
                      </a:solidFill>
                      <a:prstDash val="solid"/>
                      <a:round/>
                      <a:headEnd type="none" w="med" len="med"/>
                      <a:tailEnd type="none" w="med" len="med"/>
                    </a:lnB>
                    <a:solidFill>
                      <a:srgbClr val="006600"/>
                    </a:solidFill>
                  </a:tcPr>
                </a:tc>
                <a:tc>
                  <a:txBody>
                    <a:bodyPr/>
                    <a:lstStyle/>
                    <a:p>
                      <a:pPr algn="ctr"/>
                      <a:r>
                        <a:rPr lang="en-US" altLang="zh-TW" sz="2000" b="1" dirty="0">
                          <a:solidFill>
                            <a:schemeClr val="bg1"/>
                          </a:solidFill>
                          <a:latin typeface="微軟正黑體" pitchFamily="34" charset="-120"/>
                          <a:ea typeface="微軟正黑體" pitchFamily="34" charset="-120"/>
                        </a:rPr>
                        <a:t>21-30</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tx2">
                          <a:lumMod val="40000"/>
                          <a:lumOff val="60000"/>
                        </a:schemeClr>
                      </a:solidFill>
                      <a:prstDash val="solid"/>
                      <a:round/>
                      <a:headEnd type="none" w="med" len="med"/>
                      <a:tailEnd type="none" w="med" len="med"/>
                    </a:lnB>
                    <a:solidFill>
                      <a:srgbClr val="7030A0"/>
                    </a:solidFill>
                  </a:tcPr>
                </a:tc>
                <a:tc>
                  <a:txBody>
                    <a:bodyPr/>
                    <a:lstStyle/>
                    <a:p>
                      <a:pPr algn="ctr"/>
                      <a:r>
                        <a:rPr lang="en-US" altLang="zh-TW" sz="2000" b="1" dirty="0">
                          <a:solidFill>
                            <a:schemeClr val="bg1"/>
                          </a:solidFill>
                          <a:latin typeface="微軟正黑體" pitchFamily="34" charset="-120"/>
                          <a:ea typeface="微軟正黑體" pitchFamily="34" charset="-120"/>
                        </a:rPr>
                        <a:t>28</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tx2">
                          <a:lumMod val="40000"/>
                          <a:lumOff val="60000"/>
                        </a:schemeClr>
                      </a:solidFill>
                      <a:prstDash val="solid"/>
                      <a:round/>
                      <a:headEnd type="none" w="med" len="med"/>
                      <a:tailEnd type="none" w="med" len="med"/>
                    </a:lnB>
                    <a:solidFill>
                      <a:srgbClr val="660033"/>
                    </a:solidFill>
                  </a:tcPr>
                </a:tc>
                <a:extLst>
                  <a:ext uri="{0D108BD9-81ED-4DB2-BD59-A6C34878D82A}">
                    <a16:rowId xmlns="" xmlns:a16="http://schemas.microsoft.com/office/drawing/2014/main" val="10003"/>
                  </a:ext>
                </a:extLst>
              </a:tr>
            </a:tbl>
          </a:graphicData>
        </a:graphic>
      </p:graphicFrame>
      <p:cxnSp>
        <p:nvCxnSpPr>
          <p:cNvPr id="21" name="直線接點 20"/>
          <p:cNvCxnSpPr/>
          <p:nvPr/>
        </p:nvCxnSpPr>
        <p:spPr>
          <a:xfrm>
            <a:off x="5286375" y="1931268"/>
            <a:ext cx="500063" cy="1588"/>
          </a:xfrm>
          <a:prstGeom prst="line">
            <a:avLst/>
          </a:prstGeom>
          <a:ln w="381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aphicFrame>
        <p:nvGraphicFramePr>
          <p:cNvPr id="22" name="資料庫圖表 21"/>
          <p:cNvGraphicFramePr/>
          <p:nvPr>
            <p:extLst/>
          </p:nvPr>
        </p:nvGraphicFramePr>
        <p:xfrm>
          <a:off x="731720" y="3717032"/>
          <a:ext cx="7872728" cy="216024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250318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9"/>
          <p:cNvSpPr>
            <a:spLocks noGrp="1" noChangeArrowheads="1"/>
          </p:cNvSpPr>
          <p:nvPr>
            <p:ph type="title" idx="4294967295"/>
          </p:nvPr>
        </p:nvSpPr>
        <p:spPr>
          <a:xfrm>
            <a:off x="0" y="0"/>
            <a:ext cx="7884336" cy="850900"/>
          </a:xfrm>
        </p:spPr>
        <p:txBody>
          <a:bodyPr>
            <a:normAutofit/>
          </a:bodyPr>
          <a:lstStyle/>
          <a:p>
            <a:r>
              <a:rPr lang="en-US" altLang="zh-TW" sz="3200" b="1" dirty="0">
                <a:solidFill>
                  <a:schemeClr val="tx1">
                    <a:lumMod val="50000"/>
                    <a:lumOff val="50000"/>
                  </a:schemeClr>
                </a:solidFill>
                <a:latin typeface="微軟正黑體" panose="020B0604030504040204" pitchFamily="34" charset="-120"/>
                <a:ea typeface="微軟正黑體" panose="020B0604030504040204" pitchFamily="34" charset="-120"/>
              </a:rPr>
              <a:t>112</a:t>
            </a:r>
            <a:r>
              <a:rPr lang="zh-TW" altLang="en-US" sz="3200" b="1" dirty="0">
                <a:solidFill>
                  <a:schemeClr val="tx1">
                    <a:lumMod val="50000"/>
                    <a:lumOff val="50000"/>
                  </a:schemeClr>
                </a:solidFill>
                <a:latin typeface="微軟正黑體" panose="020B0604030504040204" pitchFamily="34" charset="-120"/>
                <a:ea typeface="微軟正黑體" panose="020B0604030504040204" pitchFamily="34" charset="-120"/>
              </a:rPr>
              <a:t>高雄區免試入學─</a:t>
            </a:r>
            <a:r>
              <a:rPr lang="zh-TW" altLang="en-US" sz="2400" b="1" dirty="0">
                <a:solidFill>
                  <a:schemeClr val="tx1">
                    <a:lumMod val="50000"/>
                    <a:lumOff val="50000"/>
                  </a:schemeClr>
                </a:solidFill>
                <a:latin typeface="微軟正黑體" panose="020B0604030504040204" pitchFamily="34" charset="-120"/>
                <a:ea typeface="微軟正黑體" panose="020B0604030504040204" pitchFamily="34" charset="-120"/>
              </a:rPr>
              <a:t>超額比序積分採計與內涵</a:t>
            </a:r>
          </a:p>
        </p:txBody>
      </p:sp>
      <p:sp>
        <p:nvSpPr>
          <p:cNvPr id="15" name="標題 1"/>
          <p:cNvSpPr txBox="1">
            <a:spLocks/>
          </p:cNvSpPr>
          <p:nvPr/>
        </p:nvSpPr>
        <p:spPr>
          <a:xfrm>
            <a:off x="1547664" y="692696"/>
            <a:ext cx="6681936" cy="8509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TW" altLang="en-US" sz="3600" b="1" dirty="0">
                <a:solidFill>
                  <a:srgbClr val="C00000"/>
                </a:solidFill>
                <a:latin typeface="微軟正黑體" panose="020B0604030504040204" pitchFamily="34" charset="-120"/>
                <a:ea typeface="微軟正黑體" panose="020B0604030504040204" pitchFamily="34" charset="-120"/>
              </a:rPr>
              <a:t>志願序積分換算範例</a:t>
            </a:r>
          </a:p>
        </p:txBody>
      </p:sp>
      <p:graphicFrame>
        <p:nvGraphicFramePr>
          <p:cNvPr id="10" name="表格 9"/>
          <p:cNvGraphicFramePr>
            <a:graphicFrameLocks noGrp="1"/>
          </p:cNvGraphicFramePr>
          <p:nvPr>
            <p:extLst/>
          </p:nvPr>
        </p:nvGraphicFramePr>
        <p:xfrm>
          <a:off x="539552" y="1700808"/>
          <a:ext cx="5904656" cy="5067792"/>
        </p:xfrm>
        <a:graphic>
          <a:graphicData uri="http://schemas.openxmlformats.org/drawingml/2006/table">
            <a:tbl>
              <a:tblPr firstRow="1" bandRow="1">
                <a:tableStyleId>{5C22544A-7EE6-4342-B048-85BDC9FD1C3A}</a:tableStyleId>
              </a:tblPr>
              <a:tblGrid>
                <a:gridCol w="795274">
                  <a:extLst>
                    <a:ext uri="{9D8B030D-6E8A-4147-A177-3AD203B41FA5}">
                      <a16:colId xmlns="" xmlns:a16="http://schemas.microsoft.com/office/drawing/2014/main" val="20000"/>
                    </a:ext>
                  </a:extLst>
                </a:gridCol>
                <a:gridCol w="795274">
                  <a:extLst>
                    <a:ext uri="{9D8B030D-6E8A-4147-A177-3AD203B41FA5}">
                      <a16:colId xmlns="" xmlns:a16="http://schemas.microsoft.com/office/drawing/2014/main" val="20001"/>
                    </a:ext>
                  </a:extLst>
                </a:gridCol>
                <a:gridCol w="1361780">
                  <a:extLst>
                    <a:ext uri="{9D8B030D-6E8A-4147-A177-3AD203B41FA5}">
                      <a16:colId xmlns="" xmlns:a16="http://schemas.microsoft.com/office/drawing/2014/main" val="20002"/>
                    </a:ext>
                  </a:extLst>
                </a:gridCol>
                <a:gridCol w="2016224">
                  <a:extLst>
                    <a:ext uri="{9D8B030D-6E8A-4147-A177-3AD203B41FA5}">
                      <a16:colId xmlns="" xmlns:a16="http://schemas.microsoft.com/office/drawing/2014/main" val="20003"/>
                    </a:ext>
                  </a:extLst>
                </a:gridCol>
                <a:gridCol w="936104">
                  <a:extLst>
                    <a:ext uri="{9D8B030D-6E8A-4147-A177-3AD203B41FA5}">
                      <a16:colId xmlns="" xmlns:a16="http://schemas.microsoft.com/office/drawing/2014/main" val="20004"/>
                    </a:ext>
                  </a:extLst>
                </a:gridCol>
              </a:tblGrid>
              <a:tr h="316737">
                <a:tc>
                  <a:txBody>
                    <a:bodyPr/>
                    <a:lstStyle/>
                    <a:p>
                      <a:pPr algn="ctr">
                        <a:lnSpc>
                          <a:spcPct val="90000"/>
                        </a:lnSpc>
                      </a:pPr>
                      <a:r>
                        <a:rPr lang="zh-TW" altLang="en-US" sz="1600" b="1" dirty="0">
                          <a:latin typeface="微軟正黑體" panose="020B0604030504040204" pitchFamily="34" charset="-120"/>
                          <a:ea typeface="微軟正黑體" panose="020B0604030504040204" pitchFamily="34" charset="-120"/>
                        </a:rPr>
                        <a:t>學校群</a:t>
                      </a:r>
                    </a:p>
                  </a:txBody>
                  <a:tcPr anchor="ctr">
                    <a:solidFill>
                      <a:schemeClr val="accent1">
                        <a:lumMod val="50000"/>
                      </a:schemeClr>
                    </a:solidFill>
                  </a:tcPr>
                </a:tc>
                <a:tc>
                  <a:txBody>
                    <a:bodyPr/>
                    <a:lstStyle/>
                    <a:p>
                      <a:pPr algn="ctr">
                        <a:lnSpc>
                          <a:spcPct val="90000"/>
                        </a:lnSpc>
                      </a:pPr>
                      <a:r>
                        <a:rPr lang="zh-TW" altLang="en-US" sz="1600" b="1" dirty="0">
                          <a:latin typeface="微軟正黑體" panose="020B0604030504040204" pitchFamily="34" charset="-120"/>
                          <a:ea typeface="微軟正黑體" panose="020B0604030504040204" pitchFamily="34" charset="-120"/>
                        </a:rPr>
                        <a:t>學校序</a:t>
                      </a:r>
                    </a:p>
                  </a:txBody>
                  <a:tcPr anchor="ctr">
                    <a:solidFill>
                      <a:schemeClr val="accent1">
                        <a:lumMod val="50000"/>
                      </a:schemeClr>
                    </a:solidFill>
                  </a:tcPr>
                </a:tc>
                <a:tc>
                  <a:txBody>
                    <a:bodyPr/>
                    <a:lstStyle/>
                    <a:p>
                      <a:pPr algn="ctr">
                        <a:lnSpc>
                          <a:spcPct val="90000"/>
                        </a:lnSpc>
                      </a:pPr>
                      <a:r>
                        <a:rPr lang="zh-TW" altLang="en-US" sz="1600" b="1" dirty="0">
                          <a:latin typeface="微軟正黑體" panose="020B0604030504040204" pitchFamily="34" charset="-120"/>
                          <a:ea typeface="微軟正黑體" panose="020B0604030504040204" pitchFamily="34" charset="-120"/>
                        </a:rPr>
                        <a:t>校名</a:t>
                      </a:r>
                    </a:p>
                  </a:txBody>
                  <a:tcPr anchor="ctr">
                    <a:solidFill>
                      <a:schemeClr val="accent1">
                        <a:lumMod val="50000"/>
                      </a:schemeClr>
                    </a:solidFill>
                  </a:tcPr>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zh-TW" altLang="en-US" sz="1600" b="1" dirty="0">
                          <a:latin typeface="微軟正黑體" panose="020B0604030504040204" pitchFamily="34" charset="-120"/>
                          <a:ea typeface="微軟正黑體" panose="020B0604030504040204" pitchFamily="34" charset="-120"/>
                        </a:rPr>
                        <a:t>科別</a:t>
                      </a:r>
                    </a:p>
                  </a:txBody>
                  <a:tcPr anchor="ctr">
                    <a:solidFill>
                      <a:schemeClr val="accent1">
                        <a:lumMod val="50000"/>
                      </a:schemeClr>
                    </a:solidFill>
                  </a:tcPr>
                </a:tc>
                <a:tc>
                  <a:txBody>
                    <a:bodyPr/>
                    <a:lstStyle/>
                    <a:p>
                      <a:pPr algn="ctr">
                        <a:lnSpc>
                          <a:spcPct val="90000"/>
                        </a:lnSpc>
                      </a:pPr>
                      <a:r>
                        <a:rPr lang="zh-TW" altLang="en-US" sz="1600" b="1" dirty="0">
                          <a:latin typeface="微軟正黑體" panose="020B0604030504040204" pitchFamily="34" charset="-120"/>
                          <a:ea typeface="微軟正黑體" panose="020B0604030504040204" pitchFamily="34" charset="-120"/>
                        </a:rPr>
                        <a:t>積分</a:t>
                      </a:r>
                    </a:p>
                  </a:txBody>
                  <a:tcPr anchor="ctr">
                    <a:solidFill>
                      <a:schemeClr val="accent1">
                        <a:lumMod val="50000"/>
                      </a:schemeClr>
                    </a:solidFill>
                  </a:tcPr>
                </a:tc>
                <a:extLst>
                  <a:ext uri="{0D108BD9-81ED-4DB2-BD59-A6C34878D82A}">
                    <a16:rowId xmlns="" xmlns:a16="http://schemas.microsoft.com/office/drawing/2014/main" val="10000"/>
                  </a:ext>
                </a:extLst>
              </a:tr>
              <a:tr h="316737">
                <a:tc rowSpan="12">
                  <a:txBody>
                    <a:bodyPr/>
                    <a:lstStyle/>
                    <a:p>
                      <a:pPr algn="ctr">
                        <a:lnSpc>
                          <a:spcPct val="90000"/>
                        </a:lnSpc>
                      </a:pPr>
                      <a:r>
                        <a:rPr lang="en-US" altLang="zh-TW" sz="1600" b="1" dirty="0">
                          <a:latin typeface="微軟正黑體" panose="020B0604030504040204" pitchFamily="34" charset="-120"/>
                          <a:ea typeface="微軟正黑體" panose="020B0604030504040204" pitchFamily="34" charset="-120"/>
                        </a:rPr>
                        <a:t>1</a:t>
                      </a:r>
                      <a:endParaRPr lang="zh-TW" altLang="en-US" sz="1600" b="1" dirty="0">
                        <a:latin typeface="微軟正黑體" panose="020B0604030504040204" pitchFamily="34" charset="-120"/>
                        <a:ea typeface="微軟正黑體" panose="020B0604030504040204" pitchFamily="34" charset="-120"/>
                      </a:endParaRPr>
                    </a:p>
                  </a:txBody>
                  <a:tcPr anchor="ctr"/>
                </a:tc>
                <a:tc>
                  <a:txBody>
                    <a:bodyPr/>
                    <a:lstStyle/>
                    <a:p>
                      <a:pPr algn="ctr">
                        <a:lnSpc>
                          <a:spcPct val="90000"/>
                        </a:lnSpc>
                      </a:pPr>
                      <a:r>
                        <a:rPr lang="en-US" altLang="zh-TW" sz="1600" b="1" dirty="0">
                          <a:solidFill>
                            <a:srgbClr val="660066"/>
                          </a:solidFill>
                          <a:latin typeface="微軟正黑體" panose="020B0604030504040204" pitchFamily="34" charset="-120"/>
                          <a:ea typeface="微軟正黑體" panose="020B0604030504040204" pitchFamily="34" charset="-120"/>
                        </a:rPr>
                        <a:t>1</a:t>
                      </a:r>
                      <a:endParaRPr lang="zh-TW" altLang="en-US" sz="1600" b="1" dirty="0">
                        <a:solidFill>
                          <a:srgbClr val="660066"/>
                        </a:solidFill>
                        <a:latin typeface="微軟正黑體" panose="020B0604030504040204" pitchFamily="34" charset="-120"/>
                        <a:ea typeface="微軟正黑體" panose="020B0604030504040204" pitchFamily="34" charset="-120"/>
                      </a:endParaRPr>
                    </a:p>
                  </a:txBody>
                  <a:tcPr anchor="ctr"/>
                </a:tc>
                <a:tc>
                  <a:txBody>
                    <a:bodyPr/>
                    <a:lstStyle/>
                    <a:p>
                      <a:pPr algn="ctr">
                        <a:lnSpc>
                          <a:spcPct val="90000"/>
                        </a:lnSpc>
                      </a:pPr>
                      <a:r>
                        <a:rPr lang="zh-TW" altLang="en-US" sz="1600" b="1" dirty="0">
                          <a:solidFill>
                            <a:srgbClr val="660066"/>
                          </a:solidFill>
                          <a:latin typeface="微軟正黑體" panose="020B0604030504040204" pitchFamily="34" charset="-120"/>
                          <a:ea typeface="微軟正黑體" panose="020B0604030504040204" pitchFamily="34" charset="-120"/>
                        </a:rPr>
                        <a:t>高雄高中</a:t>
                      </a:r>
                    </a:p>
                  </a:txBody>
                  <a:tcPr anchor="ctr"/>
                </a:tc>
                <a:tc>
                  <a:txBody>
                    <a:bodyPr/>
                    <a:lstStyle/>
                    <a:p>
                      <a:pPr algn="l">
                        <a:lnSpc>
                          <a:spcPct val="90000"/>
                        </a:lnSpc>
                      </a:pPr>
                      <a:r>
                        <a:rPr lang="en-US" altLang="zh-TW" sz="1600" b="1" dirty="0">
                          <a:solidFill>
                            <a:srgbClr val="660066"/>
                          </a:solidFill>
                          <a:latin typeface="微軟正黑體" panose="020B0604030504040204" pitchFamily="34" charset="-120"/>
                          <a:ea typeface="微軟正黑體" panose="020B0604030504040204" pitchFamily="34" charset="-120"/>
                        </a:rPr>
                        <a:t>1-1</a:t>
                      </a:r>
                      <a:r>
                        <a:rPr lang="zh-TW" altLang="en-US" sz="1600" b="1" dirty="0">
                          <a:solidFill>
                            <a:srgbClr val="660066"/>
                          </a:solidFill>
                          <a:latin typeface="微軟正黑體" panose="020B0604030504040204" pitchFamily="34" charset="-120"/>
                          <a:ea typeface="微軟正黑體" panose="020B0604030504040204" pitchFamily="34" charset="-120"/>
                        </a:rPr>
                        <a:t>普通科</a:t>
                      </a:r>
                    </a:p>
                  </a:txBody>
                  <a:tcPr anchor="ctr"/>
                </a:tc>
                <a:tc>
                  <a:txBody>
                    <a:bodyPr/>
                    <a:lstStyle/>
                    <a:p>
                      <a:pPr algn="ctr">
                        <a:lnSpc>
                          <a:spcPct val="90000"/>
                        </a:lnSpc>
                      </a:pPr>
                      <a:r>
                        <a:rPr lang="en-US" altLang="zh-TW" sz="1600" b="1" dirty="0">
                          <a:solidFill>
                            <a:srgbClr val="660066"/>
                          </a:solidFill>
                          <a:latin typeface="微軟正黑體" panose="020B0604030504040204" pitchFamily="34" charset="-120"/>
                          <a:ea typeface="微軟正黑體" panose="020B0604030504040204" pitchFamily="34" charset="-120"/>
                        </a:rPr>
                        <a:t>30</a:t>
                      </a:r>
                      <a:endParaRPr lang="zh-TW" altLang="en-US" sz="1600" b="1" dirty="0">
                        <a:solidFill>
                          <a:srgbClr val="660066"/>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 xmlns:a16="http://schemas.microsoft.com/office/drawing/2014/main" val="10001"/>
                  </a:ext>
                </a:extLst>
              </a:tr>
              <a:tr h="316737">
                <a:tc vMerge="1">
                  <a:txBody>
                    <a:bodyPr/>
                    <a:lstStyle/>
                    <a:p>
                      <a:pPr algn="ctr"/>
                      <a:endParaRPr lang="zh-TW" altLang="en-US" dirty="0"/>
                    </a:p>
                  </a:txBody>
                  <a:tcPr anchor="ctr"/>
                </a:tc>
                <a:tc rowSpan="2">
                  <a:txBody>
                    <a:bodyPr/>
                    <a:lstStyle/>
                    <a:p>
                      <a:pPr algn="ctr">
                        <a:lnSpc>
                          <a:spcPct val="90000"/>
                        </a:lnSpc>
                      </a:pPr>
                      <a:r>
                        <a:rPr lang="en-US" altLang="zh-TW" sz="1600" b="1" dirty="0">
                          <a:solidFill>
                            <a:srgbClr val="C00000"/>
                          </a:solidFill>
                          <a:latin typeface="微軟正黑體" panose="020B0604030504040204" pitchFamily="34" charset="-120"/>
                          <a:ea typeface="微軟正黑體" panose="020B0604030504040204" pitchFamily="34" charset="-120"/>
                        </a:rPr>
                        <a:t>2</a:t>
                      </a:r>
                      <a:endParaRPr lang="zh-TW" altLang="en-US" sz="1600" b="1" dirty="0">
                        <a:solidFill>
                          <a:srgbClr val="C00000"/>
                        </a:solidFill>
                        <a:latin typeface="微軟正黑體" panose="020B0604030504040204" pitchFamily="34" charset="-120"/>
                        <a:ea typeface="微軟正黑體" panose="020B0604030504040204" pitchFamily="34" charset="-120"/>
                      </a:endParaRPr>
                    </a:p>
                  </a:txBody>
                  <a:tcPr anchor="ctr"/>
                </a:tc>
                <a:tc rowSpan="2">
                  <a:txBody>
                    <a:bodyPr/>
                    <a:lstStyle/>
                    <a:p>
                      <a:pPr algn="ctr">
                        <a:lnSpc>
                          <a:spcPct val="90000"/>
                        </a:lnSpc>
                      </a:pPr>
                      <a:r>
                        <a:rPr lang="zh-TW" altLang="en-US" sz="1600" b="1" dirty="0">
                          <a:solidFill>
                            <a:srgbClr val="C00000"/>
                          </a:solidFill>
                          <a:latin typeface="微軟正黑體" panose="020B0604030504040204" pitchFamily="34" charset="-120"/>
                          <a:ea typeface="微軟正黑體" panose="020B0604030504040204" pitchFamily="34" charset="-120"/>
                        </a:rPr>
                        <a:t>岡山農工</a:t>
                      </a:r>
                    </a:p>
                  </a:txBody>
                  <a:tcPr anchor="ctr"/>
                </a:tc>
                <a:tc>
                  <a:txBody>
                    <a:bodyPr/>
                    <a:lstStyle/>
                    <a:p>
                      <a:pPr algn="l">
                        <a:lnSpc>
                          <a:spcPct val="90000"/>
                        </a:lnSpc>
                      </a:pPr>
                      <a:r>
                        <a:rPr lang="en-US" altLang="zh-TW" sz="1600" b="1" dirty="0">
                          <a:solidFill>
                            <a:srgbClr val="C00000"/>
                          </a:solidFill>
                          <a:latin typeface="微軟正黑體" panose="020B0604030504040204" pitchFamily="34" charset="-120"/>
                          <a:ea typeface="微軟正黑體" panose="020B0604030504040204" pitchFamily="34" charset="-120"/>
                        </a:rPr>
                        <a:t>2-1</a:t>
                      </a:r>
                      <a:r>
                        <a:rPr lang="zh-TW" altLang="en-US" sz="1600" b="1" dirty="0">
                          <a:solidFill>
                            <a:srgbClr val="C00000"/>
                          </a:solidFill>
                          <a:latin typeface="微軟正黑體" panose="020B0604030504040204" pitchFamily="34" charset="-120"/>
                          <a:ea typeface="微軟正黑體" panose="020B0604030504040204" pitchFamily="34" charset="-120"/>
                        </a:rPr>
                        <a:t>電機科</a:t>
                      </a:r>
                    </a:p>
                  </a:txBody>
                  <a:tcPr anchor="ctr"/>
                </a:tc>
                <a:tc>
                  <a:txBody>
                    <a:bodyPr/>
                    <a:lstStyle/>
                    <a:p>
                      <a:pPr algn="ctr">
                        <a:lnSpc>
                          <a:spcPct val="90000"/>
                        </a:lnSpc>
                      </a:pPr>
                      <a:r>
                        <a:rPr lang="en-US" altLang="zh-TW" sz="1600" b="1" dirty="0">
                          <a:solidFill>
                            <a:srgbClr val="C00000"/>
                          </a:solidFill>
                          <a:latin typeface="微軟正黑體" panose="020B0604030504040204" pitchFamily="34" charset="-120"/>
                          <a:ea typeface="微軟正黑體" panose="020B0604030504040204" pitchFamily="34" charset="-120"/>
                        </a:rPr>
                        <a:t>30</a:t>
                      </a:r>
                      <a:endParaRPr lang="zh-TW" altLang="en-US" sz="1600" b="1" dirty="0">
                        <a:solidFill>
                          <a:srgbClr val="C00000"/>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 xmlns:a16="http://schemas.microsoft.com/office/drawing/2014/main" val="10002"/>
                  </a:ext>
                </a:extLst>
              </a:tr>
              <a:tr h="316737">
                <a:tc vMerge="1">
                  <a:txBody>
                    <a:bodyPr/>
                    <a:lstStyle/>
                    <a:p>
                      <a:pPr algn="ctr"/>
                      <a:endParaRPr lang="zh-TW" altLang="en-US" dirty="0"/>
                    </a:p>
                  </a:txBody>
                  <a:tcPr anchor="ctr"/>
                </a:tc>
                <a:tc vMerge="1">
                  <a:txBody>
                    <a:bodyPr/>
                    <a:lstStyle/>
                    <a:p>
                      <a:pPr algn="ctr"/>
                      <a:endParaRPr lang="zh-TW" altLang="en-US" dirty="0"/>
                    </a:p>
                  </a:txBody>
                  <a:tcPr anchor="ctr"/>
                </a:tc>
                <a:tc vMerge="1">
                  <a:txBody>
                    <a:bodyPr/>
                    <a:lstStyle/>
                    <a:p>
                      <a:pPr algn="ctr"/>
                      <a:endParaRPr lang="zh-TW" altLang="en-US" dirty="0"/>
                    </a:p>
                  </a:txBody>
                  <a:tcPr anchor="ctr"/>
                </a:tc>
                <a:tc>
                  <a:txBody>
                    <a:bodyPr/>
                    <a:lstStyle/>
                    <a:p>
                      <a:pPr algn="l">
                        <a:lnSpc>
                          <a:spcPct val="90000"/>
                        </a:lnSpc>
                      </a:pPr>
                      <a:r>
                        <a:rPr lang="en-US" altLang="zh-TW" sz="1600" b="1" dirty="0">
                          <a:solidFill>
                            <a:srgbClr val="C00000"/>
                          </a:solidFill>
                          <a:latin typeface="微軟正黑體" panose="020B0604030504040204" pitchFamily="34" charset="-120"/>
                          <a:ea typeface="微軟正黑體" panose="020B0604030504040204" pitchFamily="34" charset="-120"/>
                        </a:rPr>
                        <a:t>2-2</a:t>
                      </a:r>
                      <a:r>
                        <a:rPr lang="zh-TW" altLang="en-US" sz="1600" b="1" dirty="0">
                          <a:solidFill>
                            <a:srgbClr val="C00000"/>
                          </a:solidFill>
                          <a:latin typeface="微軟正黑體" panose="020B0604030504040204" pitchFamily="34" charset="-120"/>
                          <a:ea typeface="微軟正黑體" panose="020B0604030504040204" pitchFamily="34" charset="-120"/>
                        </a:rPr>
                        <a:t>園藝科</a:t>
                      </a:r>
                    </a:p>
                  </a:txBody>
                  <a:tcPr anchor="ctr"/>
                </a:tc>
                <a:tc>
                  <a:txBody>
                    <a:bodyPr/>
                    <a:lstStyle/>
                    <a:p>
                      <a:pPr algn="ctr">
                        <a:lnSpc>
                          <a:spcPct val="90000"/>
                        </a:lnSpc>
                      </a:pPr>
                      <a:r>
                        <a:rPr lang="en-US" altLang="zh-TW" sz="1600" b="1" dirty="0">
                          <a:solidFill>
                            <a:srgbClr val="C00000"/>
                          </a:solidFill>
                          <a:latin typeface="微軟正黑體" panose="020B0604030504040204" pitchFamily="34" charset="-120"/>
                          <a:ea typeface="微軟正黑體" panose="020B0604030504040204" pitchFamily="34" charset="-120"/>
                        </a:rPr>
                        <a:t>30</a:t>
                      </a:r>
                      <a:endParaRPr lang="zh-TW" altLang="en-US" sz="1600" b="1" dirty="0">
                        <a:solidFill>
                          <a:srgbClr val="C00000"/>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 xmlns:a16="http://schemas.microsoft.com/office/drawing/2014/main" val="10003"/>
                  </a:ext>
                </a:extLst>
              </a:tr>
              <a:tr h="316737">
                <a:tc vMerge="1">
                  <a:txBody>
                    <a:bodyPr/>
                    <a:lstStyle/>
                    <a:p>
                      <a:pPr algn="ctr"/>
                      <a:endParaRPr lang="zh-TW" altLang="en-US" dirty="0"/>
                    </a:p>
                  </a:txBody>
                  <a:tcPr anchor="ctr"/>
                </a:tc>
                <a:tc>
                  <a:txBody>
                    <a:bodyPr/>
                    <a:lstStyle/>
                    <a:p>
                      <a:pPr algn="ctr">
                        <a:lnSpc>
                          <a:spcPct val="90000"/>
                        </a:lnSpc>
                      </a:pPr>
                      <a:r>
                        <a:rPr lang="en-US" altLang="zh-TW" sz="1600" b="1" dirty="0">
                          <a:solidFill>
                            <a:srgbClr val="660066"/>
                          </a:solidFill>
                          <a:latin typeface="微軟正黑體" panose="020B0604030504040204" pitchFamily="34" charset="-120"/>
                          <a:ea typeface="微軟正黑體" panose="020B0604030504040204" pitchFamily="34" charset="-120"/>
                        </a:rPr>
                        <a:t>3</a:t>
                      </a:r>
                      <a:endParaRPr lang="zh-TW" altLang="en-US" sz="1600" b="1" dirty="0">
                        <a:solidFill>
                          <a:srgbClr val="660066"/>
                        </a:solidFill>
                        <a:latin typeface="微軟正黑體" panose="020B0604030504040204" pitchFamily="34" charset="-120"/>
                        <a:ea typeface="微軟正黑體" panose="020B0604030504040204" pitchFamily="34" charset="-120"/>
                      </a:endParaRPr>
                    </a:p>
                  </a:txBody>
                  <a:tcPr anchor="ctr"/>
                </a:tc>
                <a:tc>
                  <a:txBody>
                    <a:bodyPr/>
                    <a:lstStyle/>
                    <a:p>
                      <a:pPr algn="ctr">
                        <a:lnSpc>
                          <a:spcPct val="90000"/>
                        </a:lnSpc>
                      </a:pPr>
                      <a:r>
                        <a:rPr lang="zh-TW" altLang="en-US" sz="1600" b="1" dirty="0">
                          <a:solidFill>
                            <a:schemeClr val="tx2">
                              <a:lumMod val="60000"/>
                              <a:lumOff val="40000"/>
                            </a:schemeClr>
                          </a:solidFill>
                          <a:latin typeface="微軟正黑體" panose="020B0604030504040204" pitchFamily="34" charset="-120"/>
                          <a:ea typeface="微軟正黑體" panose="020B0604030504040204" pitchFamily="34" charset="-120"/>
                        </a:rPr>
                        <a:t>新莊高中</a:t>
                      </a:r>
                    </a:p>
                  </a:txBody>
                  <a:tcPr anchor="ctr"/>
                </a:tc>
                <a:tc>
                  <a:txBody>
                    <a:bodyPr/>
                    <a:lstStyle/>
                    <a:p>
                      <a:pPr algn="l">
                        <a:lnSpc>
                          <a:spcPct val="90000"/>
                        </a:lnSpc>
                      </a:pPr>
                      <a:r>
                        <a:rPr lang="en-US" altLang="zh-TW" sz="1600" b="1" dirty="0">
                          <a:solidFill>
                            <a:schemeClr val="tx2">
                              <a:lumMod val="60000"/>
                              <a:lumOff val="40000"/>
                            </a:schemeClr>
                          </a:solidFill>
                          <a:latin typeface="微軟正黑體" panose="020B0604030504040204" pitchFamily="34" charset="-120"/>
                          <a:ea typeface="微軟正黑體" panose="020B0604030504040204" pitchFamily="34" charset="-120"/>
                        </a:rPr>
                        <a:t>3-1</a:t>
                      </a:r>
                      <a:r>
                        <a:rPr lang="zh-TW" altLang="en-US" sz="1600" b="1" dirty="0">
                          <a:solidFill>
                            <a:schemeClr val="tx2">
                              <a:lumMod val="60000"/>
                              <a:lumOff val="40000"/>
                            </a:schemeClr>
                          </a:solidFill>
                          <a:latin typeface="微軟正黑體" panose="020B0604030504040204" pitchFamily="34" charset="-120"/>
                          <a:ea typeface="微軟正黑體" panose="020B0604030504040204" pitchFamily="34" charset="-120"/>
                        </a:rPr>
                        <a:t>普通科</a:t>
                      </a:r>
                    </a:p>
                  </a:txBody>
                  <a:tcPr anchor="ctr"/>
                </a:tc>
                <a:tc>
                  <a:txBody>
                    <a:bodyPr/>
                    <a:lstStyle/>
                    <a:p>
                      <a:pPr algn="ctr">
                        <a:lnSpc>
                          <a:spcPct val="90000"/>
                        </a:lnSpc>
                      </a:pPr>
                      <a:r>
                        <a:rPr lang="en-US" altLang="zh-TW" sz="1600" b="1" dirty="0">
                          <a:solidFill>
                            <a:schemeClr val="tx2">
                              <a:lumMod val="60000"/>
                              <a:lumOff val="40000"/>
                            </a:schemeClr>
                          </a:solidFill>
                          <a:latin typeface="微軟正黑體" panose="020B0604030504040204" pitchFamily="34" charset="-120"/>
                          <a:ea typeface="微軟正黑體" panose="020B0604030504040204" pitchFamily="34" charset="-120"/>
                        </a:rPr>
                        <a:t>30</a:t>
                      </a:r>
                      <a:endParaRPr lang="zh-TW" altLang="en-US" sz="1600" b="1" dirty="0">
                        <a:solidFill>
                          <a:schemeClr val="tx2">
                            <a:lumMod val="60000"/>
                            <a:lumOff val="40000"/>
                          </a:schemeClr>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 xmlns:a16="http://schemas.microsoft.com/office/drawing/2014/main" val="10004"/>
                  </a:ext>
                </a:extLst>
              </a:tr>
              <a:tr h="316737">
                <a:tc vMerge="1">
                  <a:txBody>
                    <a:bodyPr/>
                    <a:lstStyle/>
                    <a:p>
                      <a:pPr algn="ctr"/>
                      <a:endParaRPr lang="zh-TW" altLang="en-US" dirty="0"/>
                    </a:p>
                  </a:txBody>
                  <a:tcPr anchor="ctr"/>
                </a:tc>
                <a:tc rowSpan="3">
                  <a:txBody>
                    <a:bodyPr/>
                    <a:lstStyle/>
                    <a:p>
                      <a:pPr algn="ctr">
                        <a:lnSpc>
                          <a:spcPct val="90000"/>
                        </a:lnSpc>
                      </a:pPr>
                      <a:r>
                        <a:rPr lang="en-US" altLang="zh-TW" sz="1600" b="1" dirty="0">
                          <a:solidFill>
                            <a:schemeClr val="tx1"/>
                          </a:solidFill>
                          <a:latin typeface="微軟正黑體" panose="020B0604030504040204" pitchFamily="34" charset="-120"/>
                          <a:ea typeface="微軟正黑體" panose="020B0604030504040204" pitchFamily="34" charset="-120"/>
                        </a:rPr>
                        <a:t>4</a:t>
                      </a:r>
                      <a:endParaRPr lang="zh-TW" altLang="en-US" sz="1600" b="1" dirty="0">
                        <a:solidFill>
                          <a:schemeClr val="tx1"/>
                        </a:solidFill>
                        <a:latin typeface="微軟正黑體" panose="020B0604030504040204" pitchFamily="34" charset="-120"/>
                        <a:ea typeface="微軟正黑體" panose="020B0604030504040204" pitchFamily="34" charset="-120"/>
                      </a:endParaRPr>
                    </a:p>
                  </a:txBody>
                  <a:tcPr anchor="ctr"/>
                </a:tc>
                <a:tc rowSpan="3">
                  <a:txBody>
                    <a:bodyPr/>
                    <a:lstStyle/>
                    <a:p>
                      <a:pPr algn="ctr">
                        <a:lnSpc>
                          <a:spcPct val="90000"/>
                        </a:lnSpc>
                      </a:pPr>
                      <a:r>
                        <a:rPr lang="zh-TW" altLang="en-US" sz="1600" b="1" dirty="0">
                          <a:solidFill>
                            <a:schemeClr val="tx1"/>
                          </a:solidFill>
                          <a:latin typeface="微軟正黑體" panose="020B0604030504040204" pitchFamily="34" charset="-120"/>
                          <a:ea typeface="微軟正黑體" panose="020B0604030504040204" pitchFamily="34" charset="-120"/>
                        </a:rPr>
                        <a:t>高雄高商</a:t>
                      </a:r>
                    </a:p>
                  </a:txBody>
                  <a:tcPr anchor="ctr"/>
                </a:tc>
                <a:tc>
                  <a:txBody>
                    <a:bodyPr/>
                    <a:lstStyle/>
                    <a:p>
                      <a:pPr algn="l">
                        <a:lnSpc>
                          <a:spcPct val="90000"/>
                        </a:lnSpc>
                      </a:pPr>
                      <a:r>
                        <a:rPr lang="en-US" altLang="zh-TW" sz="1600" b="1" dirty="0">
                          <a:solidFill>
                            <a:schemeClr val="tx1"/>
                          </a:solidFill>
                          <a:latin typeface="微軟正黑體" panose="020B0604030504040204" pitchFamily="34" charset="-120"/>
                          <a:ea typeface="微軟正黑體" panose="020B0604030504040204" pitchFamily="34" charset="-120"/>
                        </a:rPr>
                        <a:t>4-1</a:t>
                      </a:r>
                      <a:r>
                        <a:rPr lang="zh-TW" altLang="en-US" sz="1600" b="1" dirty="0">
                          <a:solidFill>
                            <a:schemeClr val="tx1"/>
                          </a:solidFill>
                          <a:latin typeface="微軟正黑體" panose="020B0604030504040204" pitchFamily="34" charset="-120"/>
                          <a:ea typeface="微軟正黑體" panose="020B0604030504040204" pitchFamily="34" charset="-120"/>
                        </a:rPr>
                        <a:t>廣告設計科</a:t>
                      </a:r>
                    </a:p>
                  </a:txBody>
                  <a:tcPr anchor="ctr"/>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altLang="zh-TW" sz="1600" b="1" dirty="0">
                          <a:solidFill>
                            <a:schemeClr val="tx1"/>
                          </a:solidFill>
                          <a:latin typeface="微軟正黑體" panose="020B0604030504040204" pitchFamily="34" charset="-120"/>
                          <a:ea typeface="微軟正黑體" panose="020B0604030504040204" pitchFamily="34" charset="-120"/>
                        </a:rPr>
                        <a:t>30</a:t>
                      </a:r>
                      <a:endParaRPr lang="zh-TW" altLang="en-US" sz="1600" b="1" dirty="0">
                        <a:solidFill>
                          <a:schemeClr val="tx1"/>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 xmlns:a16="http://schemas.microsoft.com/office/drawing/2014/main" val="10005"/>
                  </a:ext>
                </a:extLst>
              </a:tr>
              <a:tr h="316737">
                <a:tc vMerge="1">
                  <a:txBody>
                    <a:bodyPr/>
                    <a:lstStyle/>
                    <a:p>
                      <a:pPr algn="ctr"/>
                      <a:endParaRPr lang="zh-TW" altLang="en-US" dirty="0"/>
                    </a:p>
                  </a:txBody>
                  <a:tcPr anchor="ctr"/>
                </a:tc>
                <a:tc vMerge="1">
                  <a:txBody>
                    <a:bodyPr/>
                    <a:lstStyle/>
                    <a:p>
                      <a:pPr algn="ctr"/>
                      <a:endParaRPr lang="zh-TW" altLang="en-US" dirty="0"/>
                    </a:p>
                  </a:txBody>
                  <a:tcPr anchor="ctr"/>
                </a:tc>
                <a:tc vMerge="1">
                  <a:txBody>
                    <a:bodyPr/>
                    <a:lstStyle/>
                    <a:p>
                      <a:pPr algn="ctr"/>
                      <a:endParaRPr lang="zh-TW" altLang="en-US" dirty="0"/>
                    </a:p>
                  </a:txBody>
                  <a:tcPr anchor="ctr"/>
                </a:tc>
                <a:tc>
                  <a:txBody>
                    <a:bodyPr/>
                    <a:lstStyle/>
                    <a:p>
                      <a:pPr algn="l">
                        <a:lnSpc>
                          <a:spcPct val="90000"/>
                        </a:lnSpc>
                      </a:pPr>
                      <a:r>
                        <a:rPr lang="en-US" altLang="zh-TW" sz="1600" b="1" dirty="0">
                          <a:solidFill>
                            <a:schemeClr val="tx1"/>
                          </a:solidFill>
                          <a:latin typeface="微軟正黑體" panose="020B0604030504040204" pitchFamily="34" charset="-120"/>
                          <a:ea typeface="微軟正黑體" panose="020B0604030504040204" pitchFamily="34" charset="-120"/>
                        </a:rPr>
                        <a:t>4-2</a:t>
                      </a:r>
                      <a:r>
                        <a:rPr lang="zh-TW" altLang="en-US" sz="1600" b="1" dirty="0">
                          <a:solidFill>
                            <a:schemeClr val="tx1"/>
                          </a:solidFill>
                          <a:latin typeface="微軟正黑體" panose="020B0604030504040204" pitchFamily="34" charset="-120"/>
                          <a:ea typeface="微軟正黑體" panose="020B0604030504040204" pitchFamily="34" charset="-120"/>
                        </a:rPr>
                        <a:t>商業經營科</a:t>
                      </a:r>
                    </a:p>
                  </a:txBody>
                  <a:tcPr anchor="ctr"/>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altLang="zh-TW" sz="1600" b="1" dirty="0">
                          <a:solidFill>
                            <a:schemeClr val="tx1"/>
                          </a:solidFill>
                          <a:latin typeface="微軟正黑體" panose="020B0604030504040204" pitchFamily="34" charset="-120"/>
                          <a:ea typeface="微軟正黑體" panose="020B0604030504040204" pitchFamily="34" charset="-120"/>
                        </a:rPr>
                        <a:t>30</a:t>
                      </a:r>
                      <a:endParaRPr lang="zh-TW" altLang="en-US" sz="1600" b="1" dirty="0">
                        <a:solidFill>
                          <a:schemeClr val="tx1"/>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 xmlns:a16="http://schemas.microsoft.com/office/drawing/2014/main" val="10006"/>
                  </a:ext>
                </a:extLst>
              </a:tr>
              <a:tr h="316737">
                <a:tc vMerge="1">
                  <a:txBody>
                    <a:bodyPr/>
                    <a:lstStyle/>
                    <a:p>
                      <a:pPr algn="ctr"/>
                      <a:endParaRPr lang="zh-TW" altLang="en-US" dirty="0"/>
                    </a:p>
                  </a:txBody>
                  <a:tcPr anchor="ctr"/>
                </a:tc>
                <a:tc vMerge="1">
                  <a:txBody>
                    <a:bodyPr/>
                    <a:lstStyle/>
                    <a:p>
                      <a:pPr algn="ctr"/>
                      <a:endParaRPr lang="zh-TW" altLang="en-US" dirty="0"/>
                    </a:p>
                  </a:txBody>
                  <a:tcPr anchor="ctr"/>
                </a:tc>
                <a:tc vMerge="1">
                  <a:txBody>
                    <a:bodyPr/>
                    <a:lstStyle/>
                    <a:p>
                      <a:pPr algn="ctr"/>
                      <a:endParaRPr lang="zh-TW" altLang="en-US" dirty="0"/>
                    </a:p>
                  </a:txBody>
                  <a:tcPr anchor="ctr"/>
                </a:tc>
                <a:tc>
                  <a:txBody>
                    <a:bodyPr/>
                    <a:lstStyle/>
                    <a:p>
                      <a:pPr algn="l">
                        <a:lnSpc>
                          <a:spcPct val="90000"/>
                        </a:lnSpc>
                      </a:pPr>
                      <a:r>
                        <a:rPr lang="en-US" altLang="zh-TW" sz="1600" b="1" dirty="0">
                          <a:solidFill>
                            <a:schemeClr val="tx1"/>
                          </a:solidFill>
                          <a:latin typeface="微軟正黑體" panose="020B0604030504040204" pitchFamily="34" charset="-120"/>
                          <a:ea typeface="微軟正黑體" panose="020B0604030504040204" pitchFamily="34" charset="-120"/>
                        </a:rPr>
                        <a:t>4-3</a:t>
                      </a:r>
                      <a:r>
                        <a:rPr lang="zh-TW" altLang="en-US" sz="1600" b="1" dirty="0">
                          <a:solidFill>
                            <a:schemeClr val="tx1"/>
                          </a:solidFill>
                          <a:latin typeface="微軟正黑體" panose="020B0604030504040204" pitchFamily="34" charset="-120"/>
                          <a:ea typeface="微軟正黑體" panose="020B0604030504040204" pitchFamily="34" charset="-120"/>
                        </a:rPr>
                        <a:t>會計事務科</a:t>
                      </a:r>
                    </a:p>
                  </a:txBody>
                  <a:tcPr anchor="ctr"/>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altLang="zh-TW" sz="1600" b="1" dirty="0">
                          <a:solidFill>
                            <a:schemeClr val="tx1"/>
                          </a:solidFill>
                          <a:latin typeface="微軟正黑體" panose="020B0604030504040204" pitchFamily="34" charset="-120"/>
                          <a:ea typeface="微軟正黑體" panose="020B0604030504040204" pitchFamily="34" charset="-120"/>
                        </a:rPr>
                        <a:t>30</a:t>
                      </a:r>
                      <a:endParaRPr lang="zh-TW" altLang="en-US" sz="1600" b="1" dirty="0">
                        <a:solidFill>
                          <a:schemeClr val="tx1"/>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 xmlns:a16="http://schemas.microsoft.com/office/drawing/2014/main" val="10007"/>
                  </a:ext>
                </a:extLst>
              </a:tr>
              <a:tr h="316737">
                <a:tc vMerge="1">
                  <a:txBody>
                    <a:bodyPr/>
                    <a:lstStyle/>
                    <a:p>
                      <a:pPr algn="ctr"/>
                      <a:endParaRPr lang="zh-TW" altLang="en-US" dirty="0"/>
                    </a:p>
                  </a:txBody>
                  <a:tcPr anchor="ctr"/>
                </a:tc>
                <a:tc>
                  <a:txBody>
                    <a:bodyPr/>
                    <a:lstStyle/>
                    <a:p>
                      <a:pPr algn="ctr">
                        <a:lnSpc>
                          <a:spcPct val="90000"/>
                        </a:lnSpc>
                      </a:pPr>
                      <a:r>
                        <a:rPr lang="en-US" altLang="zh-TW" sz="1600" b="1" dirty="0">
                          <a:solidFill>
                            <a:srgbClr val="660066"/>
                          </a:solidFill>
                          <a:latin typeface="微軟正黑體" panose="020B0604030504040204" pitchFamily="34" charset="-120"/>
                          <a:ea typeface="微軟正黑體" panose="020B0604030504040204" pitchFamily="34" charset="-120"/>
                        </a:rPr>
                        <a:t>:</a:t>
                      </a:r>
                      <a:endParaRPr lang="zh-TW" altLang="en-US" sz="1600" b="1" dirty="0">
                        <a:solidFill>
                          <a:srgbClr val="660066"/>
                        </a:solidFill>
                        <a:latin typeface="微軟正黑體" panose="020B0604030504040204" pitchFamily="34" charset="-120"/>
                        <a:ea typeface="微軟正黑體" panose="020B0604030504040204" pitchFamily="34" charset="-120"/>
                      </a:endParaRPr>
                    </a:p>
                  </a:txBody>
                  <a:tcPr anchor="ctr"/>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altLang="zh-TW" sz="1600" b="1" dirty="0">
                          <a:solidFill>
                            <a:srgbClr val="660066"/>
                          </a:solidFill>
                          <a:latin typeface="微軟正黑體" panose="020B0604030504040204" pitchFamily="34" charset="-120"/>
                          <a:ea typeface="微軟正黑體" panose="020B0604030504040204" pitchFamily="34" charset="-120"/>
                        </a:rPr>
                        <a:t>:</a:t>
                      </a:r>
                      <a:endParaRPr lang="zh-TW" altLang="en-US" sz="1600" b="1" dirty="0">
                        <a:solidFill>
                          <a:srgbClr val="660066"/>
                        </a:solidFill>
                        <a:latin typeface="微軟正黑體" panose="020B0604030504040204" pitchFamily="34" charset="-120"/>
                        <a:ea typeface="微軟正黑體" panose="020B0604030504040204" pitchFamily="34" charset="-120"/>
                      </a:endParaRPr>
                    </a:p>
                  </a:txBody>
                  <a:tcPr anchor="ctr"/>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en-US" altLang="zh-TW" sz="1600" b="1" dirty="0">
                          <a:solidFill>
                            <a:srgbClr val="660066"/>
                          </a:solidFill>
                          <a:latin typeface="微軟正黑體" panose="020B0604030504040204" pitchFamily="34" charset="-120"/>
                          <a:ea typeface="微軟正黑體" panose="020B0604030504040204" pitchFamily="34" charset="-120"/>
                        </a:rPr>
                        <a:t>:</a:t>
                      </a:r>
                      <a:endParaRPr lang="zh-TW" altLang="en-US" sz="1600" b="1" dirty="0">
                        <a:solidFill>
                          <a:srgbClr val="660066"/>
                        </a:solidFill>
                        <a:latin typeface="微軟正黑體" panose="020B0604030504040204" pitchFamily="34" charset="-120"/>
                        <a:ea typeface="微軟正黑體" panose="020B0604030504040204" pitchFamily="34" charset="-120"/>
                      </a:endParaRPr>
                    </a:p>
                  </a:txBody>
                  <a:tcPr anchor="ctr"/>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altLang="zh-TW" sz="1600" b="1" dirty="0">
                          <a:solidFill>
                            <a:srgbClr val="660066"/>
                          </a:solidFill>
                          <a:latin typeface="微軟正黑體" panose="020B0604030504040204" pitchFamily="34" charset="-120"/>
                          <a:ea typeface="微軟正黑體" panose="020B0604030504040204" pitchFamily="34" charset="-120"/>
                        </a:rPr>
                        <a:t>:</a:t>
                      </a:r>
                      <a:endParaRPr lang="zh-TW" altLang="en-US" sz="1600" b="1" dirty="0">
                        <a:solidFill>
                          <a:srgbClr val="660066"/>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 xmlns:a16="http://schemas.microsoft.com/office/drawing/2014/main" val="10008"/>
                  </a:ext>
                </a:extLst>
              </a:tr>
              <a:tr h="316737">
                <a:tc vMerge="1">
                  <a:txBody>
                    <a:bodyPr/>
                    <a:lstStyle/>
                    <a:p>
                      <a:pPr algn="ctr"/>
                      <a:endParaRPr lang="zh-TW" altLang="en-US" dirty="0"/>
                    </a:p>
                  </a:txBody>
                  <a:tcPr anchor="ctr"/>
                </a:tc>
                <a:tc rowSpan="2">
                  <a:txBody>
                    <a:bodyPr/>
                    <a:lstStyle/>
                    <a:p>
                      <a:pPr algn="ctr">
                        <a:lnSpc>
                          <a:spcPct val="90000"/>
                        </a:lnSpc>
                      </a:pPr>
                      <a:r>
                        <a:rPr lang="en-US" altLang="zh-TW" sz="1600" b="1" dirty="0">
                          <a:solidFill>
                            <a:srgbClr val="C00000"/>
                          </a:solidFill>
                          <a:latin typeface="微軟正黑體" panose="020B0604030504040204" pitchFamily="34" charset="-120"/>
                          <a:ea typeface="微軟正黑體" panose="020B0604030504040204" pitchFamily="34" charset="-120"/>
                        </a:rPr>
                        <a:t>9</a:t>
                      </a:r>
                      <a:endParaRPr lang="zh-TW" altLang="en-US" sz="1600" b="1" dirty="0">
                        <a:solidFill>
                          <a:srgbClr val="C00000"/>
                        </a:solidFill>
                        <a:latin typeface="微軟正黑體" panose="020B0604030504040204" pitchFamily="34" charset="-120"/>
                        <a:ea typeface="微軟正黑體" panose="020B0604030504040204" pitchFamily="34" charset="-120"/>
                      </a:endParaRPr>
                    </a:p>
                  </a:txBody>
                  <a:tcPr anchor="ctr"/>
                </a:tc>
                <a:tc rowSpan="2">
                  <a:txBody>
                    <a:bodyPr/>
                    <a:lstStyle/>
                    <a:p>
                      <a:pPr algn="ctr">
                        <a:lnSpc>
                          <a:spcPct val="90000"/>
                        </a:lnSpc>
                      </a:pPr>
                      <a:r>
                        <a:rPr lang="zh-TW" altLang="en-US" sz="1600" b="1" dirty="0">
                          <a:solidFill>
                            <a:srgbClr val="C00000"/>
                          </a:solidFill>
                          <a:latin typeface="微軟正黑體" panose="020B0604030504040204" pitchFamily="34" charset="-120"/>
                          <a:ea typeface="微軟正黑體" panose="020B0604030504040204" pitchFamily="34" charset="-120"/>
                        </a:rPr>
                        <a:t>岡山農工</a:t>
                      </a:r>
                    </a:p>
                  </a:txBody>
                  <a:tcPr anchor="ctr"/>
                </a:tc>
                <a:tc>
                  <a:txBody>
                    <a:bodyPr/>
                    <a:lstStyle/>
                    <a:p>
                      <a:pPr algn="l">
                        <a:lnSpc>
                          <a:spcPct val="90000"/>
                        </a:lnSpc>
                      </a:pPr>
                      <a:r>
                        <a:rPr lang="en-US" altLang="zh-TW" sz="1600" b="1" dirty="0">
                          <a:solidFill>
                            <a:srgbClr val="C00000"/>
                          </a:solidFill>
                          <a:latin typeface="微軟正黑體" panose="020B0604030504040204" pitchFamily="34" charset="-120"/>
                          <a:ea typeface="微軟正黑體" panose="020B0604030504040204" pitchFamily="34" charset="-120"/>
                        </a:rPr>
                        <a:t>9-1</a:t>
                      </a:r>
                      <a:r>
                        <a:rPr lang="zh-TW" altLang="en-US" sz="1600" b="1" dirty="0">
                          <a:solidFill>
                            <a:srgbClr val="C00000"/>
                          </a:solidFill>
                          <a:latin typeface="微軟正黑體" panose="020B0604030504040204" pitchFamily="34" charset="-120"/>
                          <a:ea typeface="微軟正黑體" panose="020B0604030504040204" pitchFamily="34" charset="-120"/>
                        </a:rPr>
                        <a:t>機械科</a:t>
                      </a:r>
                    </a:p>
                  </a:txBody>
                  <a:tcPr anchor="ctr"/>
                </a:tc>
                <a:tc>
                  <a:txBody>
                    <a:bodyPr/>
                    <a:lstStyle/>
                    <a:p>
                      <a:pPr algn="ctr">
                        <a:lnSpc>
                          <a:spcPct val="90000"/>
                        </a:lnSpc>
                      </a:pPr>
                      <a:r>
                        <a:rPr lang="en-US" altLang="zh-TW" sz="1600" b="1" dirty="0">
                          <a:solidFill>
                            <a:srgbClr val="C00000"/>
                          </a:solidFill>
                          <a:latin typeface="微軟正黑體" panose="020B0604030504040204" pitchFamily="34" charset="-120"/>
                          <a:ea typeface="微軟正黑體" panose="020B0604030504040204" pitchFamily="34" charset="-120"/>
                        </a:rPr>
                        <a:t>30</a:t>
                      </a:r>
                      <a:endParaRPr lang="zh-TW" altLang="en-US" sz="1600" b="1" dirty="0">
                        <a:solidFill>
                          <a:srgbClr val="C00000"/>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 xmlns:a16="http://schemas.microsoft.com/office/drawing/2014/main" val="10009"/>
                  </a:ext>
                </a:extLst>
              </a:tr>
              <a:tr h="316737">
                <a:tc vMerge="1">
                  <a:txBody>
                    <a:bodyPr/>
                    <a:lstStyle/>
                    <a:p>
                      <a:pPr algn="ctr"/>
                      <a:endParaRPr lang="zh-TW" altLang="en-US" dirty="0"/>
                    </a:p>
                  </a:txBody>
                  <a:tcPr anchor="ctr"/>
                </a:tc>
                <a:tc vMerge="1">
                  <a:txBody>
                    <a:bodyPr/>
                    <a:lstStyle/>
                    <a:p>
                      <a:pPr algn="ctr"/>
                      <a:endParaRPr lang="zh-TW" altLang="en-US" dirty="0"/>
                    </a:p>
                  </a:txBody>
                  <a:tcPr anchor="ctr"/>
                </a:tc>
                <a:tc vMerge="1">
                  <a:txBody>
                    <a:bodyPr/>
                    <a:lstStyle/>
                    <a:p>
                      <a:pPr algn="ctr"/>
                      <a:endParaRPr lang="zh-TW" altLang="en-US" dirty="0"/>
                    </a:p>
                  </a:txBody>
                  <a:tcPr anchor="ctr"/>
                </a:tc>
                <a:tc>
                  <a:txBody>
                    <a:bodyPr/>
                    <a:lstStyle/>
                    <a:p>
                      <a:pPr algn="l">
                        <a:lnSpc>
                          <a:spcPct val="90000"/>
                        </a:lnSpc>
                      </a:pPr>
                      <a:r>
                        <a:rPr lang="en-US" altLang="zh-TW" sz="1600" b="1" dirty="0">
                          <a:solidFill>
                            <a:srgbClr val="C00000"/>
                          </a:solidFill>
                          <a:latin typeface="微軟正黑體" panose="020B0604030504040204" pitchFamily="34" charset="-120"/>
                          <a:ea typeface="微軟正黑體" panose="020B0604030504040204" pitchFamily="34" charset="-120"/>
                        </a:rPr>
                        <a:t>9-2</a:t>
                      </a:r>
                      <a:r>
                        <a:rPr lang="zh-TW" altLang="en-US" sz="1600" b="1" dirty="0">
                          <a:solidFill>
                            <a:srgbClr val="C00000"/>
                          </a:solidFill>
                          <a:latin typeface="微軟正黑體" panose="020B0604030504040204" pitchFamily="34" charset="-120"/>
                          <a:ea typeface="微軟正黑體" panose="020B0604030504040204" pitchFamily="34" charset="-120"/>
                        </a:rPr>
                        <a:t>食品加工科</a:t>
                      </a:r>
                    </a:p>
                  </a:txBody>
                  <a:tcPr anchor="ctr"/>
                </a:tc>
                <a:tc>
                  <a:txBody>
                    <a:bodyPr/>
                    <a:lstStyle/>
                    <a:p>
                      <a:pPr algn="ctr">
                        <a:lnSpc>
                          <a:spcPct val="90000"/>
                        </a:lnSpc>
                      </a:pPr>
                      <a:r>
                        <a:rPr lang="en-US" altLang="zh-TW" sz="1600" b="1" dirty="0">
                          <a:solidFill>
                            <a:srgbClr val="C00000"/>
                          </a:solidFill>
                          <a:latin typeface="微軟正黑體" panose="020B0604030504040204" pitchFamily="34" charset="-120"/>
                          <a:ea typeface="微軟正黑體" panose="020B0604030504040204" pitchFamily="34" charset="-120"/>
                        </a:rPr>
                        <a:t>30</a:t>
                      </a:r>
                      <a:endParaRPr lang="zh-TW" altLang="en-US" sz="1600" b="1" dirty="0">
                        <a:solidFill>
                          <a:srgbClr val="C00000"/>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 xmlns:a16="http://schemas.microsoft.com/office/drawing/2014/main" val="10010"/>
                  </a:ext>
                </a:extLst>
              </a:tr>
              <a:tr h="316737">
                <a:tc vMerge="1">
                  <a:txBody>
                    <a:bodyPr/>
                    <a:lstStyle/>
                    <a:p>
                      <a:pPr algn="ctr"/>
                      <a:endParaRPr lang="zh-TW" altLang="en-US" dirty="0"/>
                    </a:p>
                  </a:txBody>
                  <a:tcPr anchor="ctr"/>
                </a:tc>
                <a:tc rowSpan="2">
                  <a:txBody>
                    <a:bodyPr/>
                    <a:lstStyle/>
                    <a:p>
                      <a:pPr algn="ctr">
                        <a:lnSpc>
                          <a:spcPct val="90000"/>
                        </a:lnSpc>
                      </a:pPr>
                      <a:r>
                        <a:rPr lang="en-US" altLang="zh-TW" sz="1600" b="1" dirty="0">
                          <a:solidFill>
                            <a:srgbClr val="660066"/>
                          </a:solidFill>
                          <a:latin typeface="微軟正黑體" panose="020B0604030504040204" pitchFamily="34" charset="-120"/>
                          <a:ea typeface="微軟正黑體" panose="020B0604030504040204" pitchFamily="34" charset="-120"/>
                        </a:rPr>
                        <a:t>10</a:t>
                      </a:r>
                      <a:endParaRPr lang="zh-TW" altLang="en-US" sz="1600" b="1" dirty="0">
                        <a:solidFill>
                          <a:srgbClr val="660066"/>
                        </a:solidFill>
                        <a:latin typeface="微軟正黑體" panose="020B0604030504040204" pitchFamily="34" charset="-120"/>
                        <a:ea typeface="微軟正黑體" panose="020B0604030504040204" pitchFamily="34" charset="-120"/>
                      </a:endParaRPr>
                    </a:p>
                  </a:txBody>
                  <a:tcPr anchor="ctr"/>
                </a:tc>
                <a:tc rowSpan="2">
                  <a:txBody>
                    <a:bodyPr/>
                    <a:lstStyle/>
                    <a:p>
                      <a:pPr algn="ctr">
                        <a:lnSpc>
                          <a:spcPct val="90000"/>
                        </a:lnSpc>
                      </a:pPr>
                      <a:r>
                        <a:rPr lang="zh-TW" altLang="en-US" sz="1600" b="1" dirty="0">
                          <a:solidFill>
                            <a:schemeClr val="tx1"/>
                          </a:solidFill>
                          <a:latin typeface="微軟正黑體" panose="020B0604030504040204" pitchFamily="34" charset="-120"/>
                          <a:ea typeface="微軟正黑體" panose="020B0604030504040204" pitchFamily="34" charset="-120"/>
                        </a:rPr>
                        <a:t>高雄高商</a:t>
                      </a:r>
                    </a:p>
                  </a:txBody>
                  <a:tcPr anchor="ctr"/>
                </a:tc>
                <a:tc>
                  <a:txBody>
                    <a:bodyPr/>
                    <a:lstStyle/>
                    <a:p>
                      <a:pPr algn="l">
                        <a:lnSpc>
                          <a:spcPct val="90000"/>
                        </a:lnSpc>
                      </a:pPr>
                      <a:r>
                        <a:rPr lang="en-US" altLang="zh-TW" sz="1600" b="1" dirty="0">
                          <a:solidFill>
                            <a:schemeClr val="tx1"/>
                          </a:solidFill>
                          <a:latin typeface="微軟正黑體" panose="020B0604030504040204" pitchFamily="34" charset="-120"/>
                          <a:ea typeface="微軟正黑體" panose="020B0604030504040204" pitchFamily="34" charset="-120"/>
                        </a:rPr>
                        <a:t>10-1</a:t>
                      </a:r>
                      <a:r>
                        <a:rPr lang="zh-TW" altLang="en-US" sz="1600" b="1" dirty="0">
                          <a:solidFill>
                            <a:schemeClr val="tx1"/>
                          </a:solidFill>
                          <a:latin typeface="微軟正黑體" panose="020B0604030504040204" pitchFamily="34" charset="-120"/>
                          <a:ea typeface="微軟正黑體" panose="020B0604030504040204" pitchFamily="34" charset="-120"/>
                        </a:rPr>
                        <a:t>資料處理科</a:t>
                      </a:r>
                    </a:p>
                  </a:txBody>
                  <a:tcPr anchor="ctr"/>
                </a:tc>
                <a:tc>
                  <a:txBody>
                    <a:bodyPr/>
                    <a:lstStyle/>
                    <a:p>
                      <a:pPr algn="ctr">
                        <a:lnSpc>
                          <a:spcPct val="90000"/>
                        </a:lnSpc>
                      </a:pPr>
                      <a:r>
                        <a:rPr lang="en-US" altLang="zh-TW" sz="1600" b="1" dirty="0">
                          <a:solidFill>
                            <a:schemeClr val="tx1"/>
                          </a:solidFill>
                          <a:latin typeface="微軟正黑體" panose="020B0604030504040204" pitchFamily="34" charset="-120"/>
                          <a:ea typeface="微軟正黑體" panose="020B0604030504040204" pitchFamily="34" charset="-120"/>
                        </a:rPr>
                        <a:t>30</a:t>
                      </a:r>
                      <a:endParaRPr lang="zh-TW" altLang="en-US" sz="1600" b="1" dirty="0">
                        <a:solidFill>
                          <a:schemeClr val="tx1"/>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 xmlns:a16="http://schemas.microsoft.com/office/drawing/2014/main" val="10011"/>
                  </a:ext>
                </a:extLst>
              </a:tr>
              <a:tr h="316737">
                <a:tc vMerge="1">
                  <a:txBody>
                    <a:bodyPr/>
                    <a:lstStyle/>
                    <a:p>
                      <a:pPr algn="ctr"/>
                      <a:endParaRPr lang="zh-TW" altLang="en-US" dirty="0"/>
                    </a:p>
                  </a:txBody>
                  <a:tcPr anchor="ctr"/>
                </a:tc>
                <a:tc vMerge="1">
                  <a:txBody>
                    <a:bodyPr/>
                    <a:lstStyle/>
                    <a:p>
                      <a:pPr algn="ctr"/>
                      <a:endParaRPr lang="zh-TW" altLang="en-US" sz="1600" b="1" dirty="0">
                        <a:latin typeface="微軟正黑體" panose="020B0604030504040204" pitchFamily="34" charset="-120"/>
                        <a:ea typeface="微軟正黑體" panose="020B0604030504040204" pitchFamily="34" charset="-120"/>
                      </a:endParaRPr>
                    </a:p>
                  </a:txBody>
                  <a:tcPr anchor="ctr"/>
                </a:tc>
                <a:tc vMerge="1">
                  <a:txBody>
                    <a:bodyPr/>
                    <a:lstStyle/>
                    <a:p>
                      <a:pPr algn="ctr"/>
                      <a:endParaRPr lang="zh-TW" altLang="en-US" sz="1600" b="1" dirty="0">
                        <a:latin typeface="微軟正黑體" panose="020B0604030504040204" pitchFamily="34" charset="-120"/>
                        <a:ea typeface="微軟正黑體" panose="020B0604030504040204" pitchFamily="34" charset="-120"/>
                      </a:endParaRPr>
                    </a:p>
                  </a:txBody>
                  <a:tcPr anchor="ctr"/>
                </a:tc>
                <a:tc>
                  <a:txBody>
                    <a:bodyPr/>
                    <a:lstStyle/>
                    <a:p>
                      <a:pPr algn="l">
                        <a:lnSpc>
                          <a:spcPct val="90000"/>
                        </a:lnSpc>
                      </a:pPr>
                      <a:r>
                        <a:rPr lang="en-US" altLang="zh-TW" sz="1600" b="1" dirty="0">
                          <a:solidFill>
                            <a:schemeClr val="tx1"/>
                          </a:solidFill>
                          <a:latin typeface="微軟正黑體" panose="020B0604030504040204" pitchFamily="34" charset="-120"/>
                          <a:ea typeface="微軟正黑體" panose="020B0604030504040204" pitchFamily="34" charset="-120"/>
                        </a:rPr>
                        <a:t>10-2</a:t>
                      </a:r>
                      <a:r>
                        <a:rPr lang="zh-TW" altLang="en-US" sz="1600" b="1" dirty="0">
                          <a:solidFill>
                            <a:schemeClr val="tx1"/>
                          </a:solidFill>
                          <a:latin typeface="微軟正黑體" panose="020B0604030504040204" pitchFamily="34" charset="-120"/>
                          <a:ea typeface="微軟正黑體" panose="020B0604030504040204" pitchFamily="34" charset="-120"/>
                        </a:rPr>
                        <a:t>國際貿易科</a:t>
                      </a:r>
                    </a:p>
                  </a:txBody>
                  <a:tcPr anchor="ctr"/>
                </a:tc>
                <a:tc>
                  <a:txBody>
                    <a:bodyPr/>
                    <a:lstStyle/>
                    <a:p>
                      <a:pPr algn="ctr">
                        <a:lnSpc>
                          <a:spcPct val="90000"/>
                        </a:lnSpc>
                      </a:pPr>
                      <a:r>
                        <a:rPr lang="en-US" altLang="zh-TW" sz="1600" b="1" dirty="0">
                          <a:solidFill>
                            <a:schemeClr val="tx1"/>
                          </a:solidFill>
                          <a:latin typeface="微軟正黑體" panose="020B0604030504040204" pitchFamily="34" charset="-120"/>
                          <a:ea typeface="微軟正黑體" panose="020B0604030504040204" pitchFamily="34" charset="-120"/>
                        </a:rPr>
                        <a:t>30</a:t>
                      </a:r>
                      <a:endParaRPr lang="zh-TW" altLang="en-US" sz="1600" b="1" dirty="0">
                        <a:solidFill>
                          <a:schemeClr val="tx1"/>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 xmlns:a16="http://schemas.microsoft.com/office/drawing/2014/main" val="10012"/>
                  </a:ext>
                </a:extLst>
              </a:tr>
              <a:tr h="316737">
                <a:tc rowSpan="3">
                  <a:txBody>
                    <a:bodyPr/>
                    <a:lstStyle/>
                    <a:p>
                      <a:pPr algn="ctr">
                        <a:lnSpc>
                          <a:spcPct val="90000"/>
                        </a:lnSpc>
                      </a:pPr>
                      <a:r>
                        <a:rPr lang="en-US" altLang="zh-TW" sz="1600" b="1" dirty="0">
                          <a:latin typeface="微軟正黑體" panose="020B0604030504040204" pitchFamily="34" charset="-120"/>
                          <a:ea typeface="微軟正黑體" panose="020B0604030504040204" pitchFamily="34" charset="-120"/>
                        </a:rPr>
                        <a:t>2</a:t>
                      </a:r>
                      <a:endParaRPr lang="zh-TW" altLang="en-US" sz="1600" b="1" dirty="0">
                        <a:latin typeface="微軟正黑體" panose="020B0604030504040204" pitchFamily="34" charset="-120"/>
                        <a:ea typeface="微軟正黑體" panose="020B0604030504040204" pitchFamily="34" charset="-120"/>
                      </a:endParaRPr>
                    </a:p>
                  </a:txBody>
                  <a:tcPr anchor="ctr"/>
                </a:tc>
                <a:tc>
                  <a:txBody>
                    <a:bodyPr/>
                    <a:lstStyle/>
                    <a:p>
                      <a:pPr algn="ctr">
                        <a:lnSpc>
                          <a:spcPct val="90000"/>
                        </a:lnSpc>
                      </a:pPr>
                      <a:r>
                        <a:rPr lang="en-US" altLang="zh-TW" sz="1600" b="1" dirty="0">
                          <a:solidFill>
                            <a:schemeClr val="tx2">
                              <a:lumMod val="60000"/>
                              <a:lumOff val="40000"/>
                            </a:schemeClr>
                          </a:solidFill>
                          <a:latin typeface="微軟正黑體" panose="020B0604030504040204" pitchFamily="34" charset="-120"/>
                          <a:ea typeface="微軟正黑體" panose="020B0604030504040204" pitchFamily="34" charset="-120"/>
                        </a:rPr>
                        <a:t>11</a:t>
                      </a:r>
                      <a:endParaRPr lang="zh-TW" altLang="en-US" sz="1600" b="1" dirty="0">
                        <a:solidFill>
                          <a:schemeClr val="tx2">
                            <a:lumMod val="60000"/>
                            <a:lumOff val="40000"/>
                          </a:schemeClr>
                        </a:solidFill>
                        <a:latin typeface="微軟正黑體" panose="020B0604030504040204" pitchFamily="34" charset="-120"/>
                        <a:ea typeface="微軟正黑體" panose="020B0604030504040204" pitchFamily="34" charset="-120"/>
                      </a:endParaRPr>
                    </a:p>
                  </a:txBody>
                  <a:tcPr anchor="ctr"/>
                </a:tc>
                <a:tc>
                  <a:txBody>
                    <a:bodyPr/>
                    <a:lstStyle/>
                    <a:p>
                      <a:pPr algn="ctr">
                        <a:lnSpc>
                          <a:spcPct val="90000"/>
                        </a:lnSpc>
                      </a:pPr>
                      <a:r>
                        <a:rPr lang="zh-TW" altLang="en-US" sz="1600" b="1" dirty="0">
                          <a:solidFill>
                            <a:schemeClr val="tx2">
                              <a:lumMod val="60000"/>
                              <a:lumOff val="40000"/>
                            </a:schemeClr>
                          </a:solidFill>
                          <a:latin typeface="微軟正黑體" panose="020B0604030504040204" pitchFamily="34" charset="-120"/>
                          <a:ea typeface="微軟正黑體" panose="020B0604030504040204" pitchFamily="34" charset="-120"/>
                        </a:rPr>
                        <a:t>海青工商</a:t>
                      </a:r>
                    </a:p>
                  </a:txBody>
                  <a:tcPr anchor="ctr"/>
                </a:tc>
                <a:tc>
                  <a:txBody>
                    <a:bodyPr/>
                    <a:lstStyle/>
                    <a:p>
                      <a:pPr algn="l">
                        <a:lnSpc>
                          <a:spcPct val="90000"/>
                        </a:lnSpc>
                      </a:pPr>
                      <a:r>
                        <a:rPr lang="en-US" altLang="zh-TW" sz="1600" b="1" dirty="0">
                          <a:solidFill>
                            <a:schemeClr val="tx2">
                              <a:lumMod val="60000"/>
                              <a:lumOff val="40000"/>
                            </a:schemeClr>
                          </a:solidFill>
                          <a:latin typeface="微軟正黑體" panose="020B0604030504040204" pitchFamily="34" charset="-120"/>
                          <a:ea typeface="微軟正黑體" panose="020B0604030504040204" pitchFamily="34" charset="-120"/>
                        </a:rPr>
                        <a:t>11-1</a:t>
                      </a:r>
                      <a:r>
                        <a:rPr lang="zh-TW" altLang="en-US" sz="1600" b="1" dirty="0">
                          <a:solidFill>
                            <a:schemeClr val="tx2">
                              <a:lumMod val="60000"/>
                              <a:lumOff val="40000"/>
                            </a:schemeClr>
                          </a:solidFill>
                          <a:latin typeface="微軟正黑體" panose="020B0604030504040204" pitchFamily="34" charset="-120"/>
                          <a:ea typeface="微軟正黑體" panose="020B0604030504040204" pitchFamily="34" charset="-120"/>
                        </a:rPr>
                        <a:t>室內設計科</a:t>
                      </a:r>
                    </a:p>
                  </a:txBody>
                  <a:tcPr anchor="ctr"/>
                </a:tc>
                <a:tc>
                  <a:txBody>
                    <a:bodyPr/>
                    <a:lstStyle/>
                    <a:p>
                      <a:pPr algn="ctr">
                        <a:lnSpc>
                          <a:spcPct val="90000"/>
                        </a:lnSpc>
                      </a:pPr>
                      <a:r>
                        <a:rPr lang="en-US" altLang="zh-TW" sz="1600" b="1" dirty="0">
                          <a:solidFill>
                            <a:schemeClr val="tx2">
                              <a:lumMod val="60000"/>
                              <a:lumOff val="40000"/>
                            </a:schemeClr>
                          </a:solidFill>
                          <a:latin typeface="微軟正黑體" panose="020B0604030504040204" pitchFamily="34" charset="-120"/>
                          <a:ea typeface="微軟正黑體" panose="020B0604030504040204" pitchFamily="34" charset="-120"/>
                        </a:rPr>
                        <a:t>29</a:t>
                      </a:r>
                      <a:endParaRPr lang="zh-TW" altLang="en-US" sz="1600" b="1" dirty="0">
                        <a:solidFill>
                          <a:schemeClr val="tx2">
                            <a:lumMod val="60000"/>
                            <a:lumOff val="40000"/>
                          </a:schemeClr>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 xmlns:a16="http://schemas.microsoft.com/office/drawing/2014/main" val="10013"/>
                  </a:ext>
                </a:extLst>
              </a:tr>
              <a:tr h="316737">
                <a:tc vMerge="1">
                  <a:txBody>
                    <a:bodyPr/>
                    <a:lstStyle/>
                    <a:p>
                      <a:pPr algn="ctr"/>
                      <a:endParaRPr lang="zh-TW" altLang="en-US" dirty="0"/>
                    </a:p>
                  </a:txBody>
                  <a:tcPr anchor="ctr"/>
                </a:tc>
                <a:tc>
                  <a:txBody>
                    <a:bodyPr/>
                    <a:lstStyle/>
                    <a:p>
                      <a:pPr algn="ctr">
                        <a:lnSpc>
                          <a:spcPct val="90000"/>
                        </a:lnSpc>
                      </a:pPr>
                      <a:r>
                        <a:rPr lang="en-US" altLang="zh-TW" sz="1600" b="1" dirty="0">
                          <a:solidFill>
                            <a:srgbClr val="660066"/>
                          </a:solidFill>
                          <a:latin typeface="微軟正黑體" panose="020B0604030504040204" pitchFamily="34" charset="-120"/>
                          <a:ea typeface="微軟正黑體" panose="020B0604030504040204" pitchFamily="34" charset="-120"/>
                        </a:rPr>
                        <a:t>:</a:t>
                      </a:r>
                      <a:endParaRPr lang="zh-TW" altLang="en-US" sz="1600" b="1" dirty="0">
                        <a:solidFill>
                          <a:srgbClr val="660066"/>
                        </a:solidFill>
                        <a:latin typeface="微軟正黑體" panose="020B0604030504040204" pitchFamily="34" charset="-120"/>
                        <a:ea typeface="微軟正黑體" panose="020B0604030504040204" pitchFamily="34" charset="-120"/>
                      </a:endParaRPr>
                    </a:p>
                  </a:txBody>
                  <a:tcPr anchor="ctr"/>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altLang="zh-TW" sz="1600" b="1" dirty="0">
                          <a:solidFill>
                            <a:srgbClr val="660066"/>
                          </a:solidFill>
                          <a:latin typeface="微軟正黑體" panose="020B0604030504040204" pitchFamily="34" charset="-120"/>
                          <a:ea typeface="微軟正黑體" panose="020B0604030504040204" pitchFamily="34" charset="-120"/>
                        </a:rPr>
                        <a:t>:</a:t>
                      </a:r>
                      <a:endParaRPr lang="zh-TW" altLang="en-US" sz="1600" b="1" dirty="0">
                        <a:solidFill>
                          <a:srgbClr val="660066"/>
                        </a:solidFill>
                        <a:latin typeface="微軟正黑體" panose="020B0604030504040204" pitchFamily="34" charset="-120"/>
                        <a:ea typeface="微軟正黑體" panose="020B0604030504040204" pitchFamily="34" charset="-120"/>
                      </a:endParaRPr>
                    </a:p>
                  </a:txBody>
                  <a:tcPr anchor="ctr"/>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en-US" altLang="zh-TW" sz="1600" b="1" dirty="0">
                          <a:solidFill>
                            <a:srgbClr val="660066"/>
                          </a:solidFill>
                          <a:latin typeface="微軟正黑體" panose="020B0604030504040204" pitchFamily="34" charset="-120"/>
                          <a:ea typeface="微軟正黑體" panose="020B0604030504040204" pitchFamily="34" charset="-120"/>
                        </a:rPr>
                        <a:t>:</a:t>
                      </a:r>
                      <a:endParaRPr lang="zh-TW" altLang="en-US" sz="1600" b="1" dirty="0">
                        <a:solidFill>
                          <a:srgbClr val="660066"/>
                        </a:solidFill>
                        <a:latin typeface="微軟正黑體" panose="020B0604030504040204" pitchFamily="34" charset="-120"/>
                        <a:ea typeface="微軟正黑體" panose="020B0604030504040204" pitchFamily="34" charset="-120"/>
                      </a:endParaRPr>
                    </a:p>
                  </a:txBody>
                  <a:tcPr anchor="ctr"/>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altLang="zh-TW" sz="1600" b="1" dirty="0">
                          <a:solidFill>
                            <a:srgbClr val="660066"/>
                          </a:solidFill>
                          <a:latin typeface="微軟正黑體" panose="020B0604030504040204" pitchFamily="34" charset="-120"/>
                          <a:ea typeface="微軟正黑體" panose="020B0604030504040204" pitchFamily="34" charset="-120"/>
                        </a:rPr>
                        <a:t>:</a:t>
                      </a:r>
                      <a:endParaRPr lang="zh-TW" altLang="en-US" sz="1600" b="1" dirty="0">
                        <a:solidFill>
                          <a:srgbClr val="660066"/>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 xmlns:a16="http://schemas.microsoft.com/office/drawing/2014/main" val="10014"/>
                  </a:ext>
                </a:extLst>
              </a:tr>
              <a:tr h="316737">
                <a:tc vMerge="1">
                  <a:txBody>
                    <a:bodyPr/>
                    <a:lstStyle/>
                    <a:p>
                      <a:pPr algn="ctr"/>
                      <a:endParaRPr lang="zh-TW" altLang="en-US" sz="1600" b="1" dirty="0">
                        <a:latin typeface="微軟正黑體" panose="020B0604030504040204" pitchFamily="34" charset="-120"/>
                        <a:ea typeface="微軟正黑體" panose="020B0604030504040204" pitchFamily="34" charset="-120"/>
                      </a:endParaRPr>
                    </a:p>
                  </a:txBody>
                  <a:tcPr anchor="ctr"/>
                </a:tc>
                <a:tc>
                  <a:txBody>
                    <a:bodyPr/>
                    <a:lstStyle/>
                    <a:p>
                      <a:pPr algn="ctr">
                        <a:lnSpc>
                          <a:spcPct val="90000"/>
                        </a:lnSpc>
                      </a:pPr>
                      <a:r>
                        <a:rPr lang="en-US" altLang="zh-TW" sz="1600" b="1" dirty="0">
                          <a:solidFill>
                            <a:srgbClr val="C00000"/>
                          </a:solidFill>
                          <a:latin typeface="微軟正黑體" panose="020B0604030504040204" pitchFamily="34" charset="-120"/>
                          <a:ea typeface="微軟正黑體" panose="020B0604030504040204" pitchFamily="34" charset="-120"/>
                        </a:rPr>
                        <a:t>16</a:t>
                      </a:r>
                      <a:endParaRPr lang="zh-TW" altLang="en-US" sz="1600" b="1" dirty="0">
                        <a:solidFill>
                          <a:srgbClr val="C00000"/>
                        </a:solidFill>
                        <a:latin typeface="微軟正黑體" panose="020B0604030504040204" pitchFamily="34" charset="-120"/>
                        <a:ea typeface="微軟正黑體" panose="020B0604030504040204" pitchFamily="34" charset="-120"/>
                      </a:endParaRPr>
                    </a:p>
                  </a:txBody>
                  <a:tcPr anchor="ctr"/>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zh-TW" altLang="en-US" sz="1600" b="1" dirty="0">
                          <a:solidFill>
                            <a:srgbClr val="C00000"/>
                          </a:solidFill>
                          <a:latin typeface="微軟正黑體" panose="020B0604030504040204" pitchFamily="34" charset="-120"/>
                          <a:ea typeface="微軟正黑體" panose="020B0604030504040204" pitchFamily="34" charset="-120"/>
                        </a:rPr>
                        <a:t>岡山農工</a:t>
                      </a:r>
                    </a:p>
                  </a:txBody>
                  <a:tcPr anchor="ctr"/>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en-US" altLang="zh-TW" sz="1600" b="1" dirty="0">
                          <a:solidFill>
                            <a:srgbClr val="C00000"/>
                          </a:solidFill>
                          <a:latin typeface="微軟正黑體" panose="020B0604030504040204" pitchFamily="34" charset="-120"/>
                          <a:ea typeface="微軟正黑體" panose="020B0604030504040204" pitchFamily="34" charset="-120"/>
                        </a:rPr>
                        <a:t>16-1</a:t>
                      </a:r>
                      <a:r>
                        <a:rPr lang="zh-TW" altLang="en-US" sz="1600" b="1" dirty="0">
                          <a:solidFill>
                            <a:srgbClr val="C00000"/>
                          </a:solidFill>
                          <a:latin typeface="微軟正黑體" panose="020B0604030504040204" pitchFamily="34" charset="-120"/>
                          <a:ea typeface="微軟正黑體" panose="020B0604030504040204" pitchFamily="34" charset="-120"/>
                        </a:rPr>
                        <a:t>家政科</a:t>
                      </a:r>
                    </a:p>
                  </a:txBody>
                  <a:tcPr anchor="ctr"/>
                </a:tc>
                <a:tc>
                  <a:txBody>
                    <a:bodyPr/>
                    <a:lstStyle/>
                    <a:p>
                      <a:pPr algn="ctr">
                        <a:lnSpc>
                          <a:spcPct val="90000"/>
                        </a:lnSpc>
                      </a:pPr>
                      <a:r>
                        <a:rPr lang="en-US" altLang="zh-TW" sz="1600" b="1" dirty="0">
                          <a:solidFill>
                            <a:srgbClr val="C00000"/>
                          </a:solidFill>
                          <a:latin typeface="微軟正黑體" panose="020B0604030504040204" pitchFamily="34" charset="-120"/>
                          <a:ea typeface="微軟正黑體" panose="020B0604030504040204" pitchFamily="34" charset="-120"/>
                        </a:rPr>
                        <a:t>29</a:t>
                      </a:r>
                      <a:endParaRPr lang="zh-TW" altLang="en-US" sz="1600" b="1" dirty="0">
                        <a:solidFill>
                          <a:srgbClr val="C00000"/>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 xmlns:a16="http://schemas.microsoft.com/office/drawing/2014/main" val="10015"/>
                  </a:ext>
                </a:extLst>
              </a:tr>
            </a:tbl>
          </a:graphicData>
        </a:graphic>
      </p:graphicFrame>
      <p:grpSp>
        <p:nvGrpSpPr>
          <p:cNvPr id="7" name="群組 6"/>
          <p:cNvGrpSpPr/>
          <p:nvPr/>
        </p:nvGrpSpPr>
        <p:grpSpPr>
          <a:xfrm>
            <a:off x="6147520" y="1979548"/>
            <a:ext cx="2815227" cy="4833828"/>
            <a:chOff x="6147520" y="1979548"/>
            <a:chExt cx="2815227" cy="4833828"/>
          </a:xfrm>
        </p:grpSpPr>
        <p:cxnSp>
          <p:nvCxnSpPr>
            <p:cNvPr id="43" name="直線單箭頭接點 42"/>
            <p:cNvCxnSpPr/>
            <p:nvPr/>
          </p:nvCxnSpPr>
          <p:spPr>
            <a:xfrm flipH="1">
              <a:off x="6147520" y="2167861"/>
              <a:ext cx="792088"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11" name="直線單箭頭接點 10"/>
            <p:cNvCxnSpPr>
              <a:endCxn id="26" idx="3"/>
            </p:cNvCxnSpPr>
            <p:nvPr/>
          </p:nvCxnSpPr>
          <p:spPr>
            <a:xfrm>
              <a:off x="6954564" y="2164214"/>
              <a:ext cx="641772"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12" name="直線單箭頭接點 11"/>
            <p:cNvCxnSpPr/>
            <p:nvPr/>
          </p:nvCxnSpPr>
          <p:spPr>
            <a:xfrm flipH="1">
              <a:off x="6162476" y="3100318"/>
              <a:ext cx="792088"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13" name="直線單箭頭接點 12"/>
            <p:cNvCxnSpPr/>
            <p:nvPr/>
          </p:nvCxnSpPr>
          <p:spPr>
            <a:xfrm flipH="1">
              <a:off x="6162476" y="5980638"/>
              <a:ext cx="792088"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14" name="直線單箭頭接點 13"/>
            <p:cNvCxnSpPr/>
            <p:nvPr/>
          </p:nvCxnSpPr>
          <p:spPr>
            <a:xfrm flipH="1">
              <a:off x="6162476" y="2688982"/>
              <a:ext cx="792088"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16" name="直線單箭頭接點 15"/>
            <p:cNvCxnSpPr/>
            <p:nvPr/>
          </p:nvCxnSpPr>
          <p:spPr>
            <a:xfrm flipH="1">
              <a:off x="6156176" y="4714498"/>
              <a:ext cx="792088"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17" name="直線單箭頭接點 16"/>
            <p:cNvCxnSpPr/>
            <p:nvPr/>
          </p:nvCxnSpPr>
          <p:spPr>
            <a:xfrm flipH="1">
              <a:off x="6162476" y="3769102"/>
              <a:ext cx="792088"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18" name="直線單箭頭接點 17"/>
            <p:cNvCxnSpPr/>
            <p:nvPr/>
          </p:nvCxnSpPr>
          <p:spPr>
            <a:xfrm flipH="1">
              <a:off x="6147520" y="5344674"/>
              <a:ext cx="792088"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25" name="直線單箭頭接點 24"/>
            <p:cNvCxnSpPr/>
            <p:nvPr/>
          </p:nvCxnSpPr>
          <p:spPr>
            <a:xfrm flipH="1">
              <a:off x="6162476" y="6649422"/>
              <a:ext cx="792088"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sp>
          <p:nvSpPr>
            <p:cNvPr id="26" name="文字方塊 25"/>
            <p:cNvSpPr txBox="1"/>
            <p:nvPr/>
          </p:nvSpPr>
          <p:spPr>
            <a:xfrm>
              <a:off x="6588224" y="1979548"/>
              <a:ext cx="1008112" cy="369332"/>
            </a:xfrm>
            <a:prstGeom prst="rect">
              <a:avLst/>
            </a:prstGeom>
            <a:solidFill>
              <a:srgbClr val="FFFF00"/>
            </a:solidFill>
            <a:ln>
              <a:solidFill>
                <a:srgbClr val="660066"/>
              </a:solidFill>
            </a:ln>
          </p:spPr>
          <p:txBody>
            <a:bodyPr wrap="square" rtlCol="0">
              <a:spAutoFit/>
            </a:bodyPr>
            <a:lstStyle/>
            <a:p>
              <a:r>
                <a:rPr lang="zh-TW" altLang="en-US" dirty="0"/>
                <a:t>高中</a:t>
              </a:r>
              <a:r>
                <a:rPr lang="en-US" altLang="zh-TW" dirty="0"/>
                <a:t>1</a:t>
              </a:r>
              <a:endParaRPr lang="zh-TW" altLang="en-US" dirty="0"/>
            </a:p>
          </p:txBody>
        </p:sp>
        <p:sp>
          <p:nvSpPr>
            <p:cNvPr id="27" name="文字方塊 26"/>
            <p:cNvSpPr txBox="1"/>
            <p:nvPr/>
          </p:nvSpPr>
          <p:spPr>
            <a:xfrm>
              <a:off x="6588224" y="2915652"/>
              <a:ext cx="1008112" cy="369332"/>
            </a:xfrm>
            <a:prstGeom prst="rect">
              <a:avLst/>
            </a:prstGeom>
            <a:solidFill>
              <a:srgbClr val="FFFF00"/>
            </a:solidFill>
            <a:ln>
              <a:solidFill>
                <a:srgbClr val="660066"/>
              </a:solidFill>
            </a:ln>
          </p:spPr>
          <p:txBody>
            <a:bodyPr wrap="square" rtlCol="0">
              <a:spAutoFit/>
            </a:bodyPr>
            <a:lstStyle/>
            <a:p>
              <a:r>
                <a:rPr lang="zh-TW" altLang="en-US" dirty="0"/>
                <a:t>高中</a:t>
              </a:r>
              <a:r>
                <a:rPr lang="en-US" altLang="zh-TW" dirty="0"/>
                <a:t>2</a:t>
              </a:r>
              <a:endParaRPr lang="zh-TW" altLang="en-US" dirty="0"/>
            </a:p>
          </p:txBody>
        </p:sp>
        <p:sp>
          <p:nvSpPr>
            <p:cNvPr id="28" name="文字方塊 27"/>
            <p:cNvSpPr txBox="1"/>
            <p:nvPr/>
          </p:nvSpPr>
          <p:spPr>
            <a:xfrm>
              <a:off x="6588224" y="5795972"/>
              <a:ext cx="1001812" cy="369332"/>
            </a:xfrm>
            <a:prstGeom prst="rect">
              <a:avLst/>
            </a:prstGeom>
            <a:solidFill>
              <a:srgbClr val="FFFF00"/>
            </a:solidFill>
            <a:ln>
              <a:solidFill>
                <a:srgbClr val="660066"/>
              </a:solidFill>
            </a:ln>
          </p:spPr>
          <p:txBody>
            <a:bodyPr wrap="square" rtlCol="0">
              <a:spAutoFit/>
            </a:bodyPr>
            <a:lstStyle/>
            <a:p>
              <a:r>
                <a:rPr lang="zh-TW" altLang="en-US" dirty="0"/>
                <a:t>高職</a:t>
              </a:r>
              <a:r>
                <a:rPr lang="en-US" altLang="zh-TW" dirty="0"/>
                <a:t>3</a:t>
              </a:r>
              <a:endParaRPr lang="zh-TW" altLang="en-US" dirty="0"/>
            </a:p>
          </p:txBody>
        </p:sp>
        <p:cxnSp>
          <p:nvCxnSpPr>
            <p:cNvPr id="29" name="直線單箭頭接點 28"/>
            <p:cNvCxnSpPr/>
            <p:nvPr/>
          </p:nvCxnSpPr>
          <p:spPr>
            <a:xfrm>
              <a:off x="6594524" y="2524254"/>
              <a:ext cx="435647"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sp>
          <p:nvSpPr>
            <p:cNvPr id="30" name="文字方塊 29"/>
            <p:cNvSpPr txBox="1"/>
            <p:nvPr/>
          </p:nvSpPr>
          <p:spPr>
            <a:xfrm>
              <a:off x="6594524" y="2483604"/>
              <a:ext cx="1001812" cy="369332"/>
            </a:xfrm>
            <a:prstGeom prst="rect">
              <a:avLst/>
            </a:prstGeom>
            <a:solidFill>
              <a:srgbClr val="FFFF00"/>
            </a:solidFill>
            <a:ln>
              <a:solidFill>
                <a:srgbClr val="660066"/>
              </a:solidFill>
            </a:ln>
          </p:spPr>
          <p:txBody>
            <a:bodyPr wrap="square" rtlCol="0">
              <a:spAutoFit/>
            </a:bodyPr>
            <a:lstStyle/>
            <a:p>
              <a:r>
                <a:rPr lang="zh-TW" altLang="en-US" dirty="0"/>
                <a:t>高職</a:t>
              </a:r>
              <a:r>
                <a:rPr lang="en-US" altLang="zh-TW" dirty="0"/>
                <a:t>1-1</a:t>
              </a:r>
              <a:endParaRPr lang="zh-TW" altLang="en-US" dirty="0"/>
            </a:p>
          </p:txBody>
        </p:sp>
        <p:sp>
          <p:nvSpPr>
            <p:cNvPr id="31" name="文字方塊 30"/>
            <p:cNvSpPr txBox="1"/>
            <p:nvPr/>
          </p:nvSpPr>
          <p:spPr>
            <a:xfrm>
              <a:off x="6588224" y="4509120"/>
              <a:ext cx="1001812" cy="369332"/>
            </a:xfrm>
            <a:prstGeom prst="rect">
              <a:avLst/>
            </a:prstGeom>
            <a:solidFill>
              <a:srgbClr val="FFFF00"/>
            </a:solidFill>
            <a:ln>
              <a:solidFill>
                <a:srgbClr val="660066"/>
              </a:solidFill>
            </a:ln>
          </p:spPr>
          <p:txBody>
            <a:bodyPr wrap="square" rtlCol="0">
              <a:spAutoFit/>
            </a:bodyPr>
            <a:lstStyle/>
            <a:p>
              <a:r>
                <a:rPr lang="zh-TW" altLang="en-US" dirty="0"/>
                <a:t>高職</a:t>
              </a:r>
              <a:r>
                <a:rPr lang="en-US" altLang="zh-TW" dirty="0"/>
                <a:t>1-2</a:t>
              </a:r>
              <a:endParaRPr lang="zh-TW" altLang="en-US" dirty="0"/>
            </a:p>
          </p:txBody>
        </p:sp>
        <p:sp>
          <p:nvSpPr>
            <p:cNvPr id="32" name="文字方塊 31"/>
            <p:cNvSpPr txBox="1"/>
            <p:nvPr/>
          </p:nvSpPr>
          <p:spPr>
            <a:xfrm>
              <a:off x="6594524" y="3563724"/>
              <a:ext cx="1001812" cy="369332"/>
            </a:xfrm>
            <a:prstGeom prst="rect">
              <a:avLst/>
            </a:prstGeom>
            <a:solidFill>
              <a:srgbClr val="FFFF00"/>
            </a:solidFill>
            <a:ln>
              <a:solidFill>
                <a:srgbClr val="660066"/>
              </a:solidFill>
            </a:ln>
          </p:spPr>
          <p:txBody>
            <a:bodyPr wrap="square" rtlCol="0">
              <a:spAutoFit/>
            </a:bodyPr>
            <a:lstStyle/>
            <a:p>
              <a:r>
                <a:rPr lang="zh-TW" altLang="en-US" dirty="0"/>
                <a:t>高職</a:t>
              </a:r>
              <a:r>
                <a:rPr lang="en-US" altLang="zh-TW" dirty="0"/>
                <a:t>2-1</a:t>
              </a:r>
              <a:endParaRPr lang="zh-TW" altLang="en-US" dirty="0"/>
            </a:p>
          </p:txBody>
        </p:sp>
        <p:sp>
          <p:nvSpPr>
            <p:cNvPr id="33" name="文字方塊 32"/>
            <p:cNvSpPr txBox="1"/>
            <p:nvPr/>
          </p:nvSpPr>
          <p:spPr>
            <a:xfrm>
              <a:off x="6579568" y="5139296"/>
              <a:ext cx="1001812" cy="369332"/>
            </a:xfrm>
            <a:prstGeom prst="rect">
              <a:avLst/>
            </a:prstGeom>
            <a:solidFill>
              <a:srgbClr val="FFFF00"/>
            </a:solidFill>
            <a:ln>
              <a:solidFill>
                <a:srgbClr val="660066"/>
              </a:solidFill>
            </a:ln>
          </p:spPr>
          <p:txBody>
            <a:bodyPr wrap="square" rtlCol="0">
              <a:spAutoFit/>
            </a:bodyPr>
            <a:lstStyle/>
            <a:p>
              <a:r>
                <a:rPr lang="zh-TW" altLang="en-US" dirty="0"/>
                <a:t>高職</a:t>
              </a:r>
              <a:r>
                <a:rPr lang="en-US" altLang="zh-TW" dirty="0"/>
                <a:t>2-2</a:t>
              </a:r>
              <a:endParaRPr lang="zh-TW" altLang="en-US" dirty="0"/>
            </a:p>
          </p:txBody>
        </p:sp>
        <p:sp>
          <p:nvSpPr>
            <p:cNvPr id="34" name="文字方塊 33"/>
            <p:cNvSpPr txBox="1"/>
            <p:nvPr/>
          </p:nvSpPr>
          <p:spPr>
            <a:xfrm>
              <a:off x="6594524" y="6444044"/>
              <a:ext cx="1001812" cy="369332"/>
            </a:xfrm>
            <a:prstGeom prst="rect">
              <a:avLst/>
            </a:prstGeom>
            <a:solidFill>
              <a:srgbClr val="FFFF00"/>
            </a:solidFill>
            <a:ln>
              <a:solidFill>
                <a:srgbClr val="660066"/>
              </a:solidFill>
            </a:ln>
          </p:spPr>
          <p:txBody>
            <a:bodyPr wrap="square" rtlCol="0">
              <a:spAutoFit/>
            </a:bodyPr>
            <a:lstStyle/>
            <a:p>
              <a:r>
                <a:rPr lang="zh-TW" altLang="en-US" dirty="0"/>
                <a:t>高職</a:t>
              </a:r>
              <a:r>
                <a:rPr lang="en-US" altLang="zh-TW" dirty="0"/>
                <a:t>1-3</a:t>
              </a:r>
            </a:p>
          </p:txBody>
        </p:sp>
        <p:cxnSp>
          <p:nvCxnSpPr>
            <p:cNvPr id="35" name="直線接點 34"/>
            <p:cNvCxnSpPr/>
            <p:nvPr/>
          </p:nvCxnSpPr>
          <p:spPr>
            <a:xfrm>
              <a:off x="8229600" y="2668270"/>
              <a:ext cx="14808" cy="3981152"/>
            </a:xfrm>
            <a:prstGeom prst="line">
              <a:avLst/>
            </a:prstGeom>
            <a:ln w="28575">
              <a:solidFill>
                <a:srgbClr val="C00000"/>
              </a:solidFill>
            </a:ln>
          </p:spPr>
          <p:style>
            <a:lnRef idx="1">
              <a:schemeClr val="dk1"/>
            </a:lnRef>
            <a:fillRef idx="0">
              <a:schemeClr val="dk1"/>
            </a:fillRef>
            <a:effectRef idx="0">
              <a:schemeClr val="dk1"/>
            </a:effectRef>
            <a:fontRef idx="minor">
              <a:schemeClr val="tx1"/>
            </a:fontRef>
          </p:style>
        </p:cxnSp>
        <p:cxnSp>
          <p:nvCxnSpPr>
            <p:cNvPr id="36" name="直線接點 35"/>
            <p:cNvCxnSpPr/>
            <p:nvPr/>
          </p:nvCxnSpPr>
          <p:spPr>
            <a:xfrm flipH="1">
              <a:off x="7884336" y="3769102"/>
              <a:ext cx="32" cy="1576574"/>
            </a:xfrm>
            <a:prstGeom prst="line">
              <a:avLst/>
            </a:prstGeom>
            <a:ln w="28575">
              <a:solidFill>
                <a:srgbClr val="660066"/>
              </a:solidFill>
            </a:ln>
          </p:spPr>
          <p:style>
            <a:lnRef idx="1">
              <a:schemeClr val="dk1"/>
            </a:lnRef>
            <a:fillRef idx="0">
              <a:schemeClr val="dk1"/>
            </a:fillRef>
            <a:effectRef idx="0">
              <a:schemeClr val="dk1"/>
            </a:effectRef>
            <a:fontRef idx="minor">
              <a:schemeClr val="tx1"/>
            </a:fontRef>
          </p:style>
        </p:cxnSp>
        <p:cxnSp>
          <p:nvCxnSpPr>
            <p:cNvPr id="37" name="直線單箭頭接點 36"/>
            <p:cNvCxnSpPr>
              <a:endCxn id="30" idx="3"/>
            </p:cNvCxnSpPr>
            <p:nvPr/>
          </p:nvCxnSpPr>
          <p:spPr>
            <a:xfrm flipH="1">
              <a:off x="7596336" y="2668270"/>
              <a:ext cx="648072"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38" name="直線單箭頭接點 37"/>
            <p:cNvCxnSpPr/>
            <p:nvPr/>
          </p:nvCxnSpPr>
          <p:spPr>
            <a:xfrm flipH="1">
              <a:off x="7596336" y="4758833"/>
              <a:ext cx="648072"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39" name="直線單箭頭接點 38"/>
            <p:cNvCxnSpPr/>
            <p:nvPr/>
          </p:nvCxnSpPr>
          <p:spPr>
            <a:xfrm flipH="1">
              <a:off x="7596336" y="3789040"/>
              <a:ext cx="288000"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40" name="直線單箭頭接點 39"/>
            <p:cNvCxnSpPr/>
            <p:nvPr/>
          </p:nvCxnSpPr>
          <p:spPr>
            <a:xfrm flipH="1">
              <a:off x="7596336" y="5345676"/>
              <a:ext cx="288000"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41" name="直線單箭頭接點 40"/>
            <p:cNvCxnSpPr/>
            <p:nvPr/>
          </p:nvCxnSpPr>
          <p:spPr>
            <a:xfrm flipH="1">
              <a:off x="7596337" y="6639066"/>
              <a:ext cx="648071" cy="10356"/>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sp>
          <p:nvSpPr>
            <p:cNvPr id="42" name="文字方塊 41"/>
            <p:cNvSpPr txBox="1"/>
            <p:nvPr/>
          </p:nvSpPr>
          <p:spPr>
            <a:xfrm>
              <a:off x="8316416" y="3088638"/>
              <a:ext cx="646331" cy="1200329"/>
            </a:xfrm>
            <a:prstGeom prst="rect">
              <a:avLst/>
            </a:prstGeom>
            <a:noFill/>
          </p:spPr>
          <p:txBody>
            <a:bodyPr wrap="none" rtlCol="0">
              <a:spAutoFit/>
            </a:bodyPr>
            <a:lstStyle/>
            <a:p>
              <a:r>
                <a:rPr lang="zh-TW" altLang="en-US" b="1" dirty="0">
                  <a:solidFill>
                    <a:srgbClr val="FF0000"/>
                  </a:solidFill>
                  <a:latin typeface="微軟正黑體" panose="020B0604030504040204" pitchFamily="34" charset="-120"/>
                  <a:ea typeface="微軟正黑體" panose="020B0604030504040204" pitchFamily="34" charset="-120"/>
                </a:rPr>
                <a:t>同一</a:t>
              </a:r>
              <a:endParaRPr lang="en-US" altLang="zh-TW" b="1" dirty="0">
                <a:solidFill>
                  <a:srgbClr val="FF0000"/>
                </a:solidFill>
                <a:latin typeface="微軟正黑體" panose="020B0604030504040204" pitchFamily="34" charset="-120"/>
                <a:ea typeface="微軟正黑體" panose="020B0604030504040204" pitchFamily="34" charset="-120"/>
              </a:endParaRPr>
            </a:p>
            <a:p>
              <a:r>
                <a:rPr lang="zh-TW" altLang="en-US" b="1" dirty="0">
                  <a:solidFill>
                    <a:srgbClr val="FF0000"/>
                  </a:solidFill>
                  <a:latin typeface="微軟正黑體" panose="020B0604030504040204" pitchFamily="34" charset="-120"/>
                  <a:ea typeface="微軟正黑體" panose="020B0604030504040204" pitchFamily="34" charset="-120"/>
                </a:rPr>
                <a:t>高職</a:t>
              </a:r>
              <a:endParaRPr lang="en-US" altLang="zh-TW" b="1" dirty="0">
                <a:solidFill>
                  <a:srgbClr val="FF0000"/>
                </a:solidFill>
                <a:latin typeface="微軟正黑體" panose="020B0604030504040204" pitchFamily="34" charset="-120"/>
                <a:ea typeface="微軟正黑體" panose="020B0604030504040204" pitchFamily="34" charset="-120"/>
              </a:endParaRPr>
            </a:p>
            <a:p>
              <a:r>
                <a:rPr lang="zh-TW" altLang="en-US" b="1" dirty="0">
                  <a:solidFill>
                    <a:srgbClr val="FF0000"/>
                  </a:solidFill>
                  <a:latin typeface="微軟正黑體" panose="020B0604030504040204" pitchFamily="34" charset="-120"/>
                  <a:ea typeface="微軟正黑體" panose="020B0604030504040204" pitchFamily="34" charset="-120"/>
                </a:rPr>
                <a:t>多次</a:t>
              </a:r>
              <a:endParaRPr lang="en-US" altLang="zh-TW" b="1" dirty="0">
                <a:solidFill>
                  <a:srgbClr val="FF0000"/>
                </a:solidFill>
                <a:latin typeface="微軟正黑體" panose="020B0604030504040204" pitchFamily="34" charset="-120"/>
                <a:ea typeface="微軟正黑體" panose="020B0604030504040204" pitchFamily="34" charset="-120"/>
              </a:endParaRPr>
            </a:p>
            <a:p>
              <a:r>
                <a:rPr lang="zh-TW" altLang="en-US" b="1" dirty="0">
                  <a:solidFill>
                    <a:srgbClr val="FF0000"/>
                  </a:solidFill>
                  <a:latin typeface="微軟正黑體" panose="020B0604030504040204" pitchFamily="34" charset="-120"/>
                  <a:ea typeface="微軟正黑體" panose="020B0604030504040204" pitchFamily="34" charset="-120"/>
                </a:rPr>
                <a:t>選填</a:t>
              </a:r>
            </a:p>
          </p:txBody>
        </p:sp>
      </p:grpSp>
    </p:spTree>
    <p:extLst>
      <p:ext uri="{BB962C8B-B14F-4D97-AF65-F5344CB8AC3E}">
        <p14:creationId xmlns:p14="http://schemas.microsoft.com/office/powerpoint/2010/main" val="1299497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1">
            <a:hlinkClick r:id="rId2" action="ppaction://hlinksldjump"/>
            <a:extLst>
              <a:ext uri="{FF2B5EF4-FFF2-40B4-BE49-F238E27FC236}">
                <a16:creationId xmlns="" xmlns:a16="http://schemas.microsoft.com/office/drawing/2014/main" id="{A9B6E8BD-99B2-4450-AF96-C5A7D6704354}"/>
              </a:ext>
            </a:extLst>
          </p:cNvPr>
          <p:cNvSpPr>
            <a:spLocks noChangeArrowheads="1"/>
          </p:cNvSpPr>
          <p:nvPr/>
        </p:nvSpPr>
        <p:spPr bwMode="auto">
          <a:xfrm>
            <a:off x="809126" y="476672"/>
            <a:ext cx="2088232" cy="1008182"/>
          </a:xfrm>
          <a:prstGeom prst="rect">
            <a:avLst/>
          </a:prstGeom>
          <a:gradFill>
            <a:gsLst>
              <a:gs pos="0">
                <a:schemeClr val="accent1">
                  <a:lumMod val="60000"/>
                  <a:lumOff val="40000"/>
                </a:schemeClr>
              </a:gs>
              <a:gs pos="99583">
                <a:schemeClr val="bg1"/>
              </a:gs>
              <a:gs pos="58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前言</a:t>
            </a:r>
          </a:p>
        </p:txBody>
      </p:sp>
      <p:sp>
        <p:nvSpPr>
          <p:cNvPr id="5" name="Rectangle 41">
            <a:hlinkClick r:id="rId2" action="ppaction://hlinksldjump"/>
            <a:extLst>
              <a:ext uri="{FF2B5EF4-FFF2-40B4-BE49-F238E27FC236}">
                <a16:creationId xmlns="" xmlns:a16="http://schemas.microsoft.com/office/drawing/2014/main" id="{DA71308D-369C-4464-9CC6-A3387B5D0731}"/>
              </a:ext>
            </a:extLst>
          </p:cNvPr>
          <p:cNvSpPr>
            <a:spLocks noChangeArrowheads="1"/>
          </p:cNvSpPr>
          <p:nvPr/>
        </p:nvSpPr>
        <p:spPr bwMode="auto">
          <a:xfrm>
            <a:off x="809126" y="3209865"/>
            <a:ext cx="2088232" cy="1008182"/>
          </a:xfrm>
          <a:prstGeom prst="rect">
            <a:avLst/>
          </a:prstGeom>
          <a:gradFill>
            <a:gsLst>
              <a:gs pos="0">
                <a:schemeClr val="accent4">
                  <a:lumMod val="75000"/>
                </a:schemeClr>
              </a:gs>
              <a:gs pos="99583">
                <a:schemeClr val="bg1"/>
              </a:gs>
              <a:gs pos="27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高中升學</a:t>
            </a:r>
          </a:p>
        </p:txBody>
      </p:sp>
      <p:sp>
        <p:nvSpPr>
          <p:cNvPr id="6" name="Rectangle 41">
            <a:hlinkClick r:id="rId3" action="ppaction://hlinksldjump"/>
            <a:extLst>
              <a:ext uri="{FF2B5EF4-FFF2-40B4-BE49-F238E27FC236}">
                <a16:creationId xmlns="" xmlns:a16="http://schemas.microsoft.com/office/drawing/2014/main" id="{F087E6CD-82C5-46D5-9611-A736EA93D58F}"/>
              </a:ext>
            </a:extLst>
          </p:cNvPr>
          <p:cNvSpPr>
            <a:spLocks noChangeArrowheads="1"/>
          </p:cNvSpPr>
          <p:nvPr/>
        </p:nvSpPr>
        <p:spPr bwMode="auto">
          <a:xfrm>
            <a:off x="3329406" y="3212907"/>
            <a:ext cx="2088232" cy="1008182"/>
          </a:xfrm>
          <a:prstGeom prst="rect">
            <a:avLst/>
          </a:prstGeom>
          <a:gradFill>
            <a:gsLst>
              <a:gs pos="0">
                <a:schemeClr val="accent4">
                  <a:lumMod val="75000"/>
                </a:schemeClr>
              </a:gs>
              <a:gs pos="99583">
                <a:schemeClr val="bg1"/>
              </a:gs>
              <a:gs pos="27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smtClean="0">
                <a:latin typeface="微軟正黑體" panose="020B0604030504040204" pitchFamily="34" charset="-120"/>
                <a:ea typeface="微軟正黑體" panose="020B0604030504040204" pitchFamily="34" charset="-120"/>
              </a:rPr>
              <a:t>招生</a:t>
            </a:r>
            <a:endParaRPr kumimoji="0" lang="zh-TW" altLang="en-US" sz="3000" b="1" dirty="0">
              <a:latin typeface="微軟正黑體" panose="020B0604030504040204" pitchFamily="34" charset="-120"/>
              <a:ea typeface="微軟正黑體" panose="020B0604030504040204" pitchFamily="34" charset="-120"/>
            </a:endParaRPr>
          </a:p>
        </p:txBody>
      </p:sp>
      <p:sp>
        <p:nvSpPr>
          <p:cNvPr id="7" name="Rectangle 41">
            <a:hlinkClick r:id="rId4" action="ppaction://hlinksldjump"/>
            <a:extLst>
              <a:ext uri="{FF2B5EF4-FFF2-40B4-BE49-F238E27FC236}">
                <a16:creationId xmlns="" xmlns:a16="http://schemas.microsoft.com/office/drawing/2014/main" id="{189B941B-908D-45A2-B3D5-04F19EA6CF68}"/>
              </a:ext>
            </a:extLst>
          </p:cNvPr>
          <p:cNvSpPr>
            <a:spLocks noChangeArrowheads="1"/>
          </p:cNvSpPr>
          <p:nvPr/>
        </p:nvSpPr>
        <p:spPr bwMode="auto">
          <a:xfrm>
            <a:off x="809126" y="1936554"/>
            <a:ext cx="2088232" cy="1008182"/>
          </a:xfrm>
          <a:prstGeom prst="rect">
            <a:avLst/>
          </a:prstGeom>
          <a:gradFill>
            <a:gsLst>
              <a:gs pos="0">
                <a:schemeClr val="accent4">
                  <a:lumMod val="75000"/>
                </a:schemeClr>
              </a:gs>
              <a:gs pos="99583">
                <a:schemeClr val="bg1"/>
              </a:gs>
              <a:gs pos="27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smtClean="0">
                <a:latin typeface="微軟正黑體" panose="020B0604030504040204" pitchFamily="34" charset="-120"/>
                <a:ea typeface="微軟正黑體" panose="020B0604030504040204" pitchFamily="34" charset="-120"/>
              </a:rPr>
              <a:t>學力檢定</a:t>
            </a:r>
            <a:endParaRPr kumimoji="0" lang="zh-TW" altLang="en-US" sz="3000" b="1" dirty="0">
              <a:latin typeface="微軟正黑體" panose="020B0604030504040204" pitchFamily="34" charset="-120"/>
              <a:ea typeface="微軟正黑體" panose="020B0604030504040204" pitchFamily="34" charset="-120"/>
            </a:endParaRPr>
          </a:p>
        </p:txBody>
      </p:sp>
      <p:cxnSp>
        <p:nvCxnSpPr>
          <p:cNvPr id="11" name="接點: 肘形 10">
            <a:extLst>
              <a:ext uri="{FF2B5EF4-FFF2-40B4-BE49-F238E27FC236}">
                <a16:creationId xmlns="" xmlns:a16="http://schemas.microsoft.com/office/drawing/2014/main" id="{797109ED-AAE6-4436-B3D5-5FB8521057F0}"/>
              </a:ext>
            </a:extLst>
          </p:cNvPr>
          <p:cNvCxnSpPr>
            <a:stCxn id="5" idx="3"/>
            <a:endCxn id="6" idx="1"/>
          </p:cNvCxnSpPr>
          <p:nvPr/>
        </p:nvCxnSpPr>
        <p:spPr>
          <a:xfrm>
            <a:off x="2897358" y="3713956"/>
            <a:ext cx="432048" cy="304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tangle 41">
            <a:hlinkClick r:id="rId4" action="ppaction://hlinksldjump"/>
            <a:extLst>
              <a:ext uri="{FF2B5EF4-FFF2-40B4-BE49-F238E27FC236}">
                <a16:creationId xmlns="" xmlns:a16="http://schemas.microsoft.com/office/drawing/2014/main" id="{8E359AFB-2989-47BD-80CA-E59CAB529F88}"/>
              </a:ext>
            </a:extLst>
          </p:cNvPr>
          <p:cNvSpPr>
            <a:spLocks noChangeArrowheads="1"/>
          </p:cNvSpPr>
          <p:nvPr/>
        </p:nvSpPr>
        <p:spPr bwMode="auto">
          <a:xfrm>
            <a:off x="6065710" y="1936554"/>
            <a:ext cx="2466730" cy="1008182"/>
          </a:xfrm>
          <a:prstGeom prst="rect">
            <a:avLst/>
          </a:prstGeom>
          <a:gradFill>
            <a:gsLst>
              <a:gs pos="0">
                <a:schemeClr val="accent4">
                  <a:lumMod val="75000"/>
                </a:schemeClr>
              </a:gs>
              <a:gs pos="99583">
                <a:schemeClr val="bg1"/>
              </a:gs>
              <a:gs pos="27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smtClean="0">
                <a:latin typeface="微軟正黑體" panose="020B0604030504040204" pitchFamily="34" charset="-120"/>
                <a:ea typeface="微軟正黑體" panose="020B0604030504040204" pitchFamily="34" charset="-120"/>
              </a:rPr>
              <a:t>國中教育</a:t>
            </a:r>
            <a:r>
              <a:rPr kumimoji="0" lang="zh-TW" altLang="en-US" sz="3000" b="1" dirty="0">
                <a:latin typeface="微軟正黑體" panose="020B0604030504040204" pitchFamily="34" charset="-120"/>
                <a:ea typeface="微軟正黑體" panose="020B0604030504040204" pitchFamily="34" charset="-120"/>
              </a:rPr>
              <a:t>會考</a:t>
            </a:r>
          </a:p>
        </p:txBody>
      </p:sp>
      <p:sp>
        <p:nvSpPr>
          <p:cNvPr id="13" name="Rectangle 41">
            <a:hlinkClick r:id="rId5" action="ppaction://hlinksldjump"/>
            <a:extLst>
              <a:ext uri="{FF2B5EF4-FFF2-40B4-BE49-F238E27FC236}">
                <a16:creationId xmlns="" xmlns:a16="http://schemas.microsoft.com/office/drawing/2014/main" id="{19B260E7-E3F3-4D41-BDDB-958126392EE5}"/>
              </a:ext>
            </a:extLst>
          </p:cNvPr>
          <p:cNvSpPr>
            <a:spLocks noChangeArrowheads="1"/>
          </p:cNvSpPr>
          <p:nvPr/>
        </p:nvSpPr>
        <p:spPr bwMode="auto">
          <a:xfrm>
            <a:off x="6050700" y="3209865"/>
            <a:ext cx="2088232" cy="1008182"/>
          </a:xfrm>
          <a:prstGeom prst="rect">
            <a:avLst/>
          </a:prstGeom>
          <a:gradFill>
            <a:gsLst>
              <a:gs pos="0">
                <a:schemeClr val="accent4">
                  <a:lumMod val="75000"/>
                </a:schemeClr>
              </a:gs>
              <a:gs pos="99583">
                <a:schemeClr val="bg1"/>
              </a:gs>
              <a:gs pos="27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變更就學區</a:t>
            </a:r>
          </a:p>
        </p:txBody>
      </p:sp>
      <p:sp>
        <p:nvSpPr>
          <p:cNvPr id="14" name="Rectangle 41">
            <a:hlinkClick r:id="rId6" action="ppaction://hlinksldjump"/>
            <a:extLst>
              <a:ext uri="{FF2B5EF4-FFF2-40B4-BE49-F238E27FC236}">
                <a16:creationId xmlns="" xmlns:a16="http://schemas.microsoft.com/office/drawing/2014/main" id="{A1095732-CF10-4C09-9545-C1078EF81734}"/>
              </a:ext>
            </a:extLst>
          </p:cNvPr>
          <p:cNvSpPr>
            <a:spLocks noChangeArrowheads="1"/>
          </p:cNvSpPr>
          <p:nvPr/>
        </p:nvSpPr>
        <p:spPr bwMode="auto">
          <a:xfrm>
            <a:off x="6050700" y="4365139"/>
            <a:ext cx="2088232" cy="1008182"/>
          </a:xfrm>
          <a:prstGeom prst="rect">
            <a:avLst/>
          </a:prstGeom>
          <a:gradFill>
            <a:gsLst>
              <a:gs pos="0">
                <a:schemeClr val="accent4">
                  <a:lumMod val="75000"/>
                </a:schemeClr>
              </a:gs>
              <a:gs pos="99583">
                <a:schemeClr val="bg1"/>
              </a:gs>
              <a:gs pos="27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超額比序</a:t>
            </a:r>
          </a:p>
        </p:txBody>
      </p:sp>
      <p:sp>
        <p:nvSpPr>
          <p:cNvPr id="15" name="Rectangle 41">
            <a:hlinkClick r:id="rId7" action="ppaction://hlinksldjump"/>
            <a:extLst>
              <a:ext uri="{FF2B5EF4-FFF2-40B4-BE49-F238E27FC236}">
                <a16:creationId xmlns="" xmlns:a16="http://schemas.microsoft.com/office/drawing/2014/main" id="{B90F7782-D660-4F40-A0B5-D7620200FD99}"/>
              </a:ext>
            </a:extLst>
          </p:cNvPr>
          <p:cNvSpPr>
            <a:spLocks noChangeArrowheads="1"/>
          </p:cNvSpPr>
          <p:nvPr/>
        </p:nvSpPr>
        <p:spPr bwMode="auto">
          <a:xfrm>
            <a:off x="6065710" y="5520413"/>
            <a:ext cx="2088232" cy="100818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適性入學</a:t>
            </a:r>
          </a:p>
        </p:txBody>
      </p:sp>
      <p:cxnSp>
        <p:nvCxnSpPr>
          <p:cNvPr id="17" name="直線單箭頭接點 16">
            <a:extLst>
              <a:ext uri="{FF2B5EF4-FFF2-40B4-BE49-F238E27FC236}">
                <a16:creationId xmlns="" xmlns:a16="http://schemas.microsoft.com/office/drawing/2014/main" id="{A79E9C0F-5BB9-412C-8682-02A770F5CA79}"/>
              </a:ext>
            </a:extLst>
          </p:cNvPr>
          <p:cNvCxnSpPr>
            <a:cxnSpLocks/>
            <a:stCxn id="7" idx="3"/>
            <a:endCxn id="12" idx="1"/>
          </p:cNvCxnSpPr>
          <p:nvPr/>
        </p:nvCxnSpPr>
        <p:spPr>
          <a:xfrm>
            <a:off x="2897358" y="2440645"/>
            <a:ext cx="316835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接點: 肘形 19">
            <a:extLst>
              <a:ext uri="{FF2B5EF4-FFF2-40B4-BE49-F238E27FC236}">
                <a16:creationId xmlns="" xmlns:a16="http://schemas.microsoft.com/office/drawing/2014/main" id="{9D0F8A1E-AE32-457D-98BB-5AC61D3731A6}"/>
              </a:ext>
            </a:extLst>
          </p:cNvPr>
          <p:cNvCxnSpPr>
            <a:stCxn id="6" idx="3"/>
            <a:endCxn id="13" idx="1"/>
          </p:cNvCxnSpPr>
          <p:nvPr/>
        </p:nvCxnSpPr>
        <p:spPr>
          <a:xfrm flipV="1">
            <a:off x="5417638" y="3713956"/>
            <a:ext cx="633062" cy="304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接點: 肘形 21">
            <a:extLst>
              <a:ext uri="{FF2B5EF4-FFF2-40B4-BE49-F238E27FC236}">
                <a16:creationId xmlns="" xmlns:a16="http://schemas.microsoft.com/office/drawing/2014/main" id="{B0CE3EDA-A684-4297-90EC-1AD62BA0080B}"/>
              </a:ext>
            </a:extLst>
          </p:cNvPr>
          <p:cNvCxnSpPr>
            <a:stCxn id="6" idx="3"/>
            <a:endCxn id="14" idx="1"/>
          </p:cNvCxnSpPr>
          <p:nvPr/>
        </p:nvCxnSpPr>
        <p:spPr>
          <a:xfrm>
            <a:off x="5417638" y="3716998"/>
            <a:ext cx="633062" cy="115223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接點: 肘形 23">
            <a:extLst>
              <a:ext uri="{FF2B5EF4-FFF2-40B4-BE49-F238E27FC236}">
                <a16:creationId xmlns="" xmlns:a16="http://schemas.microsoft.com/office/drawing/2014/main" id="{2FD599B2-C24A-495D-AD66-C1B558571442}"/>
              </a:ext>
            </a:extLst>
          </p:cNvPr>
          <p:cNvCxnSpPr>
            <a:stCxn id="6" idx="3"/>
            <a:endCxn id="15" idx="1"/>
          </p:cNvCxnSpPr>
          <p:nvPr/>
        </p:nvCxnSpPr>
        <p:spPr>
          <a:xfrm>
            <a:off x="5417638" y="3716998"/>
            <a:ext cx="648072" cy="230750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580774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9"/>
          <p:cNvSpPr>
            <a:spLocks noGrp="1" noChangeArrowheads="1"/>
          </p:cNvSpPr>
          <p:nvPr>
            <p:ph type="title" idx="4294967295"/>
          </p:nvPr>
        </p:nvSpPr>
        <p:spPr>
          <a:xfrm>
            <a:off x="0" y="0"/>
            <a:ext cx="7813551" cy="850900"/>
          </a:xfrm>
          <a:prstGeom prst="rect">
            <a:avLst/>
          </a:prstGeom>
        </p:spPr>
        <p:txBody>
          <a:bodyPr>
            <a:normAutofit/>
          </a:bodyPr>
          <a:lstStyle/>
          <a:p>
            <a:r>
              <a:rPr lang="en-US" altLang="zh-TW" sz="3200" b="1" dirty="0">
                <a:solidFill>
                  <a:schemeClr val="tx1">
                    <a:lumMod val="50000"/>
                    <a:lumOff val="50000"/>
                  </a:schemeClr>
                </a:solidFill>
                <a:latin typeface="微軟正黑體" panose="020B0604030504040204" pitchFamily="34" charset="-120"/>
                <a:ea typeface="微軟正黑體" panose="020B0604030504040204" pitchFamily="34" charset="-120"/>
              </a:rPr>
              <a:t>112</a:t>
            </a:r>
            <a:r>
              <a:rPr lang="zh-TW" altLang="en-US" sz="3200" b="1" dirty="0">
                <a:solidFill>
                  <a:schemeClr val="tx1">
                    <a:lumMod val="50000"/>
                    <a:lumOff val="50000"/>
                  </a:schemeClr>
                </a:solidFill>
                <a:latin typeface="微軟正黑體" panose="020B0604030504040204" pitchFamily="34" charset="-120"/>
                <a:ea typeface="微軟正黑體" panose="020B0604030504040204" pitchFamily="34" charset="-120"/>
              </a:rPr>
              <a:t>高雄區免試入學─</a:t>
            </a:r>
            <a:r>
              <a:rPr lang="zh-TW" altLang="en-US" sz="2400" b="1" dirty="0">
                <a:solidFill>
                  <a:schemeClr val="tx1">
                    <a:lumMod val="50000"/>
                    <a:lumOff val="50000"/>
                  </a:schemeClr>
                </a:solidFill>
                <a:latin typeface="微軟正黑體" panose="020B0604030504040204" pitchFamily="34" charset="-120"/>
                <a:ea typeface="微軟正黑體" panose="020B0604030504040204" pitchFamily="34" charset="-120"/>
              </a:rPr>
              <a:t>超額比序積分採計與內涵</a:t>
            </a:r>
          </a:p>
        </p:txBody>
      </p:sp>
      <p:graphicFrame>
        <p:nvGraphicFramePr>
          <p:cNvPr id="44" name="內容版面配置區 3"/>
          <p:cNvGraphicFramePr>
            <a:graphicFrameLocks noGrp="1"/>
          </p:cNvGraphicFramePr>
          <p:nvPr>
            <p:ph idx="4294967295"/>
            <p:extLst/>
          </p:nvPr>
        </p:nvGraphicFramePr>
        <p:xfrm>
          <a:off x="518864" y="804515"/>
          <a:ext cx="8229600" cy="4784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標題 1"/>
          <p:cNvSpPr txBox="1">
            <a:spLocks/>
          </p:cNvSpPr>
          <p:nvPr/>
        </p:nvSpPr>
        <p:spPr>
          <a:xfrm>
            <a:off x="1547664" y="692696"/>
            <a:ext cx="6681936" cy="8509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TW" altLang="en-US" sz="3600" b="1" dirty="0">
                <a:solidFill>
                  <a:srgbClr val="C00000"/>
                </a:solidFill>
                <a:latin typeface="微軟正黑體" panose="020B0604030504040204" pitchFamily="34" charset="-120"/>
                <a:ea typeface="微軟正黑體" panose="020B0604030504040204" pitchFamily="34" charset="-120"/>
              </a:rPr>
              <a:t>多元發展項目積分採計方式</a:t>
            </a:r>
          </a:p>
        </p:txBody>
      </p:sp>
      <p:sp>
        <p:nvSpPr>
          <p:cNvPr id="45" name="圓角矩形圖說文字 44"/>
          <p:cNvSpPr/>
          <p:nvPr/>
        </p:nvSpPr>
        <p:spPr>
          <a:xfrm>
            <a:off x="1557584" y="4711017"/>
            <a:ext cx="2160587" cy="1163637"/>
          </a:xfrm>
          <a:prstGeom prst="wedgeRoundRectCallout">
            <a:avLst>
              <a:gd name="adj1" fmla="val -57264"/>
              <a:gd name="adj2" fmla="val -27878"/>
              <a:gd name="adj3" fmla="val 16667"/>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kumimoji="0" lang="zh-TW" altLang="en-US" sz="1600" b="1" dirty="0">
                <a:solidFill>
                  <a:srgbClr val="000066"/>
                </a:solidFill>
                <a:latin typeface="微軟正黑體" pitchFamily="34" charset="-120"/>
                <a:ea typeface="微軟正黑體" pitchFamily="34" charset="-120"/>
              </a:rPr>
              <a:t>多元發展項目上限</a:t>
            </a:r>
            <a:r>
              <a:rPr kumimoji="0" lang="en-US" altLang="zh-TW" sz="1600" b="1" dirty="0">
                <a:solidFill>
                  <a:srgbClr val="000066"/>
                </a:solidFill>
                <a:latin typeface="微軟正黑體" pitchFamily="34" charset="-120"/>
                <a:ea typeface="微軟正黑體" pitchFamily="34" charset="-120"/>
              </a:rPr>
              <a:t>40</a:t>
            </a:r>
            <a:r>
              <a:rPr kumimoji="0" lang="zh-TW" altLang="en-US" sz="1600" b="1" dirty="0">
                <a:solidFill>
                  <a:srgbClr val="000066"/>
                </a:solidFill>
                <a:latin typeface="微軟正黑體" pitchFamily="34" charset="-120"/>
                <a:ea typeface="微軟正黑體" pitchFamily="34" charset="-120"/>
              </a:rPr>
              <a:t>分是什麼意思？會不會很難獲得？</a:t>
            </a:r>
          </a:p>
        </p:txBody>
      </p:sp>
      <p:sp>
        <p:nvSpPr>
          <p:cNvPr id="46" name="圓角矩形圖說文字 45"/>
          <p:cNvSpPr/>
          <p:nvPr/>
        </p:nvSpPr>
        <p:spPr>
          <a:xfrm>
            <a:off x="4355976" y="4807028"/>
            <a:ext cx="3457575" cy="1487487"/>
          </a:xfrm>
          <a:prstGeom prst="wedgeRoundRectCallout">
            <a:avLst>
              <a:gd name="adj1" fmla="val 56882"/>
              <a:gd name="adj2" fmla="val 1553"/>
              <a:gd name="adj3" fmla="val 16667"/>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lnSpc>
                <a:spcPct val="130000"/>
              </a:lnSpc>
              <a:spcBef>
                <a:spcPts val="0"/>
              </a:spcBef>
              <a:spcAft>
                <a:spcPts val="0"/>
              </a:spcAft>
              <a:defRPr/>
            </a:pPr>
            <a:r>
              <a:rPr kumimoji="0" lang="zh-TW" altLang="en-US" sz="1600" b="1" dirty="0">
                <a:solidFill>
                  <a:srgbClr val="660066"/>
                </a:solidFill>
                <a:latin typeface="微軟正黑體" pitchFamily="34" charset="-120"/>
                <a:ea typeface="微軟正黑體" pitchFamily="34" charset="-120"/>
              </a:rPr>
              <a:t>多元發展項目各單項總和等於</a:t>
            </a:r>
            <a:r>
              <a:rPr kumimoji="0" lang="en-US" altLang="zh-TW" sz="1600" b="1" dirty="0">
                <a:solidFill>
                  <a:srgbClr val="660066"/>
                </a:solidFill>
                <a:latin typeface="微軟正黑體" pitchFamily="34" charset="-120"/>
                <a:ea typeface="微軟正黑體" pitchFamily="34" charset="-120"/>
              </a:rPr>
              <a:t>100</a:t>
            </a:r>
            <a:r>
              <a:rPr kumimoji="0" lang="zh-TW" altLang="en-US" sz="1600" b="1" dirty="0">
                <a:solidFill>
                  <a:srgbClr val="660066"/>
                </a:solidFill>
                <a:latin typeface="微軟正黑體" pitchFamily="34" charset="-120"/>
                <a:ea typeface="微軟正黑體" pitchFamily="34" charset="-120"/>
              </a:rPr>
              <a:t>分，我們可以選擇優勢發展項目爭取分數，最高採計上限為</a:t>
            </a:r>
            <a:r>
              <a:rPr kumimoji="0" lang="en-US" altLang="zh-TW" sz="1600" b="1" dirty="0">
                <a:solidFill>
                  <a:srgbClr val="660066"/>
                </a:solidFill>
                <a:latin typeface="微軟正黑體" pitchFamily="34" charset="-120"/>
                <a:ea typeface="微軟正黑體" pitchFamily="34" charset="-120"/>
              </a:rPr>
              <a:t>40</a:t>
            </a:r>
            <a:r>
              <a:rPr kumimoji="0" lang="zh-TW" altLang="en-US" sz="1600" b="1" dirty="0">
                <a:solidFill>
                  <a:srgbClr val="660066"/>
                </a:solidFill>
                <a:latin typeface="微軟正黑體" pitchFamily="34" charset="-120"/>
                <a:ea typeface="微軟正黑體" pitchFamily="34" charset="-120"/>
              </a:rPr>
              <a:t>分，而且絕大部分的人都可獲得上限</a:t>
            </a:r>
            <a:r>
              <a:rPr kumimoji="0" lang="en-US" altLang="zh-TW" sz="1600" b="1" dirty="0">
                <a:solidFill>
                  <a:srgbClr val="660066"/>
                </a:solidFill>
                <a:latin typeface="微軟正黑體" pitchFamily="34" charset="-120"/>
                <a:ea typeface="微軟正黑體" pitchFamily="34" charset="-120"/>
              </a:rPr>
              <a:t>40</a:t>
            </a:r>
            <a:r>
              <a:rPr kumimoji="0" lang="zh-TW" altLang="en-US" sz="1600" b="1" dirty="0">
                <a:solidFill>
                  <a:srgbClr val="660066"/>
                </a:solidFill>
                <a:latin typeface="微軟正黑體" pitchFamily="34" charset="-120"/>
                <a:ea typeface="微軟正黑體" pitchFamily="34" charset="-120"/>
              </a:rPr>
              <a:t>分。</a:t>
            </a:r>
            <a:endParaRPr kumimoji="0" lang="en-US" altLang="zh-TW" sz="1600" b="1" dirty="0">
              <a:solidFill>
                <a:srgbClr val="660066"/>
              </a:solidFill>
              <a:latin typeface="微軟正黑體" pitchFamily="34" charset="-120"/>
              <a:ea typeface="微軟正黑體" pitchFamily="34" charset="-120"/>
            </a:endParaRPr>
          </a:p>
        </p:txBody>
      </p:sp>
      <p:pic>
        <p:nvPicPr>
          <p:cNvPr id="48" name="Picture 2" descr="C:\Users\user\Downloads\kisspng-student-school-child-download-vector-images-of-children-5aa54249358740.1485589715207798492193.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36920" t="50000" r="35377" b="7117"/>
          <a:stretch/>
        </p:blipFill>
        <p:spPr bwMode="auto">
          <a:xfrm>
            <a:off x="8100392" y="5129421"/>
            <a:ext cx="1032216" cy="1597842"/>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2" descr="C:\Users\user\Downloads\kisspng-student-school-child-download-vector-images-of-children-5aa54249358740.1485589715207798492193.p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5035" t="50000" r="63774" b="7532"/>
          <a:stretch/>
        </p:blipFill>
        <p:spPr bwMode="auto">
          <a:xfrm>
            <a:off x="403760" y="4691324"/>
            <a:ext cx="1082571" cy="1473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535562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9"/>
          <p:cNvSpPr>
            <a:spLocks noGrp="1" noChangeArrowheads="1"/>
          </p:cNvSpPr>
          <p:nvPr>
            <p:ph type="title" idx="4294967295"/>
          </p:nvPr>
        </p:nvSpPr>
        <p:spPr>
          <a:xfrm>
            <a:off x="0" y="0"/>
            <a:ext cx="8028384" cy="850900"/>
          </a:xfrm>
        </p:spPr>
        <p:txBody>
          <a:bodyPr>
            <a:normAutofit/>
          </a:bodyPr>
          <a:lstStyle/>
          <a:p>
            <a:r>
              <a:rPr lang="en-US" altLang="zh-TW" sz="3200" b="1" dirty="0">
                <a:solidFill>
                  <a:schemeClr val="tx1">
                    <a:lumMod val="50000"/>
                    <a:lumOff val="50000"/>
                  </a:schemeClr>
                </a:solidFill>
                <a:latin typeface="微軟正黑體" panose="020B0604030504040204" pitchFamily="34" charset="-120"/>
                <a:ea typeface="微軟正黑體" panose="020B0604030504040204" pitchFamily="34" charset="-120"/>
              </a:rPr>
              <a:t>112</a:t>
            </a:r>
            <a:r>
              <a:rPr lang="zh-TW" altLang="en-US" sz="3200" b="1" dirty="0">
                <a:solidFill>
                  <a:schemeClr val="tx1">
                    <a:lumMod val="50000"/>
                    <a:lumOff val="50000"/>
                  </a:schemeClr>
                </a:solidFill>
                <a:latin typeface="微軟正黑體" panose="020B0604030504040204" pitchFamily="34" charset="-120"/>
                <a:ea typeface="微軟正黑體" panose="020B0604030504040204" pitchFamily="34" charset="-120"/>
              </a:rPr>
              <a:t>高雄區免試入學─</a:t>
            </a:r>
            <a:r>
              <a:rPr lang="zh-TW" altLang="en-US" sz="2400" b="1" dirty="0">
                <a:solidFill>
                  <a:schemeClr val="tx1">
                    <a:lumMod val="50000"/>
                    <a:lumOff val="50000"/>
                  </a:schemeClr>
                </a:solidFill>
                <a:latin typeface="微軟正黑體" panose="020B0604030504040204" pitchFamily="34" charset="-120"/>
                <a:ea typeface="微軟正黑體" panose="020B0604030504040204" pitchFamily="34" charset="-120"/>
              </a:rPr>
              <a:t>超額比序積分採計與內涵</a:t>
            </a:r>
          </a:p>
        </p:txBody>
      </p:sp>
      <p:graphicFrame>
        <p:nvGraphicFramePr>
          <p:cNvPr id="11" name="內容版面配置區 4"/>
          <p:cNvGraphicFramePr>
            <a:graphicFrameLocks noGrp="1"/>
          </p:cNvGraphicFramePr>
          <p:nvPr>
            <p:ph idx="4294967295"/>
            <p:extLst/>
          </p:nvPr>
        </p:nvGraphicFramePr>
        <p:xfrm>
          <a:off x="107504" y="1628775"/>
          <a:ext cx="8435975" cy="51125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標題 1"/>
          <p:cNvSpPr txBox="1">
            <a:spLocks/>
          </p:cNvSpPr>
          <p:nvPr/>
        </p:nvSpPr>
        <p:spPr>
          <a:xfrm>
            <a:off x="1547664" y="692696"/>
            <a:ext cx="6681936" cy="8509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TW" altLang="en-US" sz="3600" b="1" dirty="0">
                <a:solidFill>
                  <a:srgbClr val="C00000"/>
                </a:solidFill>
                <a:latin typeface="微軟正黑體" panose="020B0604030504040204" pitchFamily="34" charset="-120"/>
                <a:ea typeface="微軟正黑體" panose="020B0604030504040204" pitchFamily="34" charset="-120"/>
              </a:rPr>
              <a:t>多元發展項目積分採計</a:t>
            </a:r>
          </a:p>
        </p:txBody>
      </p:sp>
    </p:spTree>
    <p:extLst>
      <p:ext uri="{BB962C8B-B14F-4D97-AF65-F5344CB8AC3E}">
        <p14:creationId xmlns:p14="http://schemas.microsoft.com/office/powerpoint/2010/main" val="353109382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p:cNvGrpSpPr/>
          <p:nvPr/>
        </p:nvGrpSpPr>
        <p:grpSpPr>
          <a:xfrm>
            <a:off x="107504" y="1700808"/>
            <a:ext cx="2013759" cy="4176464"/>
            <a:chOff x="1280762" y="2448312"/>
            <a:chExt cx="2013759" cy="2584390"/>
          </a:xfrm>
          <a:scene3d>
            <a:camera prst="orthographicFront"/>
            <a:lightRig rig="flat" dir="t"/>
          </a:scene3d>
        </p:grpSpPr>
        <p:sp>
          <p:nvSpPr>
            <p:cNvPr id="3" name="圓角矩形 2"/>
            <p:cNvSpPr/>
            <p:nvPr/>
          </p:nvSpPr>
          <p:spPr>
            <a:xfrm>
              <a:off x="1280762" y="2448312"/>
              <a:ext cx="2013759" cy="2584390"/>
            </a:xfrm>
            <a:prstGeom prst="roundRect">
              <a:avLst/>
            </a:prstGeom>
            <a:solidFill>
              <a:srgbClr val="663300"/>
            </a:solid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5">
                <a:hueOff val="11883694"/>
                <a:satOff val="-60520"/>
                <a:lumOff val="11175"/>
                <a:alphaOff val="0"/>
              </a:schemeClr>
            </a:effectRef>
            <a:fontRef idx="minor">
              <a:schemeClr val="lt1"/>
            </a:fontRef>
          </p:style>
        </p:sp>
        <p:sp>
          <p:nvSpPr>
            <p:cNvPr id="4" name="圓角矩形 4"/>
            <p:cNvSpPr/>
            <p:nvPr/>
          </p:nvSpPr>
          <p:spPr>
            <a:xfrm>
              <a:off x="1379066" y="2546616"/>
              <a:ext cx="1817151" cy="238778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zh-TW" altLang="en-US" sz="2800" b="1" u="none" kern="1200" dirty="0">
                  <a:latin typeface="微軟正黑體" pitchFamily="34" charset="-120"/>
                  <a:ea typeface="微軟正黑體" pitchFamily="34" charset="-120"/>
                </a:rPr>
                <a:t>服務學習</a:t>
              </a:r>
              <a:endParaRPr lang="en-US" altLang="zh-TW" sz="2800" b="1" u="none" kern="1200" dirty="0">
                <a:latin typeface="微軟正黑體" pitchFamily="34" charset="-120"/>
                <a:ea typeface="微軟正黑體" pitchFamily="34" charset="-120"/>
              </a:endParaRPr>
            </a:p>
            <a:p>
              <a:pPr lvl="0" algn="ctr" defTabSz="1244600">
                <a:lnSpc>
                  <a:spcPct val="90000"/>
                </a:lnSpc>
                <a:spcBef>
                  <a:spcPct val="0"/>
                </a:spcBef>
                <a:spcAft>
                  <a:spcPct val="35000"/>
                </a:spcAft>
              </a:pPr>
              <a:r>
                <a:rPr lang="zh-TW" altLang="en-US" sz="2800" b="1" u="none" kern="1200" dirty="0">
                  <a:latin typeface="微軟正黑體" pitchFamily="34" charset="-120"/>
                  <a:ea typeface="微軟正黑體" pitchFamily="34" charset="-120"/>
                </a:rPr>
                <a:t>上限</a:t>
              </a:r>
              <a:r>
                <a:rPr lang="en-US" altLang="zh-TW" sz="2800" b="1" u="none" kern="1200" dirty="0">
                  <a:latin typeface="微軟正黑體" pitchFamily="34" charset="-120"/>
                  <a:ea typeface="微軟正黑體" pitchFamily="34" charset="-120"/>
                </a:rPr>
                <a:t>10</a:t>
              </a:r>
              <a:r>
                <a:rPr lang="zh-TW" altLang="en-US" sz="2800" b="1" u="none" kern="1200" dirty="0">
                  <a:latin typeface="微軟正黑體" pitchFamily="34" charset="-120"/>
                  <a:ea typeface="微軟正黑體" pitchFamily="34" charset="-120"/>
                </a:rPr>
                <a:t>分</a:t>
              </a:r>
              <a:endParaRPr lang="zh-TW" altLang="en-US" sz="2800" b="1" kern="1200" dirty="0">
                <a:latin typeface="微軟正黑體" pitchFamily="34" charset="-120"/>
                <a:ea typeface="微軟正黑體" pitchFamily="34" charset="-120"/>
              </a:endParaRPr>
            </a:p>
          </p:txBody>
        </p:sp>
      </p:grpSp>
      <p:grpSp>
        <p:nvGrpSpPr>
          <p:cNvPr id="5" name="群組 4"/>
          <p:cNvGrpSpPr/>
          <p:nvPr/>
        </p:nvGrpSpPr>
        <p:grpSpPr>
          <a:xfrm>
            <a:off x="2121059" y="3216216"/>
            <a:ext cx="6419121" cy="2445033"/>
            <a:chOff x="3034317" y="3408378"/>
            <a:chExt cx="5399024" cy="2988733"/>
          </a:xfrm>
          <a:scene3d>
            <a:camera prst="orthographicFront"/>
            <a:lightRig rig="flat" dir="t"/>
          </a:scene3d>
        </p:grpSpPr>
        <p:sp>
          <p:nvSpPr>
            <p:cNvPr id="6" name="圓角化同側角落矩形 5"/>
            <p:cNvSpPr/>
            <p:nvPr/>
          </p:nvSpPr>
          <p:spPr>
            <a:xfrm rot="5400000">
              <a:off x="4369513" y="2333283"/>
              <a:ext cx="2728631" cy="5399024"/>
            </a:xfrm>
            <a:prstGeom prst="round2SameRect">
              <a:avLst/>
            </a:prstGeom>
            <a:sp3d extrusionH="12700" prstMaterial="plastic">
              <a:bevelT w="50800" h="50800"/>
            </a:sp3d>
          </p:spPr>
          <p:style>
            <a:lnRef idx="1">
              <a:schemeClr val="accent5">
                <a:tint val="40000"/>
                <a:alpha val="90000"/>
                <a:hueOff val="13007638"/>
                <a:satOff val="-6496"/>
                <a:lumOff val="306"/>
                <a:alphaOff val="0"/>
              </a:schemeClr>
            </a:lnRef>
            <a:fillRef idx="1">
              <a:schemeClr val="accent5">
                <a:tint val="40000"/>
                <a:alpha val="90000"/>
                <a:hueOff val="13007638"/>
                <a:satOff val="-6496"/>
                <a:lumOff val="306"/>
                <a:alphaOff val="0"/>
              </a:schemeClr>
            </a:fillRef>
            <a:effectRef idx="2">
              <a:schemeClr val="accent5">
                <a:tint val="40000"/>
                <a:alpha val="90000"/>
                <a:hueOff val="13007638"/>
                <a:satOff val="-6496"/>
                <a:lumOff val="306"/>
                <a:alphaOff val="0"/>
              </a:schemeClr>
            </a:effectRef>
            <a:fontRef idx="minor">
              <a:schemeClr val="dk1">
                <a:hueOff val="0"/>
                <a:satOff val="0"/>
                <a:lumOff val="0"/>
                <a:alphaOff val="0"/>
              </a:schemeClr>
            </a:fontRef>
          </p:style>
        </p:sp>
        <p:sp>
          <p:nvSpPr>
            <p:cNvPr id="7" name="圓角化同側角落矩形 4"/>
            <p:cNvSpPr/>
            <p:nvPr/>
          </p:nvSpPr>
          <p:spPr>
            <a:xfrm>
              <a:off x="3041868" y="3408378"/>
              <a:ext cx="5286520" cy="2988733"/>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endParaRPr lang="en-US" altLang="zh-TW" sz="2000" b="1" u="none" kern="1200" dirty="0">
                <a:solidFill>
                  <a:srgbClr val="000066"/>
                </a:solidFill>
                <a:latin typeface="微軟正黑體" pitchFamily="34" charset="-120"/>
                <a:ea typeface="微軟正黑體" pitchFamily="34" charset="-120"/>
              </a:endParaRPr>
            </a:p>
            <a:p>
              <a:pPr marL="228600" lvl="1" indent="-228600" algn="l" defTabSz="889000">
                <a:lnSpc>
                  <a:spcPct val="90000"/>
                </a:lnSpc>
                <a:spcBef>
                  <a:spcPct val="0"/>
                </a:spcBef>
                <a:spcAft>
                  <a:spcPct val="15000"/>
                </a:spcAft>
                <a:buChar char="••"/>
              </a:pPr>
              <a:endParaRPr lang="en-US" altLang="zh-TW" sz="2000" b="1" kern="1200" dirty="0">
                <a:solidFill>
                  <a:srgbClr val="000066"/>
                </a:solidFill>
                <a:latin typeface="微軟正黑體" pitchFamily="34" charset="-120"/>
                <a:ea typeface="微軟正黑體" pitchFamily="34" charset="-120"/>
              </a:endParaRPr>
            </a:p>
            <a:p>
              <a:pPr marL="228600" lvl="1" indent="-228600" algn="just" defTabSz="889000">
                <a:spcBef>
                  <a:spcPct val="0"/>
                </a:spcBef>
                <a:spcAft>
                  <a:spcPct val="15000"/>
                </a:spcAft>
                <a:buChar char="••"/>
              </a:pPr>
              <a:r>
                <a:rPr lang="zh-TW" altLang="en-US" sz="2200" b="1" u="none" kern="1200" dirty="0">
                  <a:solidFill>
                    <a:srgbClr val="000066"/>
                  </a:solidFill>
                  <a:latin typeface="微軟正黑體" pitchFamily="34" charset="-120"/>
                  <a:ea typeface="微軟正黑體" pitchFamily="34" charset="-120"/>
                </a:rPr>
                <a:t>因應疫情影響，針對</a:t>
              </a:r>
              <a:r>
                <a:rPr lang="en-US" altLang="en-US" sz="2200" b="1" u="none" kern="1200" dirty="0">
                  <a:solidFill>
                    <a:srgbClr val="FF0000"/>
                  </a:solidFill>
                  <a:latin typeface="微軟正黑體" pitchFamily="34" charset="-120"/>
                  <a:ea typeface="微軟正黑體" pitchFamily="34" charset="-120"/>
                </a:rPr>
                <a:t>108</a:t>
              </a:r>
              <a:r>
                <a:rPr lang="zh-TW" altLang="en-US" sz="2200" b="1" u="none" kern="1200" dirty="0">
                  <a:solidFill>
                    <a:srgbClr val="FF0000"/>
                  </a:solidFill>
                  <a:latin typeface="微軟正黑體" pitchFamily="34" charset="-120"/>
                  <a:ea typeface="微軟正黑體" pitchFamily="34" charset="-120"/>
                </a:rPr>
                <a:t>學年度、</a:t>
              </a:r>
              <a:r>
                <a:rPr lang="en-US" altLang="en-US" sz="2200" b="1" u="none" kern="1200" dirty="0">
                  <a:solidFill>
                    <a:srgbClr val="FF0000"/>
                  </a:solidFill>
                  <a:latin typeface="微軟正黑體" pitchFamily="34" charset="-120"/>
                  <a:ea typeface="微軟正黑體" pitchFamily="34" charset="-120"/>
                </a:rPr>
                <a:t>109</a:t>
              </a:r>
              <a:r>
                <a:rPr lang="zh-TW" altLang="en-US" sz="2200" b="1" u="none" kern="1200" dirty="0">
                  <a:solidFill>
                    <a:srgbClr val="FF0000"/>
                  </a:solidFill>
                  <a:latin typeface="微軟正黑體" pitchFamily="34" charset="-120"/>
                  <a:ea typeface="微軟正黑體" pitchFamily="34" charset="-120"/>
                </a:rPr>
                <a:t>學年度及</a:t>
              </a:r>
              <a:r>
                <a:rPr lang="en-US" altLang="zh-TW" sz="2200" b="1" u="none" kern="1200" dirty="0">
                  <a:solidFill>
                    <a:srgbClr val="FF0000"/>
                  </a:solidFill>
                  <a:latin typeface="微軟正黑體" pitchFamily="34" charset="-120"/>
                  <a:ea typeface="微軟正黑體" pitchFamily="34" charset="-120"/>
                </a:rPr>
                <a:t>110</a:t>
              </a:r>
              <a:r>
                <a:rPr lang="zh-TW" altLang="en-US" sz="2200" b="1" u="none" kern="1200" dirty="0">
                  <a:solidFill>
                    <a:srgbClr val="FF0000"/>
                  </a:solidFill>
                  <a:latin typeface="微軟正黑體" pitchFamily="34" charset="-120"/>
                  <a:ea typeface="微軟正黑體" pitchFamily="34" charset="-120"/>
                </a:rPr>
                <a:t>學年度入學國民中學</a:t>
              </a:r>
              <a:r>
                <a:rPr lang="zh-TW" altLang="en-US" sz="2200" b="1" u="none" kern="1200" dirty="0">
                  <a:solidFill>
                    <a:srgbClr val="000066"/>
                  </a:solidFill>
                  <a:latin typeface="微軟正黑體" pitchFamily="34" charset="-120"/>
                  <a:ea typeface="微軟正黑體" pitchFamily="34" charset="-120"/>
                </a:rPr>
                <a:t>學生，服務學習採計規定以學年度為單位，調整為每滿</a:t>
              </a:r>
              <a:r>
                <a:rPr lang="en-US" altLang="en-US" sz="2200" b="1" u="none" kern="1200" dirty="0">
                  <a:solidFill>
                    <a:srgbClr val="000066"/>
                  </a:solidFill>
                  <a:latin typeface="微軟正黑體" pitchFamily="34" charset="-120"/>
                  <a:ea typeface="微軟正黑體" pitchFamily="34" charset="-120"/>
                </a:rPr>
                <a:t>3</a:t>
              </a:r>
              <a:r>
                <a:rPr lang="zh-TW" altLang="en-US" sz="2200" b="1" u="none" kern="1200" dirty="0">
                  <a:solidFill>
                    <a:srgbClr val="000066"/>
                  </a:solidFill>
                  <a:latin typeface="微軟正黑體" pitchFamily="34" charset="-120"/>
                  <a:ea typeface="微軟正黑體" pitchFamily="34" charset="-120"/>
                </a:rPr>
                <a:t>小時調整為採計</a:t>
              </a:r>
              <a:r>
                <a:rPr lang="en-US" altLang="en-US" sz="2200" b="1" u="none" kern="1200" dirty="0">
                  <a:solidFill>
                    <a:srgbClr val="000066"/>
                  </a:solidFill>
                  <a:latin typeface="微軟正黑體" pitchFamily="34" charset="-120"/>
                  <a:ea typeface="微軟正黑體" pitchFamily="34" charset="-120"/>
                </a:rPr>
                <a:t>2</a:t>
              </a:r>
              <a:r>
                <a:rPr lang="zh-TW" altLang="en-US" sz="2200" b="1" u="none" kern="1200" dirty="0">
                  <a:solidFill>
                    <a:srgbClr val="000066"/>
                  </a:solidFill>
                  <a:latin typeface="微軟正黑體" pitchFamily="34" charset="-120"/>
                  <a:ea typeface="微軟正黑體" pitchFamily="34" charset="-120"/>
                </a:rPr>
                <a:t>分，未滿</a:t>
              </a:r>
              <a:r>
                <a:rPr lang="en-US" altLang="en-US" sz="2200" b="1" u="none" kern="1200" dirty="0">
                  <a:solidFill>
                    <a:srgbClr val="000066"/>
                  </a:solidFill>
                  <a:latin typeface="微軟正黑體" pitchFamily="34" charset="-120"/>
                  <a:ea typeface="微軟正黑體" pitchFamily="34" charset="-120"/>
                </a:rPr>
                <a:t>3</a:t>
              </a:r>
              <a:r>
                <a:rPr lang="zh-TW" altLang="en-US" sz="2200" b="1" u="none" kern="1200" dirty="0">
                  <a:solidFill>
                    <a:srgbClr val="000066"/>
                  </a:solidFill>
                  <a:latin typeface="微軟正黑體" pitchFamily="34" charset="-120"/>
                  <a:ea typeface="微軟正黑體" pitchFamily="34" charset="-120"/>
                </a:rPr>
                <a:t>小時部分仍維持不予採計，並取消每一學年採計上限，惟三學年採計上限仍為</a:t>
              </a:r>
              <a:r>
                <a:rPr lang="en-US" altLang="zh-TW" sz="2200" b="1" u="none" kern="1200" dirty="0">
                  <a:solidFill>
                    <a:srgbClr val="000066"/>
                  </a:solidFill>
                  <a:latin typeface="微軟正黑體" pitchFamily="34" charset="-120"/>
                  <a:ea typeface="微軟正黑體" pitchFamily="34" charset="-120"/>
                </a:rPr>
                <a:t>10</a:t>
              </a:r>
              <a:r>
                <a:rPr lang="zh-TW" altLang="en-US" sz="2200" b="1" u="none" kern="1200" dirty="0">
                  <a:solidFill>
                    <a:srgbClr val="000066"/>
                  </a:solidFill>
                  <a:latin typeface="微軟正黑體" pitchFamily="34" charset="-120"/>
                  <a:ea typeface="微軟正黑體" pitchFamily="34" charset="-120"/>
                </a:rPr>
                <a:t>分。</a:t>
              </a:r>
            </a:p>
            <a:p>
              <a:pPr marL="228600" lvl="1" indent="-228600" algn="l" defTabSz="1066800">
                <a:lnSpc>
                  <a:spcPct val="90000"/>
                </a:lnSpc>
                <a:spcBef>
                  <a:spcPct val="0"/>
                </a:spcBef>
                <a:spcAft>
                  <a:spcPct val="15000"/>
                </a:spcAft>
                <a:buChar char="••"/>
              </a:pPr>
              <a:endParaRPr lang="zh-TW" altLang="en-US" sz="2000" b="1" kern="1200" dirty="0">
                <a:solidFill>
                  <a:srgbClr val="000066"/>
                </a:solidFill>
                <a:latin typeface="微軟正黑體" pitchFamily="34" charset="-120"/>
                <a:ea typeface="微軟正黑體" pitchFamily="34" charset="-120"/>
              </a:endParaRPr>
            </a:p>
          </p:txBody>
        </p:sp>
      </p:grpSp>
      <p:sp>
        <p:nvSpPr>
          <p:cNvPr id="8" name="Rectangle 59"/>
          <p:cNvSpPr txBox="1">
            <a:spLocks noChangeArrowheads="1"/>
          </p:cNvSpPr>
          <p:nvPr/>
        </p:nvSpPr>
        <p:spPr>
          <a:xfrm>
            <a:off x="0" y="0"/>
            <a:ext cx="7956376" cy="85090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2"/>
              </a:buClr>
              <a:buSzPts val="2800"/>
              <a:buFont typeface="Pacifico"/>
              <a:buNone/>
              <a:defRPr sz="2800" b="0" i="0" u="none" strike="noStrike" cap="none">
                <a:solidFill>
                  <a:schemeClr val="lt2"/>
                </a:solidFill>
                <a:latin typeface="Pacifico"/>
                <a:ea typeface="Pacifico"/>
                <a:cs typeface="Pacifico"/>
                <a:sym typeface="Pacifico"/>
              </a:defRPr>
            </a:lvl1pPr>
            <a:lvl2pPr marR="0" lvl="1" algn="l" rtl="0">
              <a:lnSpc>
                <a:spcPct val="100000"/>
              </a:lnSpc>
              <a:spcBef>
                <a:spcPts val="0"/>
              </a:spcBef>
              <a:spcAft>
                <a:spcPts val="0"/>
              </a:spcAft>
              <a:buClr>
                <a:schemeClr val="lt2"/>
              </a:buClr>
              <a:buSzPts val="2800"/>
              <a:buFont typeface="Pacifico"/>
              <a:buNone/>
              <a:defRPr sz="2800" b="0" i="0" u="none" strike="noStrike" cap="none">
                <a:solidFill>
                  <a:schemeClr val="lt2"/>
                </a:solidFill>
                <a:latin typeface="Pacifico"/>
                <a:ea typeface="Pacifico"/>
                <a:cs typeface="Pacifico"/>
                <a:sym typeface="Pacifico"/>
              </a:defRPr>
            </a:lvl2pPr>
            <a:lvl3pPr marR="0" lvl="2" algn="l" rtl="0">
              <a:lnSpc>
                <a:spcPct val="100000"/>
              </a:lnSpc>
              <a:spcBef>
                <a:spcPts val="0"/>
              </a:spcBef>
              <a:spcAft>
                <a:spcPts val="0"/>
              </a:spcAft>
              <a:buClr>
                <a:schemeClr val="lt2"/>
              </a:buClr>
              <a:buSzPts val="2800"/>
              <a:buFont typeface="Pacifico"/>
              <a:buNone/>
              <a:defRPr sz="2800" b="0" i="0" u="none" strike="noStrike" cap="none">
                <a:solidFill>
                  <a:schemeClr val="lt2"/>
                </a:solidFill>
                <a:latin typeface="Pacifico"/>
                <a:ea typeface="Pacifico"/>
                <a:cs typeface="Pacifico"/>
                <a:sym typeface="Pacifico"/>
              </a:defRPr>
            </a:lvl3pPr>
            <a:lvl4pPr marR="0" lvl="3" algn="l" rtl="0">
              <a:lnSpc>
                <a:spcPct val="100000"/>
              </a:lnSpc>
              <a:spcBef>
                <a:spcPts val="0"/>
              </a:spcBef>
              <a:spcAft>
                <a:spcPts val="0"/>
              </a:spcAft>
              <a:buClr>
                <a:schemeClr val="lt2"/>
              </a:buClr>
              <a:buSzPts val="2800"/>
              <a:buFont typeface="Pacifico"/>
              <a:buNone/>
              <a:defRPr sz="2800" b="0" i="0" u="none" strike="noStrike" cap="none">
                <a:solidFill>
                  <a:schemeClr val="lt2"/>
                </a:solidFill>
                <a:latin typeface="Pacifico"/>
                <a:ea typeface="Pacifico"/>
                <a:cs typeface="Pacifico"/>
                <a:sym typeface="Pacifico"/>
              </a:defRPr>
            </a:lvl4pPr>
            <a:lvl5pPr marR="0" lvl="4" algn="l" rtl="0">
              <a:lnSpc>
                <a:spcPct val="100000"/>
              </a:lnSpc>
              <a:spcBef>
                <a:spcPts val="0"/>
              </a:spcBef>
              <a:spcAft>
                <a:spcPts val="0"/>
              </a:spcAft>
              <a:buClr>
                <a:schemeClr val="lt2"/>
              </a:buClr>
              <a:buSzPts val="2800"/>
              <a:buFont typeface="Pacifico"/>
              <a:buNone/>
              <a:defRPr sz="2800" b="0" i="0" u="none" strike="noStrike" cap="none">
                <a:solidFill>
                  <a:schemeClr val="lt2"/>
                </a:solidFill>
                <a:latin typeface="Pacifico"/>
                <a:ea typeface="Pacifico"/>
                <a:cs typeface="Pacifico"/>
                <a:sym typeface="Pacifico"/>
              </a:defRPr>
            </a:lvl5pPr>
            <a:lvl6pPr marR="0" lvl="5" algn="l" rtl="0">
              <a:lnSpc>
                <a:spcPct val="100000"/>
              </a:lnSpc>
              <a:spcBef>
                <a:spcPts val="0"/>
              </a:spcBef>
              <a:spcAft>
                <a:spcPts val="0"/>
              </a:spcAft>
              <a:buClr>
                <a:schemeClr val="lt2"/>
              </a:buClr>
              <a:buSzPts val="2800"/>
              <a:buFont typeface="Pacifico"/>
              <a:buNone/>
              <a:defRPr sz="2800" b="0" i="0" u="none" strike="noStrike" cap="none">
                <a:solidFill>
                  <a:schemeClr val="lt2"/>
                </a:solidFill>
                <a:latin typeface="Pacifico"/>
                <a:ea typeface="Pacifico"/>
                <a:cs typeface="Pacifico"/>
                <a:sym typeface="Pacifico"/>
              </a:defRPr>
            </a:lvl6pPr>
            <a:lvl7pPr marR="0" lvl="6" algn="l" rtl="0">
              <a:lnSpc>
                <a:spcPct val="100000"/>
              </a:lnSpc>
              <a:spcBef>
                <a:spcPts val="0"/>
              </a:spcBef>
              <a:spcAft>
                <a:spcPts val="0"/>
              </a:spcAft>
              <a:buClr>
                <a:schemeClr val="lt2"/>
              </a:buClr>
              <a:buSzPts val="2800"/>
              <a:buFont typeface="Pacifico"/>
              <a:buNone/>
              <a:defRPr sz="2800" b="0" i="0" u="none" strike="noStrike" cap="none">
                <a:solidFill>
                  <a:schemeClr val="lt2"/>
                </a:solidFill>
                <a:latin typeface="Pacifico"/>
                <a:ea typeface="Pacifico"/>
                <a:cs typeface="Pacifico"/>
                <a:sym typeface="Pacifico"/>
              </a:defRPr>
            </a:lvl7pPr>
            <a:lvl8pPr marR="0" lvl="7" algn="l" rtl="0">
              <a:lnSpc>
                <a:spcPct val="100000"/>
              </a:lnSpc>
              <a:spcBef>
                <a:spcPts val="0"/>
              </a:spcBef>
              <a:spcAft>
                <a:spcPts val="0"/>
              </a:spcAft>
              <a:buClr>
                <a:schemeClr val="lt2"/>
              </a:buClr>
              <a:buSzPts val="2800"/>
              <a:buFont typeface="Pacifico"/>
              <a:buNone/>
              <a:defRPr sz="2800" b="0" i="0" u="none" strike="noStrike" cap="none">
                <a:solidFill>
                  <a:schemeClr val="lt2"/>
                </a:solidFill>
                <a:latin typeface="Pacifico"/>
                <a:ea typeface="Pacifico"/>
                <a:cs typeface="Pacifico"/>
                <a:sym typeface="Pacifico"/>
              </a:defRPr>
            </a:lvl8pPr>
            <a:lvl9pPr marR="0" lvl="8" algn="l" rtl="0">
              <a:lnSpc>
                <a:spcPct val="100000"/>
              </a:lnSpc>
              <a:spcBef>
                <a:spcPts val="0"/>
              </a:spcBef>
              <a:spcAft>
                <a:spcPts val="0"/>
              </a:spcAft>
              <a:buClr>
                <a:schemeClr val="lt2"/>
              </a:buClr>
              <a:buSzPts val="2800"/>
              <a:buFont typeface="Pacifico"/>
              <a:buNone/>
              <a:defRPr sz="2800" b="0" i="0" u="none" strike="noStrike" cap="none">
                <a:solidFill>
                  <a:schemeClr val="lt2"/>
                </a:solidFill>
                <a:latin typeface="Pacifico"/>
                <a:ea typeface="Pacifico"/>
                <a:cs typeface="Pacifico"/>
                <a:sym typeface="Pacifico"/>
              </a:defRPr>
            </a:lvl9pPr>
          </a:lstStyle>
          <a:p>
            <a:r>
              <a:rPr lang="en-US" altLang="zh-TW" sz="3200" b="1" dirty="0">
                <a:solidFill>
                  <a:schemeClr val="tx1">
                    <a:lumMod val="50000"/>
                    <a:lumOff val="50000"/>
                  </a:schemeClr>
                </a:solidFill>
                <a:latin typeface="微軟正黑體" panose="020B0604030504040204" pitchFamily="34" charset="-120"/>
                <a:ea typeface="微軟正黑體" panose="020B0604030504040204" pitchFamily="34" charset="-120"/>
              </a:rPr>
              <a:t>112</a:t>
            </a:r>
            <a:r>
              <a:rPr lang="zh-TW" altLang="en-US" sz="3200" b="1" dirty="0">
                <a:solidFill>
                  <a:schemeClr val="tx1">
                    <a:lumMod val="50000"/>
                    <a:lumOff val="50000"/>
                  </a:schemeClr>
                </a:solidFill>
                <a:latin typeface="微軟正黑體" panose="020B0604030504040204" pitchFamily="34" charset="-120"/>
                <a:ea typeface="微軟正黑體" panose="020B0604030504040204" pitchFamily="34" charset="-120"/>
              </a:rPr>
              <a:t>高雄區免試入學─</a:t>
            </a:r>
            <a:r>
              <a:rPr lang="zh-TW" altLang="en-US" sz="2400" b="1" dirty="0">
                <a:solidFill>
                  <a:schemeClr val="tx1">
                    <a:lumMod val="50000"/>
                    <a:lumOff val="50000"/>
                  </a:schemeClr>
                </a:solidFill>
                <a:latin typeface="微軟正黑體" panose="020B0604030504040204" pitchFamily="34" charset="-120"/>
                <a:ea typeface="微軟正黑體" panose="020B0604030504040204" pitchFamily="34" charset="-120"/>
              </a:rPr>
              <a:t>超額比序積分採計與內涵</a:t>
            </a:r>
          </a:p>
        </p:txBody>
      </p:sp>
      <p:sp>
        <p:nvSpPr>
          <p:cNvPr id="9" name="標題 1"/>
          <p:cNvSpPr txBox="1">
            <a:spLocks/>
          </p:cNvSpPr>
          <p:nvPr/>
        </p:nvSpPr>
        <p:spPr>
          <a:xfrm>
            <a:off x="1547664" y="692696"/>
            <a:ext cx="6681936" cy="8509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TW" altLang="en-US" sz="3600" b="1" dirty="0">
                <a:solidFill>
                  <a:srgbClr val="C00000"/>
                </a:solidFill>
                <a:latin typeface="微軟正黑體" panose="020B0604030504040204" pitchFamily="34" charset="-120"/>
                <a:ea typeface="微軟正黑體" panose="020B0604030504040204" pitchFamily="34" charset="-120"/>
              </a:rPr>
              <a:t>多元發展項目積分採計</a:t>
            </a:r>
          </a:p>
        </p:txBody>
      </p:sp>
      <p:grpSp>
        <p:nvGrpSpPr>
          <p:cNvPr id="10" name="群組 9"/>
          <p:cNvGrpSpPr/>
          <p:nvPr/>
        </p:nvGrpSpPr>
        <p:grpSpPr>
          <a:xfrm>
            <a:off x="1818909" y="1772816"/>
            <a:ext cx="6691861" cy="1519772"/>
            <a:chOff x="1935258" y="2376914"/>
            <a:chExt cx="6745276" cy="1629277"/>
          </a:xfrm>
          <a:scene3d>
            <a:camera prst="orthographicFront"/>
            <a:lightRig rig="flat" dir="t"/>
          </a:scene3d>
        </p:grpSpPr>
        <p:sp>
          <p:nvSpPr>
            <p:cNvPr id="11" name="圓角化同側角落矩形 10"/>
            <p:cNvSpPr/>
            <p:nvPr/>
          </p:nvSpPr>
          <p:spPr>
            <a:xfrm rot="5400000">
              <a:off x="4654871" y="-19472"/>
              <a:ext cx="1629277" cy="6422049"/>
            </a:xfrm>
            <a:prstGeom prst="round2SameRect">
              <a:avLst/>
            </a:prstGeom>
            <a:sp3d extrusionH="12700" prstMaterial="plastic">
              <a:bevelT w="50800" h="50800"/>
            </a:sp3d>
          </p:spPr>
          <p:style>
            <a:lnRef idx="1">
              <a:schemeClr val="accent5">
                <a:tint val="40000"/>
                <a:alpha val="90000"/>
                <a:hueOff val="13007638"/>
                <a:satOff val="-6496"/>
                <a:lumOff val="306"/>
                <a:alphaOff val="0"/>
              </a:schemeClr>
            </a:lnRef>
            <a:fillRef idx="1">
              <a:schemeClr val="accent5">
                <a:tint val="40000"/>
                <a:alpha val="90000"/>
                <a:hueOff val="13007638"/>
                <a:satOff val="-6496"/>
                <a:lumOff val="306"/>
                <a:alphaOff val="0"/>
              </a:schemeClr>
            </a:fillRef>
            <a:effectRef idx="2">
              <a:schemeClr val="accent5">
                <a:tint val="40000"/>
                <a:alpha val="90000"/>
                <a:hueOff val="13007638"/>
                <a:satOff val="-6496"/>
                <a:lumOff val="306"/>
                <a:alphaOff val="0"/>
              </a:schemeClr>
            </a:effectRef>
            <a:fontRef idx="minor">
              <a:schemeClr val="dk1">
                <a:hueOff val="0"/>
                <a:satOff val="0"/>
                <a:lumOff val="0"/>
                <a:alphaOff val="0"/>
              </a:schemeClr>
            </a:fontRef>
          </p:style>
        </p:sp>
        <p:sp>
          <p:nvSpPr>
            <p:cNvPr id="12" name="圓角化同側角落矩形 4"/>
            <p:cNvSpPr/>
            <p:nvPr/>
          </p:nvSpPr>
          <p:spPr>
            <a:xfrm>
              <a:off x="1935258" y="2376914"/>
              <a:ext cx="6342514" cy="1470207"/>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lvl="1" algn="just" defTabSz="1066800">
                <a:lnSpc>
                  <a:spcPct val="90000"/>
                </a:lnSpc>
                <a:spcBef>
                  <a:spcPct val="0"/>
                </a:spcBef>
                <a:spcAft>
                  <a:spcPct val="15000"/>
                </a:spcAft>
              </a:pPr>
              <a:endParaRPr lang="zh-TW" altLang="en-US" sz="2000" b="1" kern="1200" dirty="0">
                <a:solidFill>
                  <a:srgbClr val="000066"/>
                </a:solidFill>
                <a:latin typeface="微軟正黑體" pitchFamily="34" charset="-120"/>
                <a:ea typeface="微軟正黑體" pitchFamily="34" charset="-120"/>
              </a:endParaRPr>
            </a:p>
          </p:txBody>
        </p:sp>
      </p:grpSp>
      <p:sp>
        <p:nvSpPr>
          <p:cNvPr id="13" name="矩形 12"/>
          <p:cNvSpPr/>
          <p:nvPr/>
        </p:nvSpPr>
        <p:spPr>
          <a:xfrm>
            <a:off x="2463914" y="2060848"/>
            <a:ext cx="5722518" cy="1089529"/>
          </a:xfrm>
          <a:prstGeom prst="rect">
            <a:avLst/>
          </a:prstGeom>
        </p:spPr>
        <p:txBody>
          <a:bodyPr wrap="square">
            <a:spAutoFit/>
          </a:bodyPr>
          <a:lstStyle/>
          <a:p>
            <a:pPr lvl="1" algn="just" defTabSz="1066800">
              <a:lnSpc>
                <a:spcPct val="90000"/>
              </a:lnSpc>
              <a:spcBef>
                <a:spcPct val="0"/>
              </a:spcBef>
              <a:spcAft>
                <a:spcPct val="15000"/>
              </a:spcAft>
            </a:pPr>
            <a:r>
              <a:rPr lang="zh-TW" altLang="en-US" sz="2400" b="1" kern="1200" dirty="0">
                <a:solidFill>
                  <a:srgbClr val="000066"/>
                </a:solidFill>
                <a:latin typeface="微軟正黑體" pitchFamily="34" charset="-120"/>
                <a:ea typeface="微軟正黑體" pitchFamily="34" charset="-120"/>
              </a:rPr>
              <a:t>以學年度為單位，校內或校外服務每滿</a:t>
            </a:r>
            <a:r>
              <a:rPr lang="en-US" altLang="zh-TW" sz="2400" b="1" kern="1200" dirty="0">
                <a:solidFill>
                  <a:srgbClr val="000066"/>
                </a:solidFill>
                <a:latin typeface="微軟正黑體" pitchFamily="34" charset="-120"/>
                <a:ea typeface="微軟正黑體" pitchFamily="34" charset="-120"/>
              </a:rPr>
              <a:t>3</a:t>
            </a:r>
            <a:r>
              <a:rPr lang="zh-TW" altLang="en-US" sz="2400" b="1" kern="1200" dirty="0">
                <a:solidFill>
                  <a:srgbClr val="000066"/>
                </a:solidFill>
                <a:latin typeface="微軟正黑體" pitchFamily="34" charset="-120"/>
                <a:ea typeface="微軟正黑體" pitchFamily="34" charset="-120"/>
              </a:rPr>
              <a:t>小時以上採計</a:t>
            </a:r>
            <a:r>
              <a:rPr lang="en-US" altLang="zh-TW" sz="2400" b="1" kern="1200" dirty="0">
                <a:solidFill>
                  <a:srgbClr val="000066"/>
                </a:solidFill>
                <a:latin typeface="微軟正黑體" pitchFamily="34" charset="-120"/>
                <a:ea typeface="微軟正黑體" pitchFamily="34" charset="-120"/>
              </a:rPr>
              <a:t>1</a:t>
            </a:r>
            <a:r>
              <a:rPr lang="zh-TW" altLang="en-US" sz="2400" b="1" kern="1200" dirty="0">
                <a:solidFill>
                  <a:srgbClr val="000066"/>
                </a:solidFill>
                <a:latin typeface="微軟正黑體" pitchFamily="34" charset="-120"/>
                <a:ea typeface="微軟正黑體" pitchFamily="34" charset="-120"/>
              </a:rPr>
              <a:t>分，每學年最多採計</a:t>
            </a:r>
            <a:r>
              <a:rPr lang="en-US" altLang="zh-TW" sz="2400" b="1" kern="1200" dirty="0">
                <a:solidFill>
                  <a:srgbClr val="000066"/>
                </a:solidFill>
                <a:latin typeface="微軟正黑體" pitchFamily="34" charset="-120"/>
                <a:ea typeface="微軟正黑體" pitchFamily="34" charset="-120"/>
              </a:rPr>
              <a:t>4</a:t>
            </a:r>
            <a:r>
              <a:rPr lang="zh-TW" altLang="en-US" sz="2400" b="1" kern="1200" dirty="0">
                <a:solidFill>
                  <a:srgbClr val="000066"/>
                </a:solidFill>
                <a:latin typeface="微軟正黑體" pitchFamily="34" charset="-120"/>
                <a:ea typeface="微軟正黑體" pitchFamily="34" charset="-120"/>
              </a:rPr>
              <a:t>分，未滿</a:t>
            </a:r>
            <a:r>
              <a:rPr lang="en-US" altLang="zh-TW" sz="2400" b="1" kern="1200" dirty="0">
                <a:solidFill>
                  <a:srgbClr val="000066"/>
                </a:solidFill>
                <a:latin typeface="微軟正黑體" pitchFamily="34" charset="-120"/>
                <a:ea typeface="微軟正黑體" pitchFamily="34" charset="-120"/>
              </a:rPr>
              <a:t>3</a:t>
            </a:r>
            <a:r>
              <a:rPr lang="zh-TW" altLang="en-US" sz="2400" b="1" kern="1200" dirty="0">
                <a:solidFill>
                  <a:srgbClr val="000066"/>
                </a:solidFill>
                <a:latin typeface="微軟正黑體" pitchFamily="34" charset="-120"/>
                <a:ea typeface="微軟正黑體" pitchFamily="34" charset="-120"/>
              </a:rPr>
              <a:t>小時部分不予採計。</a:t>
            </a:r>
            <a:endParaRPr lang="en-US" altLang="zh-TW" sz="2400" b="1" kern="1200" dirty="0">
              <a:solidFill>
                <a:srgbClr val="000066"/>
              </a:solidFill>
              <a:latin typeface="微軟正黑體" pitchFamily="34" charset="-120"/>
              <a:ea typeface="微軟正黑體" pitchFamily="34" charset="-120"/>
            </a:endParaRPr>
          </a:p>
        </p:txBody>
      </p:sp>
    </p:spTree>
    <p:extLst>
      <p:ext uri="{BB962C8B-B14F-4D97-AF65-F5344CB8AC3E}">
        <p14:creationId xmlns:p14="http://schemas.microsoft.com/office/powerpoint/2010/main" val="2991137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圓角矩形圖說文字 105"/>
          <p:cNvSpPr/>
          <p:nvPr/>
        </p:nvSpPr>
        <p:spPr>
          <a:xfrm>
            <a:off x="6137276" y="4238888"/>
            <a:ext cx="1819752" cy="739775"/>
          </a:xfrm>
          <a:prstGeom prst="wedgeRoundRectCallout">
            <a:avLst>
              <a:gd name="adj1" fmla="val 58435"/>
              <a:gd name="adj2" fmla="val 27022"/>
              <a:gd name="adj3" fmla="val 16667"/>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kumimoji="0" lang="zh-TW" altLang="en-US" sz="1600" b="1" dirty="0">
                <a:solidFill>
                  <a:srgbClr val="000066"/>
                </a:solidFill>
                <a:latin typeface="微軟正黑體" pitchFamily="34" charset="-120"/>
                <a:ea typeface="微軟正黑體" pitchFamily="34" charset="-120"/>
              </a:rPr>
              <a:t>那</a:t>
            </a:r>
            <a:r>
              <a:rPr kumimoji="0" lang="en-US" altLang="zh-TW" sz="1600" b="1" dirty="0">
                <a:solidFill>
                  <a:srgbClr val="000066"/>
                </a:solidFill>
                <a:latin typeface="微軟正黑體" pitchFamily="34" charset="-120"/>
                <a:ea typeface="微軟正黑體" pitchFamily="34" charset="-120"/>
              </a:rPr>
              <a:t>2</a:t>
            </a:r>
            <a:r>
              <a:rPr kumimoji="0" lang="zh-TW" altLang="en-US" sz="1600" b="1" dirty="0">
                <a:solidFill>
                  <a:srgbClr val="000066"/>
                </a:solidFill>
                <a:latin typeface="微軟正黑體" pitchFamily="34" charset="-120"/>
                <a:ea typeface="微軟正黑體" pitchFamily="34" charset="-120"/>
              </a:rPr>
              <a:t>年就可以拿到</a:t>
            </a:r>
            <a:r>
              <a:rPr kumimoji="0" lang="zh-TW" altLang="en-US" sz="1600" b="1" dirty="0">
                <a:solidFill>
                  <a:srgbClr val="C00000"/>
                </a:solidFill>
                <a:latin typeface="微軟正黑體" pitchFamily="34" charset="-120"/>
                <a:ea typeface="微軟正黑體" pitchFamily="34" charset="-120"/>
              </a:rPr>
              <a:t>上限</a:t>
            </a:r>
            <a:r>
              <a:rPr kumimoji="0" lang="en-US" altLang="zh-TW" sz="1600" b="1" dirty="0">
                <a:solidFill>
                  <a:srgbClr val="C00000"/>
                </a:solidFill>
                <a:latin typeface="微軟正黑體" pitchFamily="34" charset="-120"/>
                <a:ea typeface="微軟正黑體" pitchFamily="34" charset="-120"/>
              </a:rPr>
              <a:t>20</a:t>
            </a:r>
            <a:r>
              <a:rPr kumimoji="0" lang="zh-TW" altLang="en-US" sz="1600" b="1" dirty="0">
                <a:solidFill>
                  <a:srgbClr val="C00000"/>
                </a:solidFill>
                <a:latin typeface="微軟正黑體" pitchFamily="34" charset="-120"/>
                <a:ea typeface="微軟正黑體" pitchFamily="34" charset="-120"/>
              </a:rPr>
              <a:t>分</a:t>
            </a:r>
            <a:r>
              <a:rPr kumimoji="0" lang="zh-TW" altLang="en-US" sz="1600" b="1" dirty="0">
                <a:solidFill>
                  <a:srgbClr val="000066"/>
                </a:solidFill>
                <a:latin typeface="微軟正黑體" pitchFamily="34" charset="-120"/>
                <a:ea typeface="微軟正黑體" pitchFamily="34" charset="-120"/>
              </a:rPr>
              <a:t>了！</a:t>
            </a:r>
          </a:p>
        </p:txBody>
      </p:sp>
      <p:sp>
        <p:nvSpPr>
          <p:cNvPr id="5" name="Rectangle 59"/>
          <p:cNvSpPr>
            <a:spLocks noGrp="1" noChangeArrowheads="1"/>
          </p:cNvSpPr>
          <p:nvPr>
            <p:ph type="title" idx="4294967295"/>
          </p:nvPr>
        </p:nvSpPr>
        <p:spPr>
          <a:xfrm>
            <a:off x="0" y="0"/>
            <a:ext cx="8316416" cy="850900"/>
          </a:xfrm>
        </p:spPr>
        <p:txBody>
          <a:bodyPr>
            <a:normAutofit/>
          </a:bodyPr>
          <a:lstStyle/>
          <a:p>
            <a:r>
              <a:rPr lang="en-US" altLang="zh-TW" sz="3200" b="1" dirty="0">
                <a:solidFill>
                  <a:schemeClr val="tx1">
                    <a:lumMod val="50000"/>
                    <a:lumOff val="50000"/>
                  </a:schemeClr>
                </a:solidFill>
                <a:latin typeface="微軟正黑體" panose="020B0604030504040204" pitchFamily="34" charset="-120"/>
                <a:ea typeface="微軟正黑體" panose="020B0604030504040204" pitchFamily="34" charset="-120"/>
              </a:rPr>
              <a:t>112</a:t>
            </a:r>
            <a:r>
              <a:rPr lang="zh-TW" altLang="en-US" sz="3200" b="1" dirty="0">
                <a:solidFill>
                  <a:schemeClr val="tx1">
                    <a:lumMod val="50000"/>
                    <a:lumOff val="50000"/>
                  </a:schemeClr>
                </a:solidFill>
                <a:latin typeface="微軟正黑體" panose="020B0604030504040204" pitchFamily="34" charset="-120"/>
                <a:ea typeface="微軟正黑體" panose="020B0604030504040204" pitchFamily="34" charset="-120"/>
              </a:rPr>
              <a:t>高雄區免試入學─</a:t>
            </a:r>
            <a:r>
              <a:rPr lang="zh-TW" altLang="en-US" sz="2400" b="1" dirty="0">
                <a:solidFill>
                  <a:schemeClr val="tx1">
                    <a:lumMod val="50000"/>
                    <a:lumOff val="50000"/>
                  </a:schemeClr>
                </a:solidFill>
                <a:latin typeface="微軟正黑體" panose="020B0604030504040204" pitchFamily="34" charset="-120"/>
                <a:ea typeface="微軟正黑體" panose="020B0604030504040204" pitchFamily="34" charset="-120"/>
              </a:rPr>
              <a:t>超額比序積分採計與內涵</a:t>
            </a:r>
          </a:p>
        </p:txBody>
      </p:sp>
      <p:graphicFrame>
        <p:nvGraphicFramePr>
          <p:cNvPr id="7" name="內容版面配置區 4"/>
          <p:cNvGraphicFramePr>
            <a:graphicFrameLocks noGrp="1"/>
          </p:cNvGraphicFramePr>
          <p:nvPr>
            <p:ph idx="4294967295"/>
            <p:extLst/>
          </p:nvPr>
        </p:nvGraphicFramePr>
        <p:xfrm>
          <a:off x="672281" y="1700213"/>
          <a:ext cx="8004175" cy="20812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標題 1"/>
          <p:cNvSpPr txBox="1">
            <a:spLocks/>
          </p:cNvSpPr>
          <p:nvPr/>
        </p:nvSpPr>
        <p:spPr>
          <a:xfrm>
            <a:off x="1547664" y="692696"/>
            <a:ext cx="6681936" cy="8509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TW" altLang="en-US" sz="3600" b="1" dirty="0">
                <a:solidFill>
                  <a:srgbClr val="C00000"/>
                </a:solidFill>
                <a:latin typeface="微軟正黑體" panose="020B0604030504040204" pitchFamily="34" charset="-120"/>
                <a:ea typeface="微軟正黑體" panose="020B0604030504040204" pitchFamily="34" charset="-120"/>
              </a:rPr>
              <a:t>多元發展項目積分採計</a:t>
            </a:r>
          </a:p>
        </p:txBody>
      </p:sp>
      <p:pic>
        <p:nvPicPr>
          <p:cNvPr id="8" name="圖片 5"/>
          <p:cNvPicPr>
            <a:picLocks noChangeAspect="1"/>
          </p:cNvPicPr>
          <p:nvPr/>
        </p:nvPicPr>
        <p:blipFill>
          <a:blip r:embed="rId8" cstate="print"/>
          <a:srcRect/>
          <a:stretch>
            <a:fillRect/>
          </a:stretch>
        </p:blipFill>
        <p:spPr bwMode="auto">
          <a:xfrm>
            <a:off x="179512" y="4238888"/>
            <a:ext cx="830419" cy="1611485"/>
          </a:xfrm>
          <a:prstGeom prst="rect">
            <a:avLst/>
          </a:prstGeom>
          <a:noFill/>
          <a:ln w="9525">
            <a:noFill/>
            <a:miter lim="800000"/>
            <a:headEnd/>
            <a:tailEnd/>
          </a:ln>
        </p:spPr>
      </p:pic>
      <p:sp>
        <p:nvSpPr>
          <p:cNvPr id="9" name="圓角矩形圖說文字 8"/>
          <p:cNvSpPr/>
          <p:nvPr/>
        </p:nvSpPr>
        <p:spPr>
          <a:xfrm>
            <a:off x="3339728" y="3885116"/>
            <a:ext cx="2609054" cy="1529536"/>
          </a:xfrm>
          <a:prstGeom prst="wedgeRoundRectCallout">
            <a:avLst>
              <a:gd name="adj1" fmla="val -54395"/>
              <a:gd name="adj2" fmla="val 39856"/>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kumimoji="0" lang="zh-TW" altLang="en-US" sz="1600" b="1" dirty="0">
                <a:solidFill>
                  <a:srgbClr val="C00000"/>
                </a:solidFill>
                <a:latin typeface="微軟正黑體" pitchFamily="34" charset="-120"/>
                <a:ea typeface="微軟正黑體" pitchFamily="34" charset="-120"/>
              </a:rPr>
              <a:t>不會！！</a:t>
            </a:r>
            <a:endParaRPr kumimoji="0" lang="en-US" altLang="zh-TW" sz="1600" b="1" dirty="0">
              <a:solidFill>
                <a:srgbClr val="C00000"/>
              </a:solidFill>
              <a:latin typeface="微軟正黑體" pitchFamily="34" charset="-120"/>
              <a:ea typeface="微軟正黑體" pitchFamily="34" charset="-120"/>
            </a:endParaRPr>
          </a:p>
          <a:p>
            <a:pPr fontAlgn="auto">
              <a:spcBef>
                <a:spcPts val="0"/>
              </a:spcBef>
              <a:spcAft>
                <a:spcPts val="0"/>
              </a:spcAft>
              <a:defRPr/>
            </a:pPr>
            <a:r>
              <a:rPr kumimoji="0" lang="zh-TW" altLang="en-US" sz="1600" b="1" dirty="0">
                <a:solidFill>
                  <a:srgbClr val="000066"/>
                </a:solidFill>
                <a:latin typeface="微軟正黑體" pitchFamily="34" charset="-120"/>
                <a:ea typeface="微軟正黑體" pitchFamily="34" charset="-120"/>
              </a:rPr>
              <a:t>體適能共有</a:t>
            </a:r>
            <a:r>
              <a:rPr kumimoji="0" lang="en-US" altLang="zh-TW" sz="1600" b="1" dirty="0">
                <a:solidFill>
                  <a:srgbClr val="000066"/>
                </a:solidFill>
                <a:latin typeface="微軟正黑體" pitchFamily="34" charset="-120"/>
                <a:ea typeface="微軟正黑體" pitchFamily="34" charset="-120"/>
              </a:rPr>
              <a:t>4</a:t>
            </a:r>
            <a:r>
              <a:rPr kumimoji="0" lang="zh-TW" altLang="en-US" sz="1600" b="1" dirty="0">
                <a:solidFill>
                  <a:srgbClr val="000066"/>
                </a:solidFill>
                <a:latin typeface="微軟正黑體" pitchFamily="34" charset="-120"/>
                <a:ea typeface="微軟正黑體" pitchFamily="34" charset="-120"/>
              </a:rPr>
              <a:t>項，單項</a:t>
            </a:r>
            <a:endParaRPr kumimoji="0" lang="en-US" altLang="zh-TW" sz="1800" b="1" dirty="0">
              <a:solidFill>
                <a:srgbClr val="000066"/>
              </a:solidFill>
              <a:latin typeface="微軟正黑體" pitchFamily="34" charset="-120"/>
              <a:ea typeface="微軟正黑體" pitchFamily="34" charset="-120"/>
            </a:endParaRPr>
          </a:p>
          <a:p>
            <a:pPr fontAlgn="auto">
              <a:spcBef>
                <a:spcPts val="0"/>
              </a:spcBef>
              <a:spcAft>
                <a:spcPts val="0"/>
              </a:spcAft>
              <a:defRPr/>
            </a:pPr>
            <a:r>
              <a:rPr kumimoji="0" lang="zh-TW" altLang="en-US" sz="1600" b="1" dirty="0">
                <a:solidFill>
                  <a:srgbClr val="C00000"/>
                </a:solidFill>
                <a:latin typeface="微軟正黑體" pitchFamily="34" charset="-120"/>
                <a:ea typeface="微軟正黑體" pitchFamily="34" charset="-120"/>
              </a:rPr>
              <a:t>中等</a:t>
            </a:r>
            <a:r>
              <a:rPr kumimoji="0" lang="zh-TW" altLang="en-US" sz="1600" b="1" dirty="0">
                <a:solidFill>
                  <a:srgbClr val="000066"/>
                </a:solidFill>
                <a:latin typeface="微軟正黑體" pitchFamily="34" charset="-120"/>
                <a:ea typeface="微軟正黑體" pitchFamily="34" charset="-120"/>
              </a:rPr>
              <a:t>以上每學年就可以拿</a:t>
            </a:r>
            <a:r>
              <a:rPr kumimoji="0" lang="en-US" altLang="zh-TW" sz="1600" b="1" dirty="0">
                <a:solidFill>
                  <a:srgbClr val="000066"/>
                </a:solidFill>
                <a:latin typeface="微軟正黑體" pitchFamily="34" charset="-120"/>
                <a:ea typeface="微軟正黑體" pitchFamily="34" charset="-120"/>
              </a:rPr>
              <a:t>3</a:t>
            </a:r>
            <a:r>
              <a:rPr kumimoji="0" lang="zh-TW" altLang="en-US" sz="1600" b="1" dirty="0">
                <a:solidFill>
                  <a:srgbClr val="000066"/>
                </a:solidFill>
                <a:latin typeface="微軟正黑體" pitchFamily="34" charset="-120"/>
                <a:ea typeface="微軟正黑體" pitchFamily="34" charset="-120"/>
              </a:rPr>
              <a:t>分，</a:t>
            </a:r>
            <a:r>
              <a:rPr kumimoji="0" lang="en-US" altLang="zh-TW" sz="1600" b="1" dirty="0">
                <a:solidFill>
                  <a:srgbClr val="000066"/>
                </a:solidFill>
                <a:latin typeface="微軟正黑體" pitchFamily="34" charset="-120"/>
                <a:ea typeface="微軟正黑體" pitchFamily="34" charset="-120"/>
              </a:rPr>
              <a:t>4</a:t>
            </a:r>
            <a:r>
              <a:rPr kumimoji="0" lang="zh-TW" altLang="en-US" sz="1600" b="1" dirty="0">
                <a:solidFill>
                  <a:srgbClr val="000066"/>
                </a:solidFill>
                <a:latin typeface="微軟正黑體" pitchFamily="34" charset="-120"/>
                <a:ea typeface="微軟正黑體" pitchFamily="34" charset="-120"/>
              </a:rPr>
              <a:t>項都通過</a:t>
            </a:r>
            <a:r>
              <a:rPr kumimoji="0" lang="en-US" altLang="zh-TW" sz="1600" b="1" dirty="0">
                <a:solidFill>
                  <a:srgbClr val="000066"/>
                </a:solidFill>
                <a:latin typeface="微軟正黑體" pitchFamily="34" charset="-120"/>
                <a:ea typeface="微軟正黑體" pitchFamily="34" charset="-120"/>
              </a:rPr>
              <a:t>1</a:t>
            </a:r>
            <a:r>
              <a:rPr kumimoji="0" lang="zh-TW" altLang="en-US" sz="1600" b="1" dirty="0">
                <a:solidFill>
                  <a:srgbClr val="000066"/>
                </a:solidFill>
                <a:latin typeface="微軟正黑體" pitchFamily="34" charset="-120"/>
                <a:ea typeface="微軟正黑體" pitchFamily="34" charset="-120"/>
              </a:rPr>
              <a:t>年就可以拿</a:t>
            </a:r>
            <a:r>
              <a:rPr kumimoji="0" lang="en-US" altLang="zh-TW" sz="1600" b="1" dirty="0">
                <a:solidFill>
                  <a:srgbClr val="C00000"/>
                </a:solidFill>
                <a:latin typeface="微軟正黑體" pitchFamily="34" charset="-120"/>
                <a:ea typeface="微軟正黑體" pitchFamily="34" charset="-120"/>
              </a:rPr>
              <a:t>12</a:t>
            </a:r>
            <a:r>
              <a:rPr kumimoji="0" lang="zh-TW" altLang="en-US" sz="1600" b="1" dirty="0">
                <a:solidFill>
                  <a:srgbClr val="C00000"/>
                </a:solidFill>
                <a:latin typeface="微軟正黑體" pitchFamily="34" charset="-120"/>
                <a:ea typeface="微軟正黑體" pitchFamily="34" charset="-120"/>
              </a:rPr>
              <a:t>分</a:t>
            </a:r>
            <a:r>
              <a:rPr kumimoji="0" lang="zh-TW" altLang="en-US" sz="1600" b="1" dirty="0">
                <a:solidFill>
                  <a:srgbClr val="000066"/>
                </a:solidFill>
                <a:latin typeface="微軟正黑體" pitchFamily="34" charset="-120"/>
                <a:ea typeface="微軟正黑體" pitchFamily="34" charset="-120"/>
              </a:rPr>
              <a:t>耶！！</a:t>
            </a:r>
          </a:p>
        </p:txBody>
      </p:sp>
      <p:sp>
        <p:nvSpPr>
          <p:cNvPr id="10" name="圓角矩形圖說文字 9"/>
          <p:cNvSpPr/>
          <p:nvPr/>
        </p:nvSpPr>
        <p:spPr>
          <a:xfrm>
            <a:off x="1331640" y="3884611"/>
            <a:ext cx="1656184" cy="1290369"/>
          </a:xfrm>
          <a:prstGeom prst="wedgeRoundRectCallout">
            <a:avLst>
              <a:gd name="adj1" fmla="val -79585"/>
              <a:gd name="adj2" fmla="val 14285"/>
              <a:gd name="adj3" fmla="val 16667"/>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kumimoji="0" lang="zh-TW" altLang="en-US" sz="1600" b="1" dirty="0">
                <a:solidFill>
                  <a:srgbClr val="000066"/>
                </a:solidFill>
                <a:latin typeface="微軟正黑體" pitchFamily="34" charset="-120"/>
                <a:ea typeface="微軟正黑體" pitchFamily="34" charset="-120"/>
              </a:rPr>
              <a:t>我體能不是很好，體適能分數ㄧ定很難獲得吧？</a:t>
            </a:r>
            <a:endParaRPr kumimoji="0" lang="en-US" altLang="zh-TW" sz="1600" b="1" dirty="0">
              <a:solidFill>
                <a:srgbClr val="000066"/>
              </a:solidFill>
              <a:latin typeface="微軟正黑體" pitchFamily="34" charset="-120"/>
              <a:ea typeface="微軟正黑體" pitchFamily="34" charset="-120"/>
            </a:endParaRPr>
          </a:p>
        </p:txBody>
      </p:sp>
      <p:grpSp>
        <p:nvGrpSpPr>
          <p:cNvPr id="12" name="群組 21622"/>
          <p:cNvGrpSpPr>
            <a:grpSpLocks/>
          </p:cNvGrpSpPr>
          <p:nvPr/>
        </p:nvGrpSpPr>
        <p:grpSpPr bwMode="auto">
          <a:xfrm>
            <a:off x="2447694" y="4759619"/>
            <a:ext cx="1221858" cy="2058724"/>
            <a:chOff x="-1981200" y="188913"/>
            <a:chExt cx="1541462" cy="2882900"/>
          </a:xfrm>
        </p:grpSpPr>
        <p:sp>
          <p:nvSpPr>
            <p:cNvPr id="13" name="Freeform 49"/>
            <p:cNvSpPr>
              <a:spLocks/>
            </p:cNvSpPr>
            <p:nvPr/>
          </p:nvSpPr>
          <p:spPr bwMode="auto">
            <a:xfrm>
              <a:off x="-1181100" y="2160588"/>
              <a:ext cx="282575" cy="831850"/>
            </a:xfrm>
            <a:custGeom>
              <a:avLst/>
              <a:gdLst>
                <a:gd name="T0" fmla="*/ 2147483647 w 1600"/>
                <a:gd name="T1" fmla="*/ 2147483647 h 4721"/>
                <a:gd name="T2" fmla="*/ 2147483647 w 1600"/>
                <a:gd name="T3" fmla="*/ 2147483647 h 4721"/>
                <a:gd name="T4" fmla="*/ 2147483647 w 1600"/>
                <a:gd name="T5" fmla="*/ 2147483647 h 4721"/>
                <a:gd name="T6" fmla="*/ 2147483647 w 1600"/>
                <a:gd name="T7" fmla="*/ 2147483647 h 4721"/>
                <a:gd name="T8" fmla="*/ 2147483647 w 1600"/>
                <a:gd name="T9" fmla="*/ 2147483647 h 4721"/>
                <a:gd name="T10" fmla="*/ 2147483647 w 1600"/>
                <a:gd name="T11" fmla="*/ 2147483647 h 4721"/>
                <a:gd name="T12" fmla="*/ 2147483647 w 1600"/>
                <a:gd name="T13" fmla="*/ 2147483647 h 4721"/>
                <a:gd name="T14" fmla="*/ 2147483647 w 1600"/>
                <a:gd name="T15" fmla="*/ 2147483647 h 4721"/>
                <a:gd name="T16" fmla="*/ 2147483647 w 1600"/>
                <a:gd name="T17" fmla="*/ 2147483647 h 4721"/>
                <a:gd name="T18" fmla="*/ 2147483647 w 1600"/>
                <a:gd name="T19" fmla="*/ 2147483647 h 4721"/>
                <a:gd name="T20" fmla="*/ 2147483647 w 1600"/>
                <a:gd name="T21" fmla="*/ 2147483647 h 4721"/>
                <a:gd name="T22" fmla="*/ 2147483647 w 1600"/>
                <a:gd name="T23" fmla="*/ 2147483647 h 4721"/>
                <a:gd name="T24" fmla="*/ 2147483647 w 1600"/>
                <a:gd name="T25" fmla="*/ 2147483647 h 4721"/>
                <a:gd name="T26" fmla="*/ 2147483647 w 1600"/>
                <a:gd name="T27" fmla="*/ 2147483647 h 4721"/>
                <a:gd name="T28" fmla="*/ 2147483647 w 1600"/>
                <a:gd name="T29" fmla="*/ 2147483647 h 4721"/>
                <a:gd name="T30" fmla="*/ 2147483647 w 1600"/>
                <a:gd name="T31" fmla="*/ 2147483647 h 4721"/>
                <a:gd name="T32" fmla="*/ 2147483647 w 1600"/>
                <a:gd name="T33" fmla="*/ 2147483647 h 4721"/>
                <a:gd name="T34" fmla="*/ 2147483647 w 1600"/>
                <a:gd name="T35" fmla="*/ 2147483647 h 4721"/>
                <a:gd name="T36" fmla="*/ 2147483647 w 1600"/>
                <a:gd name="T37" fmla="*/ 2147483647 h 4721"/>
                <a:gd name="T38" fmla="*/ 2147483647 w 1600"/>
                <a:gd name="T39" fmla="*/ 2147483647 h 4721"/>
                <a:gd name="T40" fmla="*/ 2147483647 w 1600"/>
                <a:gd name="T41" fmla="*/ 2147483647 h 4721"/>
                <a:gd name="T42" fmla="*/ 2147483647 w 1600"/>
                <a:gd name="T43" fmla="*/ 2147483647 h 4721"/>
                <a:gd name="T44" fmla="*/ 2147483647 w 1600"/>
                <a:gd name="T45" fmla="*/ 2147483647 h 4721"/>
                <a:gd name="T46" fmla="*/ 2147483647 w 1600"/>
                <a:gd name="T47" fmla="*/ 2147483647 h 4721"/>
                <a:gd name="T48" fmla="*/ 2147483647 w 1600"/>
                <a:gd name="T49" fmla="*/ 2147483647 h 4721"/>
                <a:gd name="T50" fmla="*/ 2147483647 w 1600"/>
                <a:gd name="T51" fmla="*/ 2147483647 h 4721"/>
                <a:gd name="T52" fmla="*/ 2147483647 w 1600"/>
                <a:gd name="T53" fmla="*/ 2147483647 h 4721"/>
                <a:gd name="T54" fmla="*/ 2147483647 w 1600"/>
                <a:gd name="T55" fmla="*/ 2147483647 h 4721"/>
                <a:gd name="T56" fmla="*/ 2147483647 w 1600"/>
                <a:gd name="T57" fmla="*/ 2147483647 h 4721"/>
                <a:gd name="T58" fmla="*/ 2147483647 w 1600"/>
                <a:gd name="T59" fmla="*/ 2147483647 h 4721"/>
                <a:gd name="T60" fmla="*/ 2147483647 w 1600"/>
                <a:gd name="T61" fmla="*/ 2147483647 h 4721"/>
                <a:gd name="T62" fmla="*/ 2147483647 w 1600"/>
                <a:gd name="T63" fmla="*/ 2147483647 h 4721"/>
                <a:gd name="T64" fmla="*/ 2147483647 w 1600"/>
                <a:gd name="T65" fmla="*/ 2147483647 h 4721"/>
                <a:gd name="T66" fmla="*/ 2147483647 w 1600"/>
                <a:gd name="T67" fmla="*/ 2147483647 h 4721"/>
                <a:gd name="T68" fmla="*/ 2147483647 w 1600"/>
                <a:gd name="T69" fmla="*/ 2147483647 h 4721"/>
                <a:gd name="T70" fmla="*/ 2147483647 w 1600"/>
                <a:gd name="T71" fmla="*/ 2147483647 h 4721"/>
                <a:gd name="T72" fmla="*/ 2147483647 w 1600"/>
                <a:gd name="T73" fmla="*/ 2147483647 h 4721"/>
                <a:gd name="T74" fmla="*/ 2147483647 w 1600"/>
                <a:gd name="T75" fmla="*/ 2147483647 h 4721"/>
                <a:gd name="T76" fmla="*/ 2147483647 w 1600"/>
                <a:gd name="T77" fmla="*/ 2147483647 h 4721"/>
                <a:gd name="T78" fmla="*/ 2147483647 w 1600"/>
                <a:gd name="T79" fmla="*/ 2147483647 h 4721"/>
                <a:gd name="T80" fmla="*/ 2147483647 w 1600"/>
                <a:gd name="T81" fmla="*/ 2147483647 h 4721"/>
                <a:gd name="T82" fmla="*/ 0 w 1600"/>
                <a:gd name="T83" fmla="*/ 2147483647 h 4721"/>
                <a:gd name="T84" fmla="*/ 2147483647 w 1600"/>
                <a:gd name="T85" fmla="*/ 2147483647 h 4721"/>
                <a:gd name="T86" fmla="*/ 2147483647 w 1600"/>
                <a:gd name="T87" fmla="*/ 2147483647 h 4721"/>
                <a:gd name="T88" fmla="*/ 2147483647 w 1600"/>
                <a:gd name="T89" fmla="*/ 2147483647 h 4721"/>
                <a:gd name="T90" fmla="*/ 2147483647 w 1600"/>
                <a:gd name="T91" fmla="*/ 2147483647 h 4721"/>
                <a:gd name="T92" fmla="*/ 2147483647 w 1600"/>
                <a:gd name="T93" fmla="*/ 2147483647 h 4721"/>
                <a:gd name="T94" fmla="*/ 2147483647 w 1600"/>
                <a:gd name="T95" fmla="*/ 2147483647 h 4721"/>
                <a:gd name="T96" fmla="*/ 2147483647 w 1600"/>
                <a:gd name="T97" fmla="*/ 2147483647 h 4721"/>
                <a:gd name="T98" fmla="*/ 2147483647 w 1600"/>
                <a:gd name="T99" fmla="*/ 2147483647 h 4721"/>
                <a:gd name="T100" fmla="*/ 2147483647 w 1600"/>
                <a:gd name="T101" fmla="*/ 2147483647 h 4721"/>
                <a:gd name="T102" fmla="*/ 2147483647 w 1600"/>
                <a:gd name="T103" fmla="*/ 2147483647 h 4721"/>
                <a:gd name="T104" fmla="*/ 2147483647 w 1600"/>
                <a:gd name="T105" fmla="*/ 2147483647 h 4721"/>
                <a:gd name="T106" fmla="*/ 2147483647 w 1600"/>
                <a:gd name="T107" fmla="*/ 2147483647 h 4721"/>
                <a:gd name="T108" fmla="*/ 2147483647 w 1600"/>
                <a:gd name="T109" fmla="*/ 2147483647 h 472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600"/>
                <a:gd name="T166" fmla="*/ 0 h 4721"/>
                <a:gd name="T167" fmla="*/ 1600 w 1600"/>
                <a:gd name="T168" fmla="*/ 4721 h 472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600" h="4721">
                  <a:moveTo>
                    <a:pt x="622" y="397"/>
                  </a:moveTo>
                  <a:lnTo>
                    <a:pt x="622" y="425"/>
                  </a:lnTo>
                  <a:lnTo>
                    <a:pt x="618" y="507"/>
                  </a:lnTo>
                  <a:lnTo>
                    <a:pt x="615" y="635"/>
                  </a:lnTo>
                  <a:lnTo>
                    <a:pt x="611" y="802"/>
                  </a:lnTo>
                  <a:lnTo>
                    <a:pt x="607" y="1003"/>
                  </a:lnTo>
                  <a:lnTo>
                    <a:pt x="604" y="1230"/>
                  </a:lnTo>
                  <a:lnTo>
                    <a:pt x="600" y="1477"/>
                  </a:lnTo>
                  <a:lnTo>
                    <a:pt x="598" y="1737"/>
                  </a:lnTo>
                  <a:lnTo>
                    <a:pt x="598" y="1870"/>
                  </a:lnTo>
                  <a:lnTo>
                    <a:pt x="598" y="2003"/>
                  </a:lnTo>
                  <a:lnTo>
                    <a:pt x="599" y="2137"/>
                  </a:lnTo>
                  <a:lnTo>
                    <a:pt x="600" y="2269"/>
                  </a:lnTo>
                  <a:lnTo>
                    <a:pt x="603" y="2399"/>
                  </a:lnTo>
                  <a:lnTo>
                    <a:pt x="606" y="2528"/>
                  </a:lnTo>
                  <a:lnTo>
                    <a:pt x="609" y="2653"/>
                  </a:lnTo>
                  <a:lnTo>
                    <a:pt x="613" y="2773"/>
                  </a:lnTo>
                  <a:lnTo>
                    <a:pt x="618" y="2889"/>
                  </a:lnTo>
                  <a:lnTo>
                    <a:pt x="625" y="2998"/>
                  </a:lnTo>
                  <a:lnTo>
                    <a:pt x="631" y="3101"/>
                  </a:lnTo>
                  <a:lnTo>
                    <a:pt x="640" y="3196"/>
                  </a:lnTo>
                  <a:lnTo>
                    <a:pt x="649" y="3283"/>
                  </a:lnTo>
                  <a:lnTo>
                    <a:pt x="660" y="3360"/>
                  </a:lnTo>
                  <a:lnTo>
                    <a:pt x="671" y="3428"/>
                  </a:lnTo>
                  <a:lnTo>
                    <a:pt x="684" y="3485"/>
                  </a:lnTo>
                  <a:lnTo>
                    <a:pt x="700" y="3534"/>
                  </a:lnTo>
                  <a:lnTo>
                    <a:pt x="719" y="3582"/>
                  </a:lnTo>
                  <a:lnTo>
                    <a:pt x="741" y="3627"/>
                  </a:lnTo>
                  <a:lnTo>
                    <a:pt x="767" y="3669"/>
                  </a:lnTo>
                  <a:lnTo>
                    <a:pt x="795" y="3711"/>
                  </a:lnTo>
                  <a:lnTo>
                    <a:pt x="826" y="3749"/>
                  </a:lnTo>
                  <a:lnTo>
                    <a:pt x="859" y="3786"/>
                  </a:lnTo>
                  <a:lnTo>
                    <a:pt x="894" y="3821"/>
                  </a:lnTo>
                  <a:lnTo>
                    <a:pt x="931" y="3855"/>
                  </a:lnTo>
                  <a:lnTo>
                    <a:pt x="969" y="3887"/>
                  </a:lnTo>
                  <a:lnTo>
                    <a:pt x="1008" y="3916"/>
                  </a:lnTo>
                  <a:lnTo>
                    <a:pt x="1049" y="3946"/>
                  </a:lnTo>
                  <a:lnTo>
                    <a:pt x="1089" y="3973"/>
                  </a:lnTo>
                  <a:lnTo>
                    <a:pt x="1130" y="3999"/>
                  </a:lnTo>
                  <a:lnTo>
                    <a:pt x="1170" y="4024"/>
                  </a:lnTo>
                  <a:lnTo>
                    <a:pt x="1211" y="4049"/>
                  </a:lnTo>
                  <a:lnTo>
                    <a:pt x="1290" y="4093"/>
                  </a:lnTo>
                  <a:lnTo>
                    <a:pt x="1365" y="4135"/>
                  </a:lnTo>
                  <a:lnTo>
                    <a:pt x="1400" y="4156"/>
                  </a:lnTo>
                  <a:lnTo>
                    <a:pt x="1433" y="4175"/>
                  </a:lnTo>
                  <a:lnTo>
                    <a:pt x="1465" y="4194"/>
                  </a:lnTo>
                  <a:lnTo>
                    <a:pt x="1494" y="4213"/>
                  </a:lnTo>
                  <a:lnTo>
                    <a:pt x="1519" y="4231"/>
                  </a:lnTo>
                  <a:lnTo>
                    <a:pt x="1541" y="4249"/>
                  </a:lnTo>
                  <a:lnTo>
                    <a:pt x="1561" y="4268"/>
                  </a:lnTo>
                  <a:lnTo>
                    <a:pt x="1576" y="4286"/>
                  </a:lnTo>
                  <a:lnTo>
                    <a:pt x="1589" y="4304"/>
                  </a:lnTo>
                  <a:lnTo>
                    <a:pt x="1596" y="4323"/>
                  </a:lnTo>
                  <a:lnTo>
                    <a:pt x="1600" y="4342"/>
                  </a:lnTo>
                  <a:lnTo>
                    <a:pt x="1598" y="4361"/>
                  </a:lnTo>
                  <a:lnTo>
                    <a:pt x="1593" y="4381"/>
                  </a:lnTo>
                  <a:lnTo>
                    <a:pt x="1588" y="4400"/>
                  </a:lnTo>
                  <a:lnTo>
                    <a:pt x="1579" y="4420"/>
                  </a:lnTo>
                  <a:lnTo>
                    <a:pt x="1571" y="4439"/>
                  </a:lnTo>
                  <a:lnTo>
                    <a:pt x="1560" y="4460"/>
                  </a:lnTo>
                  <a:lnTo>
                    <a:pt x="1549" y="4479"/>
                  </a:lnTo>
                  <a:lnTo>
                    <a:pt x="1536" y="4498"/>
                  </a:lnTo>
                  <a:lnTo>
                    <a:pt x="1521" y="4516"/>
                  </a:lnTo>
                  <a:lnTo>
                    <a:pt x="1505" y="4534"/>
                  </a:lnTo>
                  <a:lnTo>
                    <a:pt x="1488" y="4552"/>
                  </a:lnTo>
                  <a:lnTo>
                    <a:pt x="1469" y="4570"/>
                  </a:lnTo>
                  <a:lnTo>
                    <a:pt x="1449" y="4586"/>
                  </a:lnTo>
                  <a:lnTo>
                    <a:pt x="1428" y="4602"/>
                  </a:lnTo>
                  <a:lnTo>
                    <a:pt x="1406" y="4617"/>
                  </a:lnTo>
                  <a:lnTo>
                    <a:pt x="1382" y="4632"/>
                  </a:lnTo>
                  <a:lnTo>
                    <a:pt x="1357" y="4645"/>
                  </a:lnTo>
                  <a:lnTo>
                    <a:pt x="1330" y="4658"/>
                  </a:lnTo>
                  <a:lnTo>
                    <a:pt x="1303" y="4670"/>
                  </a:lnTo>
                  <a:lnTo>
                    <a:pt x="1273" y="4681"/>
                  </a:lnTo>
                  <a:lnTo>
                    <a:pt x="1244" y="4691"/>
                  </a:lnTo>
                  <a:lnTo>
                    <a:pt x="1212" y="4699"/>
                  </a:lnTo>
                  <a:lnTo>
                    <a:pt x="1179" y="4705"/>
                  </a:lnTo>
                  <a:lnTo>
                    <a:pt x="1145" y="4712"/>
                  </a:lnTo>
                  <a:lnTo>
                    <a:pt x="1110" y="4716"/>
                  </a:lnTo>
                  <a:lnTo>
                    <a:pt x="1074" y="4719"/>
                  </a:lnTo>
                  <a:lnTo>
                    <a:pt x="1037" y="4721"/>
                  </a:lnTo>
                  <a:lnTo>
                    <a:pt x="998" y="4721"/>
                  </a:lnTo>
                  <a:lnTo>
                    <a:pt x="959" y="4719"/>
                  </a:lnTo>
                  <a:lnTo>
                    <a:pt x="917" y="4716"/>
                  </a:lnTo>
                  <a:lnTo>
                    <a:pt x="876" y="4711"/>
                  </a:lnTo>
                  <a:lnTo>
                    <a:pt x="832" y="4704"/>
                  </a:lnTo>
                  <a:lnTo>
                    <a:pt x="788" y="4695"/>
                  </a:lnTo>
                  <a:lnTo>
                    <a:pt x="701" y="4677"/>
                  </a:lnTo>
                  <a:lnTo>
                    <a:pt x="618" y="4659"/>
                  </a:lnTo>
                  <a:lnTo>
                    <a:pt x="542" y="4643"/>
                  </a:lnTo>
                  <a:lnTo>
                    <a:pt x="470" y="4627"/>
                  </a:lnTo>
                  <a:lnTo>
                    <a:pt x="436" y="4618"/>
                  </a:lnTo>
                  <a:lnTo>
                    <a:pt x="403" y="4610"/>
                  </a:lnTo>
                  <a:lnTo>
                    <a:pt x="372" y="4602"/>
                  </a:lnTo>
                  <a:lnTo>
                    <a:pt x="342" y="4593"/>
                  </a:lnTo>
                  <a:lnTo>
                    <a:pt x="313" y="4584"/>
                  </a:lnTo>
                  <a:lnTo>
                    <a:pt x="286" y="4575"/>
                  </a:lnTo>
                  <a:lnTo>
                    <a:pt x="259" y="4564"/>
                  </a:lnTo>
                  <a:lnTo>
                    <a:pt x="235" y="4554"/>
                  </a:lnTo>
                  <a:lnTo>
                    <a:pt x="212" y="4543"/>
                  </a:lnTo>
                  <a:lnTo>
                    <a:pt x="190" y="4532"/>
                  </a:lnTo>
                  <a:lnTo>
                    <a:pt x="170" y="4519"/>
                  </a:lnTo>
                  <a:lnTo>
                    <a:pt x="151" y="4505"/>
                  </a:lnTo>
                  <a:lnTo>
                    <a:pt x="133" y="4491"/>
                  </a:lnTo>
                  <a:lnTo>
                    <a:pt x="117" y="4477"/>
                  </a:lnTo>
                  <a:lnTo>
                    <a:pt x="104" y="4460"/>
                  </a:lnTo>
                  <a:lnTo>
                    <a:pt x="90" y="4443"/>
                  </a:lnTo>
                  <a:lnTo>
                    <a:pt x="78" y="4425"/>
                  </a:lnTo>
                  <a:lnTo>
                    <a:pt x="69" y="4405"/>
                  </a:lnTo>
                  <a:lnTo>
                    <a:pt x="60" y="4383"/>
                  </a:lnTo>
                  <a:lnTo>
                    <a:pt x="53" y="4361"/>
                  </a:lnTo>
                  <a:lnTo>
                    <a:pt x="47" y="4338"/>
                  </a:lnTo>
                  <a:lnTo>
                    <a:pt x="43" y="4312"/>
                  </a:lnTo>
                  <a:lnTo>
                    <a:pt x="41" y="4285"/>
                  </a:lnTo>
                  <a:lnTo>
                    <a:pt x="40" y="4257"/>
                  </a:lnTo>
                  <a:lnTo>
                    <a:pt x="39" y="4173"/>
                  </a:lnTo>
                  <a:lnTo>
                    <a:pt x="36" y="4042"/>
                  </a:lnTo>
                  <a:lnTo>
                    <a:pt x="32" y="3871"/>
                  </a:lnTo>
                  <a:lnTo>
                    <a:pt x="26" y="3663"/>
                  </a:lnTo>
                  <a:lnTo>
                    <a:pt x="20" y="3426"/>
                  </a:lnTo>
                  <a:lnTo>
                    <a:pt x="15" y="3164"/>
                  </a:lnTo>
                  <a:lnTo>
                    <a:pt x="8" y="2884"/>
                  </a:lnTo>
                  <a:lnTo>
                    <a:pt x="4" y="2590"/>
                  </a:lnTo>
                  <a:lnTo>
                    <a:pt x="1" y="2289"/>
                  </a:lnTo>
                  <a:lnTo>
                    <a:pt x="0" y="1985"/>
                  </a:lnTo>
                  <a:lnTo>
                    <a:pt x="0" y="1835"/>
                  </a:lnTo>
                  <a:lnTo>
                    <a:pt x="1" y="1687"/>
                  </a:lnTo>
                  <a:lnTo>
                    <a:pt x="3" y="1539"/>
                  </a:lnTo>
                  <a:lnTo>
                    <a:pt x="5" y="1395"/>
                  </a:lnTo>
                  <a:lnTo>
                    <a:pt x="9" y="1256"/>
                  </a:lnTo>
                  <a:lnTo>
                    <a:pt x="13" y="1120"/>
                  </a:lnTo>
                  <a:lnTo>
                    <a:pt x="18" y="990"/>
                  </a:lnTo>
                  <a:lnTo>
                    <a:pt x="24" y="865"/>
                  </a:lnTo>
                  <a:lnTo>
                    <a:pt x="32" y="747"/>
                  </a:lnTo>
                  <a:lnTo>
                    <a:pt x="40" y="636"/>
                  </a:lnTo>
                  <a:lnTo>
                    <a:pt x="51" y="533"/>
                  </a:lnTo>
                  <a:lnTo>
                    <a:pt x="61" y="438"/>
                  </a:lnTo>
                  <a:lnTo>
                    <a:pt x="74" y="353"/>
                  </a:lnTo>
                  <a:lnTo>
                    <a:pt x="88" y="280"/>
                  </a:lnTo>
                  <a:lnTo>
                    <a:pt x="104" y="215"/>
                  </a:lnTo>
                  <a:lnTo>
                    <a:pt x="122" y="160"/>
                  </a:lnTo>
                  <a:lnTo>
                    <a:pt x="140" y="115"/>
                  </a:lnTo>
                  <a:lnTo>
                    <a:pt x="160" y="78"/>
                  </a:lnTo>
                  <a:lnTo>
                    <a:pt x="180" y="49"/>
                  </a:lnTo>
                  <a:lnTo>
                    <a:pt x="201" y="27"/>
                  </a:lnTo>
                  <a:lnTo>
                    <a:pt x="223" y="12"/>
                  </a:lnTo>
                  <a:lnTo>
                    <a:pt x="247" y="4"/>
                  </a:lnTo>
                  <a:lnTo>
                    <a:pt x="270" y="0"/>
                  </a:lnTo>
                  <a:lnTo>
                    <a:pt x="293" y="4"/>
                  </a:lnTo>
                  <a:lnTo>
                    <a:pt x="318" y="11"/>
                  </a:lnTo>
                  <a:lnTo>
                    <a:pt x="341" y="23"/>
                  </a:lnTo>
                  <a:lnTo>
                    <a:pt x="365" y="39"/>
                  </a:lnTo>
                  <a:lnTo>
                    <a:pt x="389" y="58"/>
                  </a:lnTo>
                  <a:lnTo>
                    <a:pt x="412" y="79"/>
                  </a:lnTo>
                  <a:lnTo>
                    <a:pt x="434" y="103"/>
                  </a:lnTo>
                  <a:lnTo>
                    <a:pt x="456" y="130"/>
                  </a:lnTo>
                  <a:lnTo>
                    <a:pt x="478" y="156"/>
                  </a:lnTo>
                  <a:lnTo>
                    <a:pt x="498" y="185"/>
                  </a:lnTo>
                  <a:lnTo>
                    <a:pt x="517" y="213"/>
                  </a:lnTo>
                  <a:lnTo>
                    <a:pt x="535" y="241"/>
                  </a:lnTo>
                  <a:lnTo>
                    <a:pt x="552" y="268"/>
                  </a:lnTo>
                  <a:lnTo>
                    <a:pt x="581" y="318"/>
                  </a:lnTo>
                  <a:lnTo>
                    <a:pt x="603" y="358"/>
                  </a:lnTo>
                  <a:lnTo>
                    <a:pt x="617" y="386"/>
                  </a:lnTo>
                  <a:lnTo>
                    <a:pt x="622" y="397"/>
                  </a:lnTo>
                  <a:close/>
                </a:path>
              </a:pathLst>
            </a:custGeom>
            <a:solidFill>
              <a:srgbClr val="F2B495"/>
            </a:solidFill>
            <a:ln w="9525">
              <a:noFill/>
              <a:round/>
              <a:headEnd/>
              <a:tailEnd/>
            </a:ln>
          </p:spPr>
          <p:txBody>
            <a:bodyPr/>
            <a:lstStyle/>
            <a:p>
              <a:endParaRPr lang="zh-TW" altLang="en-US"/>
            </a:p>
          </p:txBody>
        </p:sp>
        <p:sp>
          <p:nvSpPr>
            <p:cNvPr id="14" name="Freeform 50"/>
            <p:cNvSpPr>
              <a:spLocks/>
            </p:cNvSpPr>
            <p:nvPr/>
          </p:nvSpPr>
          <p:spPr bwMode="auto">
            <a:xfrm>
              <a:off x="-1181100" y="2185988"/>
              <a:ext cx="282575" cy="806450"/>
            </a:xfrm>
            <a:custGeom>
              <a:avLst/>
              <a:gdLst>
                <a:gd name="T0" fmla="*/ 2147483647 w 1598"/>
                <a:gd name="T1" fmla="*/ 2147483647 h 4571"/>
                <a:gd name="T2" fmla="*/ 2147483647 w 1598"/>
                <a:gd name="T3" fmla="*/ 2147483647 h 4571"/>
                <a:gd name="T4" fmla="*/ 2147483647 w 1598"/>
                <a:gd name="T5" fmla="*/ 2147483647 h 4571"/>
                <a:gd name="T6" fmla="*/ 2147483647 w 1598"/>
                <a:gd name="T7" fmla="*/ 2147483647 h 4571"/>
                <a:gd name="T8" fmla="*/ 2147483647 w 1598"/>
                <a:gd name="T9" fmla="*/ 2147483647 h 4571"/>
                <a:gd name="T10" fmla="*/ 2147483647 w 1598"/>
                <a:gd name="T11" fmla="*/ 2147483647 h 4571"/>
                <a:gd name="T12" fmla="*/ 2147483647 w 1598"/>
                <a:gd name="T13" fmla="*/ 2147483647 h 4571"/>
                <a:gd name="T14" fmla="*/ 2147483647 w 1598"/>
                <a:gd name="T15" fmla="*/ 2147483647 h 4571"/>
                <a:gd name="T16" fmla="*/ 2147483647 w 1598"/>
                <a:gd name="T17" fmla="*/ 2147483647 h 4571"/>
                <a:gd name="T18" fmla="*/ 2147483647 w 1598"/>
                <a:gd name="T19" fmla="*/ 2147483647 h 4571"/>
                <a:gd name="T20" fmla="*/ 2147483647 w 1598"/>
                <a:gd name="T21" fmla="*/ 2147483647 h 4571"/>
                <a:gd name="T22" fmla="*/ 2147483647 w 1598"/>
                <a:gd name="T23" fmla="*/ 2147483647 h 4571"/>
                <a:gd name="T24" fmla="*/ 2147483647 w 1598"/>
                <a:gd name="T25" fmla="*/ 2147483647 h 4571"/>
                <a:gd name="T26" fmla="*/ 2147483647 w 1598"/>
                <a:gd name="T27" fmla="*/ 2147483647 h 4571"/>
                <a:gd name="T28" fmla="*/ 2147483647 w 1598"/>
                <a:gd name="T29" fmla="*/ 2147483647 h 4571"/>
                <a:gd name="T30" fmla="*/ 2147483647 w 1598"/>
                <a:gd name="T31" fmla="*/ 2147483647 h 4571"/>
                <a:gd name="T32" fmla="*/ 2147483647 w 1598"/>
                <a:gd name="T33" fmla="*/ 2147483647 h 4571"/>
                <a:gd name="T34" fmla="*/ 2147483647 w 1598"/>
                <a:gd name="T35" fmla="*/ 2147483647 h 4571"/>
                <a:gd name="T36" fmla="*/ 2147483647 w 1598"/>
                <a:gd name="T37" fmla="*/ 2147483647 h 4571"/>
                <a:gd name="T38" fmla="*/ 2147483647 w 1598"/>
                <a:gd name="T39" fmla="*/ 2147483647 h 4571"/>
                <a:gd name="T40" fmla="*/ 2147483647 w 1598"/>
                <a:gd name="T41" fmla="*/ 2147483647 h 4571"/>
                <a:gd name="T42" fmla="*/ 2147483647 w 1598"/>
                <a:gd name="T43" fmla="*/ 2147483647 h 4571"/>
                <a:gd name="T44" fmla="*/ 2147483647 w 1598"/>
                <a:gd name="T45" fmla="*/ 2147483647 h 4571"/>
                <a:gd name="T46" fmla="*/ 2147483647 w 1598"/>
                <a:gd name="T47" fmla="*/ 2147483647 h 4571"/>
                <a:gd name="T48" fmla="*/ 2147483647 w 1598"/>
                <a:gd name="T49" fmla="*/ 2147483647 h 4571"/>
                <a:gd name="T50" fmla="*/ 2147483647 w 1598"/>
                <a:gd name="T51" fmla="*/ 0 h 4571"/>
                <a:gd name="T52" fmla="*/ 2147483647 w 1598"/>
                <a:gd name="T53" fmla="*/ 2147483647 h 4571"/>
                <a:gd name="T54" fmla="*/ 2147483647 w 1598"/>
                <a:gd name="T55" fmla="*/ 2147483647 h 4571"/>
                <a:gd name="T56" fmla="*/ 2147483647 w 1598"/>
                <a:gd name="T57" fmla="*/ 2147483647 h 4571"/>
                <a:gd name="T58" fmla="*/ 2147483647 w 1598"/>
                <a:gd name="T59" fmla="*/ 2147483647 h 4571"/>
                <a:gd name="T60" fmla="*/ 2147483647 w 1598"/>
                <a:gd name="T61" fmla="*/ 2147483647 h 4571"/>
                <a:gd name="T62" fmla="*/ 2147483647 w 1598"/>
                <a:gd name="T63" fmla="*/ 2147483647 h 4571"/>
                <a:gd name="T64" fmla="*/ 2147483647 w 1598"/>
                <a:gd name="T65" fmla="*/ 2147483647 h 4571"/>
                <a:gd name="T66" fmla="*/ 2147483647 w 1598"/>
                <a:gd name="T67" fmla="*/ 2147483647 h 4571"/>
                <a:gd name="T68" fmla="*/ 2147483647 w 1598"/>
                <a:gd name="T69" fmla="*/ 2147483647 h 4571"/>
                <a:gd name="T70" fmla="*/ 2147483647 w 1598"/>
                <a:gd name="T71" fmla="*/ 2147483647 h 4571"/>
                <a:gd name="T72" fmla="*/ 2147483647 w 1598"/>
                <a:gd name="T73" fmla="*/ 2147483647 h 4571"/>
                <a:gd name="T74" fmla="*/ 2147483647 w 1598"/>
                <a:gd name="T75" fmla="*/ 2147483647 h 4571"/>
                <a:gd name="T76" fmla="*/ 2147483647 w 1598"/>
                <a:gd name="T77" fmla="*/ 2147483647 h 4571"/>
                <a:gd name="T78" fmla="*/ 2147483647 w 1598"/>
                <a:gd name="T79" fmla="*/ 2147483647 h 4571"/>
                <a:gd name="T80" fmla="*/ 2147483647 w 1598"/>
                <a:gd name="T81" fmla="*/ 2147483647 h 4571"/>
                <a:gd name="T82" fmla="*/ 2147483647 w 1598"/>
                <a:gd name="T83" fmla="*/ 2147483647 h 4571"/>
                <a:gd name="T84" fmla="*/ 2147483647 w 1598"/>
                <a:gd name="T85" fmla="*/ 2147483647 h 4571"/>
                <a:gd name="T86" fmla="*/ 2147483647 w 1598"/>
                <a:gd name="T87" fmla="*/ 2147483647 h 4571"/>
                <a:gd name="T88" fmla="*/ 2147483647 w 1598"/>
                <a:gd name="T89" fmla="*/ 2147483647 h 4571"/>
                <a:gd name="T90" fmla="*/ 2147483647 w 1598"/>
                <a:gd name="T91" fmla="*/ 2147483647 h 4571"/>
                <a:gd name="T92" fmla="*/ 2147483647 w 1598"/>
                <a:gd name="T93" fmla="*/ 2147483647 h 4571"/>
                <a:gd name="T94" fmla="*/ 2147483647 w 1598"/>
                <a:gd name="T95" fmla="*/ 2147483647 h 4571"/>
                <a:gd name="T96" fmla="*/ 2147483647 w 1598"/>
                <a:gd name="T97" fmla="*/ 2147483647 h 4571"/>
                <a:gd name="T98" fmla="*/ 2147483647 w 1598"/>
                <a:gd name="T99" fmla="*/ 2147483647 h 4571"/>
                <a:gd name="T100" fmla="*/ 2147483647 w 1598"/>
                <a:gd name="T101" fmla="*/ 2147483647 h 4571"/>
                <a:gd name="T102" fmla="*/ 2147483647 w 1598"/>
                <a:gd name="T103" fmla="*/ 2147483647 h 4571"/>
                <a:gd name="T104" fmla="*/ 2147483647 w 1598"/>
                <a:gd name="T105" fmla="*/ 2147483647 h 4571"/>
                <a:gd name="T106" fmla="*/ 2147483647 w 1598"/>
                <a:gd name="T107" fmla="*/ 2147483647 h 4571"/>
                <a:gd name="T108" fmla="*/ 2147483647 w 1598"/>
                <a:gd name="T109" fmla="*/ 2147483647 h 4571"/>
                <a:gd name="T110" fmla="*/ 2147483647 w 1598"/>
                <a:gd name="T111" fmla="*/ 2147483647 h 457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598"/>
                <a:gd name="T169" fmla="*/ 0 h 4571"/>
                <a:gd name="T170" fmla="*/ 1598 w 1598"/>
                <a:gd name="T171" fmla="*/ 4571 h 457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598" h="4571">
                  <a:moveTo>
                    <a:pt x="1598" y="4211"/>
                  </a:moveTo>
                  <a:lnTo>
                    <a:pt x="1598" y="4207"/>
                  </a:lnTo>
                  <a:lnTo>
                    <a:pt x="1598" y="4203"/>
                  </a:lnTo>
                  <a:lnTo>
                    <a:pt x="1582" y="4170"/>
                  </a:lnTo>
                  <a:lnTo>
                    <a:pt x="1566" y="4141"/>
                  </a:lnTo>
                  <a:lnTo>
                    <a:pt x="1548" y="4114"/>
                  </a:lnTo>
                  <a:lnTo>
                    <a:pt x="1531" y="4090"/>
                  </a:lnTo>
                  <a:lnTo>
                    <a:pt x="1517" y="4080"/>
                  </a:lnTo>
                  <a:lnTo>
                    <a:pt x="1501" y="4068"/>
                  </a:lnTo>
                  <a:lnTo>
                    <a:pt x="1485" y="4056"/>
                  </a:lnTo>
                  <a:lnTo>
                    <a:pt x="1467" y="4045"/>
                  </a:lnTo>
                  <a:lnTo>
                    <a:pt x="1463" y="4046"/>
                  </a:lnTo>
                  <a:lnTo>
                    <a:pt x="1458" y="4046"/>
                  </a:lnTo>
                  <a:lnTo>
                    <a:pt x="1453" y="4048"/>
                  </a:lnTo>
                  <a:lnTo>
                    <a:pt x="1449" y="4049"/>
                  </a:lnTo>
                  <a:lnTo>
                    <a:pt x="1445" y="4052"/>
                  </a:lnTo>
                  <a:lnTo>
                    <a:pt x="1441" y="4055"/>
                  </a:lnTo>
                  <a:lnTo>
                    <a:pt x="1436" y="4060"/>
                  </a:lnTo>
                  <a:lnTo>
                    <a:pt x="1432" y="4065"/>
                  </a:lnTo>
                  <a:lnTo>
                    <a:pt x="1420" y="4078"/>
                  </a:lnTo>
                  <a:lnTo>
                    <a:pt x="1406" y="4088"/>
                  </a:lnTo>
                  <a:lnTo>
                    <a:pt x="1388" y="4098"/>
                  </a:lnTo>
                  <a:lnTo>
                    <a:pt x="1366" y="4104"/>
                  </a:lnTo>
                  <a:lnTo>
                    <a:pt x="1342" y="4109"/>
                  </a:lnTo>
                  <a:lnTo>
                    <a:pt x="1316" y="4113"/>
                  </a:lnTo>
                  <a:lnTo>
                    <a:pt x="1286" y="4114"/>
                  </a:lnTo>
                  <a:lnTo>
                    <a:pt x="1254" y="4114"/>
                  </a:lnTo>
                  <a:lnTo>
                    <a:pt x="1221" y="4110"/>
                  </a:lnTo>
                  <a:lnTo>
                    <a:pt x="1185" y="4106"/>
                  </a:lnTo>
                  <a:lnTo>
                    <a:pt x="1148" y="4101"/>
                  </a:lnTo>
                  <a:lnTo>
                    <a:pt x="1110" y="4092"/>
                  </a:lnTo>
                  <a:lnTo>
                    <a:pt x="1071" y="4083"/>
                  </a:lnTo>
                  <a:lnTo>
                    <a:pt x="1030" y="4072"/>
                  </a:lnTo>
                  <a:lnTo>
                    <a:pt x="988" y="4059"/>
                  </a:lnTo>
                  <a:lnTo>
                    <a:pt x="947" y="4044"/>
                  </a:lnTo>
                  <a:lnTo>
                    <a:pt x="903" y="4028"/>
                  </a:lnTo>
                  <a:lnTo>
                    <a:pt x="861" y="4010"/>
                  </a:lnTo>
                  <a:lnTo>
                    <a:pt x="819" y="3990"/>
                  </a:lnTo>
                  <a:lnTo>
                    <a:pt x="776" y="3969"/>
                  </a:lnTo>
                  <a:lnTo>
                    <a:pt x="734" y="3945"/>
                  </a:lnTo>
                  <a:lnTo>
                    <a:pt x="692" y="3920"/>
                  </a:lnTo>
                  <a:lnTo>
                    <a:pt x="651" y="3893"/>
                  </a:lnTo>
                  <a:lnTo>
                    <a:pt x="611" y="3866"/>
                  </a:lnTo>
                  <a:lnTo>
                    <a:pt x="573" y="3836"/>
                  </a:lnTo>
                  <a:lnTo>
                    <a:pt x="535" y="3804"/>
                  </a:lnTo>
                  <a:lnTo>
                    <a:pt x="500" y="3772"/>
                  </a:lnTo>
                  <a:lnTo>
                    <a:pt x="466" y="3738"/>
                  </a:lnTo>
                  <a:lnTo>
                    <a:pt x="434" y="3702"/>
                  </a:lnTo>
                  <a:lnTo>
                    <a:pt x="404" y="3665"/>
                  </a:lnTo>
                  <a:lnTo>
                    <a:pt x="377" y="3625"/>
                  </a:lnTo>
                  <a:lnTo>
                    <a:pt x="353" y="3585"/>
                  </a:lnTo>
                  <a:lnTo>
                    <a:pt x="330" y="3537"/>
                  </a:lnTo>
                  <a:lnTo>
                    <a:pt x="310" y="3477"/>
                  </a:lnTo>
                  <a:lnTo>
                    <a:pt x="293" y="3404"/>
                  </a:lnTo>
                  <a:lnTo>
                    <a:pt x="278" y="3321"/>
                  </a:lnTo>
                  <a:lnTo>
                    <a:pt x="266" y="3228"/>
                  </a:lnTo>
                  <a:lnTo>
                    <a:pt x="255" y="3125"/>
                  </a:lnTo>
                  <a:lnTo>
                    <a:pt x="247" y="3015"/>
                  </a:lnTo>
                  <a:lnTo>
                    <a:pt x="240" y="2898"/>
                  </a:lnTo>
                  <a:lnTo>
                    <a:pt x="235" y="2775"/>
                  </a:lnTo>
                  <a:lnTo>
                    <a:pt x="232" y="2646"/>
                  </a:lnTo>
                  <a:lnTo>
                    <a:pt x="230" y="2512"/>
                  </a:lnTo>
                  <a:lnTo>
                    <a:pt x="230" y="2376"/>
                  </a:lnTo>
                  <a:lnTo>
                    <a:pt x="230" y="2237"/>
                  </a:lnTo>
                  <a:lnTo>
                    <a:pt x="232" y="2096"/>
                  </a:lnTo>
                  <a:lnTo>
                    <a:pt x="234" y="1955"/>
                  </a:lnTo>
                  <a:lnTo>
                    <a:pt x="238" y="1814"/>
                  </a:lnTo>
                  <a:lnTo>
                    <a:pt x="242" y="1674"/>
                  </a:lnTo>
                  <a:lnTo>
                    <a:pt x="247" y="1538"/>
                  </a:lnTo>
                  <a:lnTo>
                    <a:pt x="252" y="1403"/>
                  </a:lnTo>
                  <a:lnTo>
                    <a:pt x="258" y="1273"/>
                  </a:lnTo>
                  <a:lnTo>
                    <a:pt x="270" y="1029"/>
                  </a:lnTo>
                  <a:lnTo>
                    <a:pt x="282" y="812"/>
                  </a:lnTo>
                  <a:lnTo>
                    <a:pt x="293" y="631"/>
                  </a:lnTo>
                  <a:lnTo>
                    <a:pt x="302" y="492"/>
                  </a:lnTo>
                  <a:lnTo>
                    <a:pt x="308" y="403"/>
                  </a:lnTo>
                  <a:lnTo>
                    <a:pt x="310" y="372"/>
                  </a:lnTo>
                  <a:lnTo>
                    <a:pt x="126" y="0"/>
                  </a:lnTo>
                  <a:lnTo>
                    <a:pt x="116" y="26"/>
                  </a:lnTo>
                  <a:lnTo>
                    <a:pt x="107" y="56"/>
                  </a:lnTo>
                  <a:lnTo>
                    <a:pt x="98" y="88"/>
                  </a:lnTo>
                  <a:lnTo>
                    <a:pt x="90" y="122"/>
                  </a:lnTo>
                  <a:lnTo>
                    <a:pt x="82" y="159"/>
                  </a:lnTo>
                  <a:lnTo>
                    <a:pt x="75" y="199"/>
                  </a:lnTo>
                  <a:lnTo>
                    <a:pt x="68" y="242"/>
                  </a:lnTo>
                  <a:lnTo>
                    <a:pt x="61" y="288"/>
                  </a:lnTo>
                  <a:lnTo>
                    <a:pt x="51" y="383"/>
                  </a:lnTo>
                  <a:lnTo>
                    <a:pt x="40" y="486"/>
                  </a:lnTo>
                  <a:lnTo>
                    <a:pt x="32" y="597"/>
                  </a:lnTo>
                  <a:lnTo>
                    <a:pt x="24" y="715"/>
                  </a:lnTo>
                  <a:lnTo>
                    <a:pt x="18" y="840"/>
                  </a:lnTo>
                  <a:lnTo>
                    <a:pt x="13" y="970"/>
                  </a:lnTo>
                  <a:lnTo>
                    <a:pt x="9" y="1106"/>
                  </a:lnTo>
                  <a:lnTo>
                    <a:pt x="5" y="1245"/>
                  </a:lnTo>
                  <a:lnTo>
                    <a:pt x="3" y="1389"/>
                  </a:lnTo>
                  <a:lnTo>
                    <a:pt x="1" y="1537"/>
                  </a:lnTo>
                  <a:lnTo>
                    <a:pt x="0" y="1685"/>
                  </a:lnTo>
                  <a:lnTo>
                    <a:pt x="0" y="1835"/>
                  </a:lnTo>
                  <a:lnTo>
                    <a:pt x="1" y="2139"/>
                  </a:lnTo>
                  <a:lnTo>
                    <a:pt x="4" y="2440"/>
                  </a:lnTo>
                  <a:lnTo>
                    <a:pt x="8" y="2734"/>
                  </a:lnTo>
                  <a:lnTo>
                    <a:pt x="15" y="3014"/>
                  </a:lnTo>
                  <a:lnTo>
                    <a:pt x="20" y="3276"/>
                  </a:lnTo>
                  <a:lnTo>
                    <a:pt x="26" y="3513"/>
                  </a:lnTo>
                  <a:lnTo>
                    <a:pt x="32" y="3721"/>
                  </a:lnTo>
                  <a:lnTo>
                    <a:pt x="36" y="3892"/>
                  </a:lnTo>
                  <a:lnTo>
                    <a:pt x="39" y="4023"/>
                  </a:lnTo>
                  <a:lnTo>
                    <a:pt x="40" y="4107"/>
                  </a:lnTo>
                  <a:lnTo>
                    <a:pt x="41" y="4135"/>
                  </a:lnTo>
                  <a:lnTo>
                    <a:pt x="43" y="4162"/>
                  </a:lnTo>
                  <a:lnTo>
                    <a:pt x="47" y="4188"/>
                  </a:lnTo>
                  <a:lnTo>
                    <a:pt x="53" y="4211"/>
                  </a:lnTo>
                  <a:lnTo>
                    <a:pt x="60" y="4233"/>
                  </a:lnTo>
                  <a:lnTo>
                    <a:pt x="69" y="4255"/>
                  </a:lnTo>
                  <a:lnTo>
                    <a:pt x="78" y="4275"/>
                  </a:lnTo>
                  <a:lnTo>
                    <a:pt x="90" y="4293"/>
                  </a:lnTo>
                  <a:lnTo>
                    <a:pt x="104" y="4310"/>
                  </a:lnTo>
                  <a:lnTo>
                    <a:pt x="117" y="4327"/>
                  </a:lnTo>
                  <a:lnTo>
                    <a:pt x="133" y="4341"/>
                  </a:lnTo>
                  <a:lnTo>
                    <a:pt x="151" y="4355"/>
                  </a:lnTo>
                  <a:lnTo>
                    <a:pt x="170" y="4369"/>
                  </a:lnTo>
                  <a:lnTo>
                    <a:pt x="190" y="4382"/>
                  </a:lnTo>
                  <a:lnTo>
                    <a:pt x="212" y="4393"/>
                  </a:lnTo>
                  <a:lnTo>
                    <a:pt x="235" y="4404"/>
                  </a:lnTo>
                  <a:lnTo>
                    <a:pt x="259" y="4414"/>
                  </a:lnTo>
                  <a:lnTo>
                    <a:pt x="286" y="4425"/>
                  </a:lnTo>
                  <a:lnTo>
                    <a:pt x="313" y="4434"/>
                  </a:lnTo>
                  <a:lnTo>
                    <a:pt x="342" y="4443"/>
                  </a:lnTo>
                  <a:lnTo>
                    <a:pt x="372" y="4452"/>
                  </a:lnTo>
                  <a:lnTo>
                    <a:pt x="403" y="4460"/>
                  </a:lnTo>
                  <a:lnTo>
                    <a:pt x="436" y="4468"/>
                  </a:lnTo>
                  <a:lnTo>
                    <a:pt x="470" y="4477"/>
                  </a:lnTo>
                  <a:lnTo>
                    <a:pt x="542" y="4493"/>
                  </a:lnTo>
                  <a:lnTo>
                    <a:pt x="618" y="4509"/>
                  </a:lnTo>
                  <a:lnTo>
                    <a:pt x="701" y="4527"/>
                  </a:lnTo>
                  <a:lnTo>
                    <a:pt x="788" y="4545"/>
                  </a:lnTo>
                  <a:lnTo>
                    <a:pt x="832" y="4554"/>
                  </a:lnTo>
                  <a:lnTo>
                    <a:pt x="876" y="4561"/>
                  </a:lnTo>
                  <a:lnTo>
                    <a:pt x="917" y="4566"/>
                  </a:lnTo>
                  <a:lnTo>
                    <a:pt x="959" y="4569"/>
                  </a:lnTo>
                  <a:lnTo>
                    <a:pt x="998" y="4571"/>
                  </a:lnTo>
                  <a:lnTo>
                    <a:pt x="1037" y="4571"/>
                  </a:lnTo>
                  <a:lnTo>
                    <a:pt x="1074" y="4569"/>
                  </a:lnTo>
                  <a:lnTo>
                    <a:pt x="1110" y="4566"/>
                  </a:lnTo>
                  <a:lnTo>
                    <a:pt x="1145" y="4562"/>
                  </a:lnTo>
                  <a:lnTo>
                    <a:pt x="1179" y="4555"/>
                  </a:lnTo>
                  <a:lnTo>
                    <a:pt x="1212" y="4549"/>
                  </a:lnTo>
                  <a:lnTo>
                    <a:pt x="1244" y="4541"/>
                  </a:lnTo>
                  <a:lnTo>
                    <a:pt x="1273" y="4531"/>
                  </a:lnTo>
                  <a:lnTo>
                    <a:pt x="1303" y="4520"/>
                  </a:lnTo>
                  <a:lnTo>
                    <a:pt x="1330" y="4508"/>
                  </a:lnTo>
                  <a:lnTo>
                    <a:pt x="1357" y="4495"/>
                  </a:lnTo>
                  <a:lnTo>
                    <a:pt x="1382" y="4482"/>
                  </a:lnTo>
                  <a:lnTo>
                    <a:pt x="1406" y="4467"/>
                  </a:lnTo>
                  <a:lnTo>
                    <a:pt x="1428" y="4452"/>
                  </a:lnTo>
                  <a:lnTo>
                    <a:pt x="1449" y="4436"/>
                  </a:lnTo>
                  <a:lnTo>
                    <a:pt x="1469" y="4420"/>
                  </a:lnTo>
                  <a:lnTo>
                    <a:pt x="1488" y="4402"/>
                  </a:lnTo>
                  <a:lnTo>
                    <a:pt x="1505" y="4384"/>
                  </a:lnTo>
                  <a:lnTo>
                    <a:pt x="1521" y="4366"/>
                  </a:lnTo>
                  <a:lnTo>
                    <a:pt x="1536" y="4348"/>
                  </a:lnTo>
                  <a:lnTo>
                    <a:pt x="1549" y="4329"/>
                  </a:lnTo>
                  <a:lnTo>
                    <a:pt x="1560" y="4310"/>
                  </a:lnTo>
                  <a:lnTo>
                    <a:pt x="1571" y="4289"/>
                  </a:lnTo>
                  <a:lnTo>
                    <a:pt x="1579" y="4270"/>
                  </a:lnTo>
                  <a:lnTo>
                    <a:pt x="1588" y="4250"/>
                  </a:lnTo>
                  <a:lnTo>
                    <a:pt x="1593" y="4231"/>
                  </a:lnTo>
                  <a:lnTo>
                    <a:pt x="1598" y="4211"/>
                  </a:lnTo>
                  <a:close/>
                </a:path>
              </a:pathLst>
            </a:custGeom>
            <a:solidFill>
              <a:srgbClr val="DD997A"/>
            </a:solidFill>
            <a:ln w="9525">
              <a:noFill/>
              <a:round/>
              <a:headEnd/>
              <a:tailEnd/>
            </a:ln>
          </p:spPr>
          <p:txBody>
            <a:bodyPr/>
            <a:lstStyle/>
            <a:p>
              <a:endParaRPr lang="zh-TW" altLang="en-US"/>
            </a:p>
          </p:txBody>
        </p:sp>
        <p:sp>
          <p:nvSpPr>
            <p:cNvPr id="16" name="Freeform 51"/>
            <p:cNvSpPr>
              <a:spLocks/>
            </p:cNvSpPr>
            <p:nvPr/>
          </p:nvSpPr>
          <p:spPr bwMode="auto">
            <a:xfrm>
              <a:off x="-1187450" y="2862263"/>
              <a:ext cx="336550" cy="176212"/>
            </a:xfrm>
            <a:custGeom>
              <a:avLst/>
              <a:gdLst>
                <a:gd name="T0" fmla="*/ 2147483647 w 1903"/>
                <a:gd name="T1" fmla="*/ 2147483647 h 995"/>
                <a:gd name="T2" fmla="*/ 2147483647 w 1903"/>
                <a:gd name="T3" fmla="*/ 2147483647 h 995"/>
                <a:gd name="T4" fmla="*/ 2147483647 w 1903"/>
                <a:gd name="T5" fmla="*/ 2147483647 h 995"/>
                <a:gd name="T6" fmla="*/ 2147483647 w 1903"/>
                <a:gd name="T7" fmla="*/ 2147483647 h 995"/>
                <a:gd name="T8" fmla="*/ 2147483647 w 1903"/>
                <a:gd name="T9" fmla="*/ 2147483647 h 995"/>
                <a:gd name="T10" fmla="*/ 2147483647 w 1903"/>
                <a:gd name="T11" fmla="*/ 2147483647 h 995"/>
                <a:gd name="T12" fmla="*/ 2147483647 w 1903"/>
                <a:gd name="T13" fmla="*/ 2147483647 h 995"/>
                <a:gd name="T14" fmla="*/ 2147483647 w 1903"/>
                <a:gd name="T15" fmla="*/ 2147483647 h 995"/>
                <a:gd name="T16" fmla="*/ 2147483647 w 1903"/>
                <a:gd name="T17" fmla="*/ 2147483647 h 995"/>
                <a:gd name="T18" fmla="*/ 2147483647 w 1903"/>
                <a:gd name="T19" fmla="*/ 2147483647 h 995"/>
                <a:gd name="T20" fmla="*/ 2147483647 w 1903"/>
                <a:gd name="T21" fmla="*/ 2147483647 h 995"/>
                <a:gd name="T22" fmla="*/ 2147483647 w 1903"/>
                <a:gd name="T23" fmla="*/ 2147483647 h 995"/>
                <a:gd name="T24" fmla="*/ 2147483647 w 1903"/>
                <a:gd name="T25" fmla="*/ 2147483647 h 995"/>
                <a:gd name="T26" fmla="*/ 2147483647 w 1903"/>
                <a:gd name="T27" fmla="*/ 2147483647 h 995"/>
                <a:gd name="T28" fmla="*/ 2147483647 w 1903"/>
                <a:gd name="T29" fmla="*/ 2147483647 h 995"/>
                <a:gd name="T30" fmla="*/ 2147483647 w 1903"/>
                <a:gd name="T31" fmla="*/ 2147483647 h 995"/>
                <a:gd name="T32" fmla="*/ 2147483647 w 1903"/>
                <a:gd name="T33" fmla="*/ 2147483647 h 995"/>
                <a:gd name="T34" fmla="*/ 2147483647 w 1903"/>
                <a:gd name="T35" fmla="*/ 2147483647 h 995"/>
                <a:gd name="T36" fmla="*/ 2147483647 w 1903"/>
                <a:gd name="T37" fmla="*/ 2147483647 h 995"/>
                <a:gd name="T38" fmla="*/ 2147483647 w 1903"/>
                <a:gd name="T39" fmla="*/ 2147483647 h 995"/>
                <a:gd name="T40" fmla="*/ 2147483647 w 1903"/>
                <a:gd name="T41" fmla="*/ 2147483647 h 995"/>
                <a:gd name="T42" fmla="*/ 2147483647 w 1903"/>
                <a:gd name="T43" fmla="*/ 2147483647 h 995"/>
                <a:gd name="T44" fmla="*/ 2147483647 w 1903"/>
                <a:gd name="T45" fmla="*/ 2147483647 h 995"/>
                <a:gd name="T46" fmla="*/ 2147483647 w 1903"/>
                <a:gd name="T47" fmla="*/ 2147483647 h 995"/>
                <a:gd name="T48" fmla="*/ 2147483647 w 1903"/>
                <a:gd name="T49" fmla="*/ 2147483647 h 995"/>
                <a:gd name="T50" fmla="*/ 2147483647 w 1903"/>
                <a:gd name="T51" fmla="*/ 2147483647 h 995"/>
                <a:gd name="T52" fmla="*/ 2147483647 w 1903"/>
                <a:gd name="T53" fmla="*/ 2147483647 h 995"/>
                <a:gd name="T54" fmla="*/ 2147483647 w 1903"/>
                <a:gd name="T55" fmla="*/ 2147483647 h 995"/>
                <a:gd name="T56" fmla="*/ 2147483647 w 1903"/>
                <a:gd name="T57" fmla="*/ 2147483647 h 995"/>
                <a:gd name="T58" fmla="*/ 2147483647 w 1903"/>
                <a:gd name="T59" fmla="*/ 2147483647 h 995"/>
                <a:gd name="T60" fmla="*/ 2147483647 w 1903"/>
                <a:gd name="T61" fmla="*/ 2147483647 h 995"/>
                <a:gd name="T62" fmla="*/ 2147483647 w 1903"/>
                <a:gd name="T63" fmla="*/ 2147483647 h 995"/>
                <a:gd name="T64" fmla="*/ 2147483647 w 1903"/>
                <a:gd name="T65" fmla="*/ 2147483647 h 995"/>
                <a:gd name="T66" fmla="*/ 2147483647 w 1903"/>
                <a:gd name="T67" fmla="*/ 2147483647 h 995"/>
                <a:gd name="T68" fmla="*/ 2147483647 w 1903"/>
                <a:gd name="T69" fmla="*/ 2147483647 h 995"/>
                <a:gd name="T70" fmla="*/ 2147483647 w 1903"/>
                <a:gd name="T71" fmla="*/ 2147483647 h 995"/>
                <a:gd name="T72" fmla="*/ 2147483647 w 1903"/>
                <a:gd name="T73" fmla="*/ 2147483647 h 995"/>
                <a:gd name="T74" fmla="*/ 2147483647 w 1903"/>
                <a:gd name="T75" fmla="*/ 2147483647 h 995"/>
                <a:gd name="T76" fmla="*/ 2147483647 w 1903"/>
                <a:gd name="T77" fmla="*/ 2147483647 h 995"/>
                <a:gd name="T78" fmla="*/ 2147483647 w 1903"/>
                <a:gd name="T79" fmla="*/ 2147483647 h 995"/>
                <a:gd name="T80" fmla="*/ 2147483647 w 1903"/>
                <a:gd name="T81" fmla="*/ 2147483647 h 995"/>
                <a:gd name="T82" fmla="*/ 2147483647 w 1903"/>
                <a:gd name="T83" fmla="*/ 2147483647 h 995"/>
                <a:gd name="T84" fmla="*/ 2147483647 w 1903"/>
                <a:gd name="T85" fmla="*/ 2147483647 h 995"/>
                <a:gd name="T86" fmla="*/ 2147483647 w 1903"/>
                <a:gd name="T87" fmla="*/ 2147483647 h 995"/>
                <a:gd name="T88" fmla="*/ 2147483647 w 1903"/>
                <a:gd name="T89" fmla="*/ 2147483647 h 995"/>
                <a:gd name="T90" fmla="*/ 2147483647 w 1903"/>
                <a:gd name="T91" fmla="*/ 2147483647 h 995"/>
                <a:gd name="T92" fmla="*/ 2147483647 w 1903"/>
                <a:gd name="T93" fmla="*/ 2147483647 h 995"/>
                <a:gd name="T94" fmla="*/ 2147483647 w 1903"/>
                <a:gd name="T95" fmla="*/ 2147483647 h 995"/>
                <a:gd name="T96" fmla="*/ 2147483647 w 1903"/>
                <a:gd name="T97" fmla="*/ 2147483647 h 995"/>
                <a:gd name="T98" fmla="*/ 2147483647 w 1903"/>
                <a:gd name="T99" fmla="*/ 2147483647 h 995"/>
                <a:gd name="T100" fmla="*/ 2147483647 w 1903"/>
                <a:gd name="T101" fmla="*/ 2147483647 h 995"/>
                <a:gd name="T102" fmla="*/ 2147483647 w 1903"/>
                <a:gd name="T103" fmla="*/ 2147483647 h 995"/>
                <a:gd name="T104" fmla="*/ 0 w 1903"/>
                <a:gd name="T105" fmla="*/ 2147483647 h 995"/>
                <a:gd name="T106" fmla="*/ 2147483647 w 1903"/>
                <a:gd name="T107" fmla="*/ 2147483647 h 995"/>
                <a:gd name="T108" fmla="*/ 2147483647 w 1903"/>
                <a:gd name="T109" fmla="*/ 2147483647 h 995"/>
                <a:gd name="T110" fmla="*/ 2147483647 w 1903"/>
                <a:gd name="T111" fmla="*/ 2147483647 h 995"/>
                <a:gd name="T112" fmla="*/ 2147483647 w 1903"/>
                <a:gd name="T113" fmla="*/ 2147483647 h 995"/>
                <a:gd name="T114" fmla="*/ 2147483647 w 1903"/>
                <a:gd name="T115" fmla="*/ 0 h 99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903"/>
                <a:gd name="T175" fmla="*/ 0 h 995"/>
                <a:gd name="T176" fmla="*/ 1903 w 1903"/>
                <a:gd name="T177" fmla="*/ 995 h 99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903" h="995">
                  <a:moveTo>
                    <a:pt x="75" y="0"/>
                  </a:moveTo>
                  <a:lnTo>
                    <a:pt x="76" y="3"/>
                  </a:lnTo>
                  <a:lnTo>
                    <a:pt x="77" y="13"/>
                  </a:lnTo>
                  <a:lnTo>
                    <a:pt x="81" y="29"/>
                  </a:lnTo>
                  <a:lnTo>
                    <a:pt x="88" y="49"/>
                  </a:lnTo>
                  <a:lnTo>
                    <a:pt x="92" y="60"/>
                  </a:lnTo>
                  <a:lnTo>
                    <a:pt x="97" y="73"/>
                  </a:lnTo>
                  <a:lnTo>
                    <a:pt x="104" y="86"/>
                  </a:lnTo>
                  <a:lnTo>
                    <a:pt x="111" y="101"/>
                  </a:lnTo>
                  <a:lnTo>
                    <a:pt x="121" y="116"/>
                  </a:lnTo>
                  <a:lnTo>
                    <a:pt x="131" y="131"/>
                  </a:lnTo>
                  <a:lnTo>
                    <a:pt x="143" y="148"/>
                  </a:lnTo>
                  <a:lnTo>
                    <a:pt x="155" y="165"/>
                  </a:lnTo>
                  <a:lnTo>
                    <a:pt x="170" y="182"/>
                  </a:lnTo>
                  <a:lnTo>
                    <a:pt x="187" y="200"/>
                  </a:lnTo>
                  <a:lnTo>
                    <a:pt x="206" y="218"/>
                  </a:lnTo>
                  <a:lnTo>
                    <a:pt x="226" y="236"/>
                  </a:lnTo>
                  <a:lnTo>
                    <a:pt x="249" y="254"/>
                  </a:lnTo>
                  <a:lnTo>
                    <a:pt x="273" y="272"/>
                  </a:lnTo>
                  <a:lnTo>
                    <a:pt x="301" y="290"/>
                  </a:lnTo>
                  <a:lnTo>
                    <a:pt x="329" y="308"/>
                  </a:lnTo>
                  <a:lnTo>
                    <a:pt x="361" y="326"/>
                  </a:lnTo>
                  <a:lnTo>
                    <a:pt x="395" y="344"/>
                  </a:lnTo>
                  <a:lnTo>
                    <a:pt x="432" y="361"/>
                  </a:lnTo>
                  <a:lnTo>
                    <a:pt x="471" y="378"/>
                  </a:lnTo>
                  <a:lnTo>
                    <a:pt x="513" y="394"/>
                  </a:lnTo>
                  <a:lnTo>
                    <a:pt x="558" y="410"/>
                  </a:lnTo>
                  <a:lnTo>
                    <a:pt x="606" y="425"/>
                  </a:lnTo>
                  <a:lnTo>
                    <a:pt x="657" y="439"/>
                  </a:lnTo>
                  <a:lnTo>
                    <a:pt x="710" y="451"/>
                  </a:lnTo>
                  <a:lnTo>
                    <a:pt x="760" y="463"/>
                  </a:lnTo>
                  <a:lnTo>
                    <a:pt x="810" y="471"/>
                  </a:lnTo>
                  <a:lnTo>
                    <a:pt x="860" y="479"/>
                  </a:lnTo>
                  <a:lnTo>
                    <a:pt x="908" y="485"/>
                  </a:lnTo>
                  <a:lnTo>
                    <a:pt x="954" y="489"/>
                  </a:lnTo>
                  <a:lnTo>
                    <a:pt x="1000" y="492"/>
                  </a:lnTo>
                  <a:lnTo>
                    <a:pt x="1043" y="493"/>
                  </a:lnTo>
                  <a:lnTo>
                    <a:pt x="1086" y="493"/>
                  </a:lnTo>
                  <a:lnTo>
                    <a:pt x="1127" y="490"/>
                  </a:lnTo>
                  <a:lnTo>
                    <a:pt x="1166" y="487"/>
                  </a:lnTo>
                  <a:lnTo>
                    <a:pt x="1203" y="483"/>
                  </a:lnTo>
                  <a:lnTo>
                    <a:pt x="1239" y="477"/>
                  </a:lnTo>
                  <a:lnTo>
                    <a:pt x="1273" y="470"/>
                  </a:lnTo>
                  <a:lnTo>
                    <a:pt x="1305" y="462"/>
                  </a:lnTo>
                  <a:lnTo>
                    <a:pt x="1335" y="451"/>
                  </a:lnTo>
                  <a:lnTo>
                    <a:pt x="1362" y="441"/>
                  </a:lnTo>
                  <a:lnTo>
                    <a:pt x="1388" y="429"/>
                  </a:lnTo>
                  <a:lnTo>
                    <a:pt x="1411" y="416"/>
                  </a:lnTo>
                  <a:lnTo>
                    <a:pt x="1431" y="402"/>
                  </a:lnTo>
                  <a:lnTo>
                    <a:pt x="1450" y="387"/>
                  </a:lnTo>
                  <a:lnTo>
                    <a:pt x="1466" y="371"/>
                  </a:lnTo>
                  <a:lnTo>
                    <a:pt x="1479" y="354"/>
                  </a:lnTo>
                  <a:lnTo>
                    <a:pt x="1489" y="336"/>
                  </a:lnTo>
                  <a:lnTo>
                    <a:pt x="1497" y="318"/>
                  </a:lnTo>
                  <a:lnTo>
                    <a:pt x="1502" y="298"/>
                  </a:lnTo>
                  <a:lnTo>
                    <a:pt x="1504" y="278"/>
                  </a:lnTo>
                  <a:lnTo>
                    <a:pt x="1503" y="257"/>
                  </a:lnTo>
                  <a:lnTo>
                    <a:pt x="1499" y="235"/>
                  </a:lnTo>
                  <a:lnTo>
                    <a:pt x="1492" y="213"/>
                  </a:lnTo>
                  <a:lnTo>
                    <a:pt x="1481" y="191"/>
                  </a:lnTo>
                  <a:lnTo>
                    <a:pt x="1467" y="167"/>
                  </a:lnTo>
                  <a:lnTo>
                    <a:pt x="1486" y="177"/>
                  </a:lnTo>
                  <a:lnTo>
                    <a:pt x="1535" y="205"/>
                  </a:lnTo>
                  <a:lnTo>
                    <a:pt x="1568" y="225"/>
                  </a:lnTo>
                  <a:lnTo>
                    <a:pt x="1605" y="248"/>
                  </a:lnTo>
                  <a:lnTo>
                    <a:pt x="1644" y="275"/>
                  </a:lnTo>
                  <a:lnTo>
                    <a:pt x="1685" y="306"/>
                  </a:lnTo>
                  <a:lnTo>
                    <a:pt x="1706" y="322"/>
                  </a:lnTo>
                  <a:lnTo>
                    <a:pt x="1726" y="340"/>
                  </a:lnTo>
                  <a:lnTo>
                    <a:pt x="1746" y="358"/>
                  </a:lnTo>
                  <a:lnTo>
                    <a:pt x="1765" y="376"/>
                  </a:lnTo>
                  <a:lnTo>
                    <a:pt x="1784" y="396"/>
                  </a:lnTo>
                  <a:lnTo>
                    <a:pt x="1802" y="416"/>
                  </a:lnTo>
                  <a:lnTo>
                    <a:pt x="1819" y="436"/>
                  </a:lnTo>
                  <a:lnTo>
                    <a:pt x="1835" y="458"/>
                  </a:lnTo>
                  <a:lnTo>
                    <a:pt x="1850" y="480"/>
                  </a:lnTo>
                  <a:lnTo>
                    <a:pt x="1862" y="502"/>
                  </a:lnTo>
                  <a:lnTo>
                    <a:pt x="1874" y="525"/>
                  </a:lnTo>
                  <a:lnTo>
                    <a:pt x="1885" y="549"/>
                  </a:lnTo>
                  <a:lnTo>
                    <a:pt x="1892" y="573"/>
                  </a:lnTo>
                  <a:lnTo>
                    <a:pt x="1898" y="597"/>
                  </a:lnTo>
                  <a:lnTo>
                    <a:pt x="1902" y="622"/>
                  </a:lnTo>
                  <a:lnTo>
                    <a:pt x="1903" y="647"/>
                  </a:lnTo>
                  <a:lnTo>
                    <a:pt x="1902" y="673"/>
                  </a:lnTo>
                  <a:lnTo>
                    <a:pt x="1897" y="697"/>
                  </a:lnTo>
                  <a:lnTo>
                    <a:pt x="1891" y="720"/>
                  </a:lnTo>
                  <a:lnTo>
                    <a:pt x="1881" y="743"/>
                  </a:lnTo>
                  <a:lnTo>
                    <a:pt x="1870" y="765"/>
                  </a:lnTo>
                  <a:lnTo>
                    <a:pt x="1856" y="786"/>
                  </a:lnTo>
                  <a:lnTo>
                    <a:pt x="1839" y="806"/>
                  </a:lnTo>
                  <a:lnTo>
                    <a:pt x="1820" y="825"/>
                  </a:lnTo>
                  <a:lnTo>
                    <a:pt x="1800" y="844"/>
                  </a:lnTo>
                  <a:lnTo>
                    <a:pt x="1777" y="861"/>
                  </a:lnTo>
                  <a:lnTo>
                    <a:pt x="1751" y="878"/>
                  </a:lnTo>
                  <a:lnTo>
                    <a:pt x="1725" y="893"/>
                  </a:lnTo>
                  <a:lnTo>
                    <a:pt x="1696" y="908"/>
                  </a:lnTo>
                  <a:lnTo>
                    <a:pt x="1665" y="922"/>
                  </a:lnTo>
                  <a:lnTo>
                    <a:pt x="1633" y="933"/>
                  </a:lnTo>
                  <a:lnTo>
                    <a:pt x="1600" y="945"/>
                  </a:lnTo>
                  <a:lnTo>
                    <a:pt x="1564" y="955"/>
                  </a:lnTo>
                  <a:lnTo>
                    <a:pt x="1528" y="964"/>
                  </a:lnTo>
                  <a:lnTo>
                    <a:pt x="1489" y="972"/>
                  </a:lnTo>
                  <a:lnTo>
                    <a:pt x="1450" y="979"/>
                  </a:lnTo>
                  <a:lnTo>
                    <a:pt x="1409" y="984"/>
                  </a:lnTo>
                  <a:lnTo>
                    <a:pt x="1368" y="988"/>
                  </a:lnTo>
                  <a:lnTo>
                    <a:pt x="1325" y="991"/>
                  </a:lnTo>
                  <a:lnTo>
                    <a:pt x="1281" y="994"/>
                  </a:lnTo>
                  <a:lnTo>
                    <a:pt x="1236" y="995"/>
                  </a:lnTo>
                  <a:lnTo>
                    <a:pt x="1191" y="994"/>
                  </a:lnTo>
                  <a:lnTo>
                    <a:pt x="1145" y="991"/>
                  </a:lnTo>
                  <a:lnTo>
                    <a:pt x="1098" y="988"/>
                  </a:lnTo>
                  <a:lnTo>
                    <a:pt x="1051" y="983"/>
                  </a:lnTo>
                  <a:lnTo>
                    <a:pt x="1003" y="977"/>
                  </a:lnTo>
                  <a:lnTo>
                    <a:pt x="954" y="969"/>
                  </a:lnTo>
                  <a:lnTo>
                    <a:pt x="907" y="961"/>
                  </a:lnTo>
                  <a:lnTo>
                    <a:pt x="859" y="950"/>
                  </a:lnTo>
                  <a:lnTo>
                    <a:pt x="813" y="940"/>
                  </a:lnTo>
                  <a:lnTo>
                    <a:pt x="769" y="929"/>
                  </a:lnTo>
                  <a:lnTo>
                    <a:pt x="728" y="918"/>
                  </a:lnTo>
                  <a:lnTo>
                    <a:pt x="688" y="907"/>
                  </a:lnTo>
                  <a:lnTo>
                    <a:pt x="650" y="895"/>
                  </a:lnTo>
                  <a:lnTo>
                    <a:pt x="614" y="882"/>
                  </a:lnTo>
                  <a:lnTo>
                    <a:pt x="580" y="871"/>
                  </a:lnTo>
                  <a:lnTo>
                    <a:pt x="548" y="859"/>
                  </a:lnTo>
                  <a:lnTo>
                    <a:pt x="517" y="846"/>
                  </a:lnTo>
                  <a:lnTo>
                    <a:pt x="488" y="835"/>
                  </a:lnTo>
                  <a:lnTo>
                    <a:pt x="462" y="822"/>
                  </a:lnTo>
                  <a:lnTo>
                    <a:pt x="435" y="810"/>
                  </a:lnTo>
                  <a:lnTo>
                    <a:pt x="412" y="799"/>
                  </a:lnTo>
                  <a:lnTo>
                    <a:pt x="390" y="787"/>
                  </a:lnTo>
                  <a:lnTo>
                    <a:pt x="368" y="775"/>
                  </a:lnTo>
                  <a:lnTo>
                    <a:pt x="331" y="753"/>
                  </a:lnTo>
                  <a:lnTo>
                    <a:pt x="301" y="733"/>
                  </a:lnTo>
                  <a:lnTo>
                    <a:pt x="275" y="715"/>
                  </a:lnTo>
                  <a:lnTo>
                    <a:pt x="255" y="699"/>
                  </a:lnTo>
                  <a:lnTo>
                    <a:pt x="229" y="677"/>
                  </a:lnTo>
                  <a:lnTo>
                    <a:pt x="221" y="668"/>
                  </a:lnTo>
                  <a:lnTo>
                    <a:pt x="200" y="772"/>
                  </a:lnTo>
                  <a:lnTo>
                    <a:pt x="195" y="769"/>
                  </a:lnTo>
                  <a:lnTo>
                    <a:pt x="180" y="758"/>
                  </a:lnTo>
                  <a:lnTo>
                    <a:pt x="159" y="742"/>
                  </a:lnTo>
                  <a:lnTo>
                    <a:pt x="132" y="720"/>
                  </a:lnTo>
                  <a:lnTo>
                    <a:pt x="118" y="709"/>
                  </a:lnTo>
                  <a:lnTo>
                    <a:pt x="105" y="695"/>
                  </a:lnTo>
                  <a:lnTo>
                    <a:pt x="91" y="681"/>
                  </a:lnTo>
                  <a:lnTo>
                    <a:pt x="77" y="667"/>
                  </a:lnTo>
                  <a:lnTo>
                    <a:pt x="64" y="653"/>
                  </a:lnTo>
                  <a:lnTo>
                    <a:pt x="53" y="637"/>
                  </a:lnTo>
                  <a:lnTo>
                    <a:pt x="42" y="622"/>
                  </a:lnTo>
                  <a:lnTo>
                    <a:pt x="34" y="606"/>
                  </a:lnTo>
                  <a:lnTo>
                    <a:pt x="30" y="596"/>
                  </a:lnTo>
                  <a:lnTo>
                    <a:pt x="26" y="585"/>
                  </a:lnTo>
                  <a:lnTo>
                    <a:pt x="23" y="571"/>
                  </a:lnTo>
                  <a:lnTo>
                    <a:pt x="20" y="555"/>
                  </a:lnTo>
                  <a:lnTo>
                    <a:pt x="14" y="517"/>
                  </a:lnTo>
                  <a:lnTo>
                    <a:pt x="8" y="472"/>
                  </a:lnTo>
                  <a:lnTo>
                    <a:pt x="4" y="424"/>
                  </a:lnTo>
                  <a:lnTo>
                    <a:pt x="2" y="372"/>
                  </a:lnTo>
                  <a:lnTo>
                    <a:pt x="0" y="318"/>
                  </a:lnTo>
                  <a:lnTo>
                    <a:pt x="0" y="264"/>
                  </a:lnTo>
                  <a:lnTo>
                    <a:pt x="2" y="211"/>
                  </a:lnTo>
                  <a:lnTo>
                    <a:pt x="6" y="161"/>
                  </a:lnTo>
                  <a:lnTo>
                    <a:pt x="8" y="137"/>
                  </a:lnTo>
                  <a:lnTo>
                    <a:pt x="11" y="114"/>
                  </a:lnTo>
                  <a:lnTo>
                    <a:pt x="15" y="94"/>
                  </a:lnTo>
                  <a:lnTo>
                    <a:pt x="19" y="74"/>
                  </a:lnTo>
                  <a:lnTo>
                    <a:pt x="24" y="57"/>
                  </a:lnTo>
                  <a:lnTo>
                    <a:pt x="29" y="41"/>
                  </a:lnTo>
                  <a:lnTo>
                    <a:pt x="36" y="28"/>
                  </a:lnTo>
                  <a:lnTo>
                    <a:pt x="42" y="17"/>
                  </a:lnTo>
                  <a:lnTo>
                    <a:pt x="50" y="9"/>
                  </a:lnTo>
                  <a:lnTo>
                    <a:pt x="57" y="3"/>
                  </a:lnTo>
                  <a:lnTo>
                    <a:pt x="67" y="0"/>
                  </a:lnTo>
                  <a:lnTo>
                    <a:pt x="75" y="0"/>
                  </a:lnTo>
                  <a:close/>
                </a:path>
              </a:pathLst>
            </a:custGeom>
            <a:solidFill>
              <a:srgbClr val="854557"/>
            </a:solidFill>
            <a:ln w="9525">
              <a:noFill/>
              <a:round/>
              <a:headEnd/>
              <a:tailEnd/>
            </a:ln>
          </p:spPr>
          <p:txBody>
            <a:bodyPr/>
            <a:lstStyle/>
            <a:p>
              <a:endParaRPr lang="zh-TW" altLang="en-US"/>
            </a:p>
          </p:txBody>
        </p:sp>
        <p:sp>
          <p:nvSpPr>
            <p:cNvPr id="17" name="Freeform 52"/>
            <p:cNvSpPr>
              <a:spLocks/>
            </p:cNvSpPr>
            <p:nvPr/>
          </p:nvSpPr>
          <p:spPr bwMode="auto">
            <a:xfrm>
              <a:off x="-1509713" y="2230438"/>
              <a:ext cx="325438" cy="827087"/>
            </a:xfrm>
            <a:custGeom>
              <a:avLst/>
              <a:gdLst>
                <a:gd name="T0" fmla="*/ 2147483647 w 1848"/>
                <a:gd name="T1" fmla="*/ 2147483647 h 4684"/>
                <a:gd name="T2" fmla="*/ 2147483647 w 1848"/>
                <a:gd name="T3" fmla="*/ 2147483647 h 4684"/>
                <a:gd name="T4" fmla="*/ 2147483647 w 1848"/>
                <a:gd name="T5" fmla="*/ 2147483647 h 4684"/>
                <a:gd name="T6" fmla="*/ 2147483647 w 1848"/>
                <a:gd name="T7" fmla="*/ 2147483647 h 4684"/>
                <a:gd name="T8" fmla="*/ 2147483647 w 1848"/>
                <a:gd name="T9" fmla="*/ 2147483647 h 4684"/>
                <a:gd name="T10" fmla="*/ 2147483647 w 1848"/>
                <a:gd name="T11" fmla="*/ 2147483647 h 4684"/>
                <a:gd name="T12" fmla="*/ 2147483647 w 1848"/>
                <a:gd name="T13" fmla="*/ 2147483647 h 4684"/>
                <a:gd name="T14" fmla="*/ 2147483647 w 1848"/>
                <a:gd name="T15" fmla="*/ 2147483647 h 4684"/>
                <a:gd name="T16" fmla="*/ 2147483647 w 1848"/>
                <a:gd name="T17" fmla="*/ 2147483647 h 4684"/>
                <a:gd name="T18" fmla="*/ 2147483647 w 1848"/>
                <a:gd name="T19" fmla="*/ 2147483647 h 4684"/>
                <a:gd name="T20" fmla="*/ 2147483647 w 1848"/>
                <a:gd name="T21" fmla="*/ 2147483647 h 4684"/>
                <a:gd name="T22" fmla="*/ 2147483647 w 1848"/>
                <a:gd name="T23" fmla="*/ 2147483647 h 4684"/>
                <a:gd name="T24" fmla="*/ 2147483647 w 1848"/>
                <a:gd name="T25" fmla="*/ 2147483647 h 4684"/>
                <a:gd name="T26" fmla="*/ 2147483647 w 1848"/>
                <a:gd name="T27" fmla="*/ 2147483647 h 4684"/>
                <a:gd name="T28" fmla="*/ 2147483647 w 1848"/>
                <a:gd name="T29" fmla="*/ 2147483647 h 4684"/>
                <a:gd name="T30" fmla="*/ 2147483647 w 1848"/>
                <a:gd name="T31" fmla="*/ 2147483647 h 4684"/>
                <a:gd name="T32" fmla="*/ 2147483647 w 1848"/>
                <a:gd name="T33" fmla="*/ 2147483647 h 4684"/>
                <a:gd name="T34" fmla="*/ 2147483647 w 1848"/>
                <a:gd name="T35" fmla="*/ 2147483647 h 4684"/>
                <a:gd name="T36" fmla="*/ 2147483647 w 1848"/>
                <a:gd name="T37" fmla="*/ 2147483647 h 4684"/>
                <a:gd name="T38" fmla="*/ 2147483647 w 1848"/>
                <a:gd name="T39" fmla="*/ 2147483647 h 4684"/>
                <a:gd name="T40" fmla="*/ 0 w 1848"/>
                <a:gd name="T41" fmla="*/ 2147483647 h 4684"/>
                <a:gd name="T42" fmla="*/ 2147483647 w 1848"/>
                <a:gd name="T43" fmla="*/ 2147483647 h 4684"/>
                <a:gd name="T44" fmla="*/ 2147483647 w 1848"/>
                <a:gd name="T45" fmla="*/ 2147483647 h 4684"/>
                <a:gd name="T46" fmla="*/ 2147483647 w 1848"/>
                <a:gd name="T47" fmla="*/ 2147483647 h 4684"/>
                <a:gd name="T48" fmla="*/ 2147483647 w 1848"/>
                <a:gd name="T49" fmla="*/ 2147483647 h 4684"/>
                <a:gd name="T50" fmla="*/ 2147483647 w 1848"/>
                <a:gd name="T51" fmla="*/ 2147483647 h 4684"/>
                <a:gd name="T52" fmla="*/ 2147483647 w 1848"/>
                <a:gd name="T53" fmla="*/ 2147483647 h 4684"/>
                <a:gd name="T54" fmla="*/ 2147483647 w 1848"/>
                <a:gd name="T55" fmla="*/ 2147483647 h 4684"/>
                <a:gd name="T56" fmla="*/ 2147483647 w 1848"/>
                <a:gd name="T57" fmla="*/ 2147483647 h 4684"/>
                <a:gd name="T58" fmla="*/ 2147483647 w 1848"/>
                <a:gd name="T59" fmla="*/ 2147483647 h 4684"/>
                <a:gd name="T60" fmla="*/ 2147483647 w 1848"/>
                <a:gd name="T61" fmla="*/ 2147483647 h 4684"/>
                <a:gd name="T62" fmla="*/ 2147483647 w 1848"/>
                <a:gd name="T63" fmla="*/ 2147483647 h 4684"/>
                <a:gd name="T64" fmla="*/ 2147483647 w 1848"/>
                <a:gd name="T65" fmla="*/ 2147483647 h 4684"/>
                <a:gd name="T66" fmla="*/ 2147483647 w 1848"/>
                <a:gd name="T67" fmla="*/ 2147483647 h 4684"/>
                <a:gd name="T68" fmla="*/ 2147483647 w 1848"/>
                <a:gd name="T69" fmla="*/ 2147483647 h 4684"/>
                <a:gd name="T70" fmla="*/ 2147483647 w 1848"/>
                <a:gd name="T71" fmla="*/ 2147483647 h 4684"/>
                <a:gd name="T72" fmla="*/ 2147483647 w 1848"/>
                <a:gd name="T73" fmla="*/ 2147483647 h 4684"/>
                <a:gd name="T74" fmla="*/ 2147483647 w 1848"/>
                <a:gd name="T75" fmla="*/ 2147483647 h 4684"/>
                <a:gd name="T76" fmla="*/ 2147483647 w 1848"/>
                <a:gd name="T77" fmla="*/ 2147483647 h 4684"/>
                <a:gd name="T78" fmla="*/ 2147483647 w 1848"/>
                <a:gd name="T79" fmla="*/ 2147483647 h 4684"/>
                <a:gd name="T80" fmla="*/ 2147483647 w 1848"/>
                <a:gd name="T81" fmla="*/ 2147483647 h 4684"/>
                <a:gd name="T82" fmla="*/ 2147483647 w 1848"/>
                <a:gd name="T83" fmla="*/ 2147483647 h 4684"/>
                <a:gd name="T84" fmla="*/ 2147483647 w 1848"/>
                <a:gd name="T85" fmla="*/ 2147483647 h 4684"/>
                <a:gd name="T86" fmla="*/ 2147483647 w 1848"/>
                <a:gd name="T87" fmla="*/ 2147483647 h 4684"/>
                <a:gd name="T88" fmla="*/ 2147483647 w 1848"/>
                <a:gd name="T89" fmla="*/ 2147483647 h 4684"/>
                <a:gd name="T90" fmla="*/ 2147483647 w 1848"/>
                <a:gd name="T91" fmla="*/ 2147483647 h 4684"/>
                <a:gd name="T92" fmla="*/ 2147483647 w 1848"/>
                <a:gd name="T93" fmla="*/ 2147483647 h 4684"/>
                <a:gd name="T94" fmla="*/ 2147483647 w 1848"/>
                <a:gd name="T95" fmla="*/ 2147483647 h 4684"/>
                <a:gd name="T96" fmla="*/ 2147483647 w 1848"/>
                <a:gd name="T97" fmla="*/ 2147483647 h 4684"/>
                <a:gd name="T98" fmla="*/ 2147483647 w 1848"/>
                <a:gd name="T99" fmla="*/ 2147483647 h 468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848"/>
                <a:gd name="T151" fmla="*/ 0 h 4684"/>
                <a:gd name="T152" fmla="*/ 1848 w 1848"/>
                <a:gd name="T153" fmla="*/ 4684 h 468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848" h="4684">
                  <a:moveTo>
                    <a:pt x="1245" y="0"/>
                  </a:moveTo>
                  <a:lnTo>
                    <a:pt x="1243" y="22"/>
                  </a:lnTo>
                  <a:lnTo>
                    <a:pt x="1236" y="85"/>
                  </a:lnTo>
                  <a:lnTo>
                    <a:pt x="1226" y="183"/>
                  </a:lnTo>
                  <a:lnTo>
                    <a:pt x="1211" y="314"/>
                  </a:lnTo>
                  <a:lnTo>
                    <a:pt x="1192" y="473"/>
                  </a:lnTo>
                  <a:lnTo>
                    <a:pt x="1170" y="655"/>
                  </a:lnTo>
                  <a:lnTo>
                    <a:pt x="1143" y="857"/>
                  </a:lnTo>
                  <a:lnTo>
                    <a:pt x="1112" y="1072"/>
                  </a:lnTo>
                  <a:lnTo>
                    <a:pt x="1095" y="1184"/>
                  </a:lnTo>
                  <a:lnTo>
                    <a:pt x="1079" y="1298"/>
                  </a:lnTo>
                  <a:lnTo>
                    <a:pt x="1061" y="1415"/>
                  </a:lnTo>
                  <a:lnTo>
                    <a:pt x="1041" y="1531"/>
                  </a:lnTo>
                  <a:lnTo>
                    <a:pt x="1021" y="1649"/>
                  </a:lnTo>
                  <a:lnTo>
                    <a:pt x="1000" y="1767"/>
                  </a:lnTo>
                  <a:lnTo>
                    <a:pt x="978" y="1883"/>
                  </a:lnTo>
                  <a:lnTo>
                    <a:pt x="956" y="1999"/>
                  </a:lnTo>
                  <a:lnTo>
                    <a:pt x="932" y="2113"/>
                  </a:lnTo>
                  <a:lnTo>
                    <a:pt x="908" y="2224"/>
                  </a:lnTo>
                  <a:lnTo>
                    <a:pt x="884" y="2333"/>
                  </a:lnTo>
                  <a:lnTo>
                    <a:pt x="857" y="2438"/>
                  </a:lnTo>
                  <a:lnTo>
                    <a:pt x="831" y="2540"/>
                  </a:lnTo>
                  <a:lnTo>
                    <a:pt x="803" y="2637"/>
                  </a:lnTo>
                  <a:lnTo>
                    <a:pt x="776" y="2730"/>
                  </a:lnTo>
                  <a:lnTo>
                    <a:pt x="747" y="2817"/>
                  </a:lnTo>
                  <a:lnTo>
                    <a:pt x="743" y="2824"/>
                  </a:lnTo>
                  <a:lnTo>
                    <a:pt x="733" y="2844"/>
                  </a:lnTo>
                  <a:lnTo>
                    <a:pt x="718" y="2874"/>
                  </a:lnTo>
                  <a:lnTo>
                    <a:pt x="697" y="2916"/>
                  </a:lnTo>
                  <a:lnTo>
                    <a:pt x="672" y="2966"/>
                  </a:lnTo>
                  <a:lnTo>
                    <a:pt x="641" y="3023"/>
                  </a:lnTo>
                  <a:lnTo>
                    <a:pt x="607" y="3086"/>
                  </a:lnTo>
                  <a:lnTo>
                    <a:pt x="570" y="3154"/>
                  </a:lnTo>
                  <a:lnTo>
                    <a:pt x="530" y="3224"/>
                  </a:lnTo>
                  <a:lnTo>
                    <a:pt x="487" y="3297"/>
                  </a:lnTo>
                  <a:lnTo>
                    <a:pt x="442" y="3370"/>
                  </a:lnTo>
                  <a:lnTo>
                    <a:pt x="396" y="3442"/>
                  </a:lnTo>
                  <a:lnTo>
                    <a:pt x="373" y="3477"/>
                  </a:lnTo>
                  <a:lnTo>
                    <a:pt x="349" y="3512"/>
                  </a:lnTo>
                  <a:lnTo>
                    <a:pt x="325" y="3546"/>
                  </a:lnTo>
                  <a:lnTo>
                    <a:pt x="301" y="3578"/>
                  </a:lnTo>
                  <a:lnTo>
                    <a:pt x="278" y="3610"/>
                  </a:lnTo>
                  <a:lnTo>
                    <a:pt x="253" y="3639"/>
                  </a:lnTo>
                  <a:lnTo>
                    <a:pt x="230" y="3668"/>
                  </a:lnTo>
                  <a:lnTo>
                    <a:pt x="207" y="3693"/>
                  </a:lnTo>
                  <a:lnTo>
                    <a:pt x="183" y="3720"/>
                  </a:lnTo>
                  <a:lnTo>
                    <a:pt x="162" y="3747"/>
                  </a:lnTo>
                  <a:lnTo>
                    <a:pt x="143" y="3777"/>
                  </a:lnTo>
                  <a:lnTo>
                    <a:pt x="124" y="3807"/>
                  </a:lnTo>
                  <a:lnTo>
                    <a:pt x="107" y="3838"/>
                  </a:lnTo>
                  <a:lnTo>
                    <a:pt x="92" y="3870"/>
                  </a:lnTo>
                  <a:lnTo>
                    <a:pt x="77" y="3903"/>
                  </a:lnTo>
                  <a:lnTo>
                    <a:pt x="65" y="3937"/>
                  </a:lnTo>
                  <a:lnTo>
                    <a:pt x="53" y="3972"/>
                  </a:lnTo>
                  <a:lnTo>
                    <a:pt x="42" y="4007"/>
                  </a:lnTo>
                  <a:lnTo>
                    <a:pt x="33" y="4042"/>
                  </a:lnTo>
                  <a:lnTo>
                    <a:pt x="24" y="4077"/>
                  </a:lnTo>
                  <a:lnTo>
                    <a:pt x="18" y="4113"/>
                  </a:lnTo>
                  <a:lnTo>
                    <a:pt x="12" y="4148"/>
                  </a:lnTo>
                  <a:lnTo>
                    <a:pt x="7" y="4183"/>
                  </a:lnTo>
                  <a:lnTo>
                    <a:pt x="4" y="4218"/>
                  </a:lnTo>
                  <a:lnTo>
                    <a:pt x="2" y="4252"/>
                  </a:lnTo>
                  <a:lnTo>
                    <a:pt x="0" y="4286"/>
                  </a:lnTo>
                  <a:lnTo>
                    <a:pt x="0" y="4319"/>
                  </a:lnTo>
                  <a:lnTo>
                    <a:pt x="1" y="4352"/>
                  </a:lnTo>
                  <a:lnTo>
                    <a:pt x="2" y="4384"/>
                  </a:lnTo>
                  <a:lnTo>
                    <a:pt x="5" y="4413"/>
                  </a:lnTo>
                  <a:lnTo>
                    <a:pt x="9" y="4443"/>
                  </a:lnTo>
                  <a:lnTo>
                    <a:pt x="14" y="4471"/>
                  </a:lnTo>
                  <a:lnTo>
                    <a:pt x="19" y="4497"/>
                  </a:lnTo>
                  <a:lnTo>
                    <a:pt x="25" y="4523"/>
                  </a:lnTo>
                  <a:lnTo>
                    <a:pt x="33" y="4546"/>
                  </a:lnTo>
                  <a:lnTo>
                    <a:pt x="41" y="4567"/>
                  </a:lnTo>
                  <a:lnTo>
                    <a:pt x="50" y="4587"/>
                  </a:lnTo>
                  <a:lnTo>
                    <a:pt x="60" y="4604"/>
                  </a:lnTo>
                  <a:lnTo>
                    <a:pt x="71" y="4620"/>
                  </a:lnTo>
                  <a:lnTo>
                    <a:pt x="82" y="4633"/>
                  </a:lnTo>
                  <a:lnTo>
                    <a:pt x="95" y="4643"/>
                  </a:lnTo>
                  <a:lnTo>
                    <a:pt x="111" y="4654"/>
                  </a:lnTo>
                  <a:lnTo>
                    <a:pt x="129" y="4662"/>
                  </a:lnTo>
                  <a:lnTo>
                    <a:pt x="150" y="4670"/>
                  </a:lnTo>
                  <a:lnTo>
                    <a:pt x="174" y="4675"/>
                  </a:lnTo>
                  <a:lnTo>
                    <a:pt x="198" y="4679"/>
                  </a:lnTo>
                  <a:lnTo>
                    <a:pt x="226" y="4683"/>
                  </a:lnTo>
                  <a:lnTo>
                    <a:pt x="254" y="4684"/>
                  </a:lnTo>
                  <a:lnTo>
                    <a:pt x="285" y="4684"/>
                  </a:lnTo>
                  <a:lnTo>
                    <a:pt x="318" y="4683"/>
                  </a:lnTo>
                  <a:lnTo>
                    <a:pt x="351" y="4679"/>
                  </a:lnTo>
                  <a:lnTo>
                    <a:pt x="386" y="4674"/>
                  </a:lnTo>
                  <a:lnTo>
                    <a:pt x="421" y="4668"/>
                  </a:lnTo>
                  <a:lnTo>
                    <a:pt x="457" y="4659"/>
                  </a:lnTo>
                  <a:lnTo>
                    <a:pt x="494" y="4650"/>
                  </a:lnTo>
                  <a:lnTo>
                    <a:pt x="531" y="4638"/>
                  </a:lnTo>
                  <a:lnTo>
                    <a:pt x="569" y="4624"/>
                  </a:lnTo>
                  <a:lnTo>
                    <a:pt x="606" y="4608"/>
                  </a:lnTo>
                  <a:lnTo>
                    <a:pt x="644" y="4591"/>
                  </a:lnTo>
                  <a:lnTo>
                    <a:pt x="681" y="4572"/>
                  </a:lnTo>
                  <a:lnTo>
                    <a:pt x="718" y="4550"/>
                  </a:lnTo>
                  <a:lnTo>
                    <a:pt x="755" y="4527"/>
                  </a:lnTo>
                  <a:lnTo>
                    <a:pt x="791" y="4501"/>
                  </a:lnTo>
                  <a:lnTo>
                    <a:pt x="826" y="4474"/>
                  </a:lnTo>
                  <a:lnTo>
                    <a:pt x="860" y="4444"/>
                  </a:lnTo>
                  <a:lnTo>
                    <a:pt x="894" y="4412"/>
                  </a:lnTo>
                  <a:lnTo>
                    <a:pt x="925" y="4379"/>
                  </a:lnTo>
                  <a:lnTo>
                    <a:pt x="956" y="4343"/>
                  </a:lnTo>
                  <a:lnTo>
                    <a:pt x="984" y="4303"/>
                  </a:lnTo>
                  <a:lnTo>
                    <a:pt x="1011" y="4263"/>
                  </a:lnTo>
                  <a:lnTo>
                    <a:pt x="1035" y="4220"/>
                  </a:lnTo>
                  <a:lnTo>
                    <a:pt x="1058" y="4173"/>
                  </a:lnTo>
                  <a:lnTo>
                    <a:pt x="1079" y="4125"/>
                  </a:lnTo>
                  <a:lnTo>
                    <a:pt x="1100" y="4077"/>
                  </a:lnTo>
                  <a:lnTo>
                    <a:pt x="1119" y="4026"/>
                  </a:lnTo>
                  <a:lnTo>
                    <a:pt x="1137" y="3974"/>
                  </a:lnTo>
                  <a:lnTo>
                    <a:pt x="1155" y="3921"/>
                  </a:lnTo>
                  <a:lnTo>
                    <a:pt x="1173" y="3866"/>
                  </a:lnTo>
                  <a:lnTo>
                    <a:pt x="1189" y="3811"/>
                  </a:lnTo>
                  <a:lnTo>
                    <a:pt x="1205" y="3755"/>
                  </a:lnTo>
                  <a:lnTo>
                    <a:pt x="1219" y="3696"/>
                  </a:lnTo>
                  <a:lnTo>
                    <a:pt x="1234" y="3638"/>
                  </a:lnTo>
                  <a:lnTo>
                    <a:pt x="1249" y="3580"/>
                  </a:lnTo>
                  <a:lnTo>
                    <a:pt x="1263" y="3520"/>
                  </a:lnTo>
                  <a:lnTo>
                    <a:pt x="1288" y="3399"/>
                  </a:lnTo>
                  <a:lnTo>
                    <a:pt x="1313" y="3276"/>
                  </a:lnTo>
                  <a:lnTo>
                    <a:pt x="1335" y="3153"/>
                  </a:lnTo>
                  <a:lnTo>
                    <a:pt x="1356" y="3029"/>
                  </a:lnTo>
                  <a:lnTo>
                    <a:pt x="1377" y="2905"/>
                  </a:lnTo>
                  <a:lnTo>
                    <a:pt x="1396" y="2782"/>
                  </a:lnTo>
                  <a:lnTo>
                    <a:pt x="1415" y="2662"/>
                  </a:lnTo>
                  <a:lnTo>
                    <a:pt x="1435" y="2543"/>
                  </a:lnTo>
                  <a:lnTo>
                    <a:pt x="1454" y="2428"/>
                  </a:lnTo>
                  <a:lnTo>
                    <a:pt x="1474" y="2316"/>
                  </a:lnTo>
                  <a:lnTo>
                    <a:pt x="1495" y="2198"/>
                  </a:lnTo>
                  <a:lnTo>
                    <a:pt x="1520" y="2062"/>
                  </a:lnTo>
                  <a:lnTo>
                    <a:pt x="1548" y="1913"/>
                  </a:lnTo>
                  <a:lnTo>
                    <a:pt x="1579" y="1754"/>
                  </a:lnTo>
                  <a:lnTo>
                    <a:pt x="1610" y="1587"/>
                  </a:lnTo>
                  <a:lnTo>
                    <a:pt x="1642" y="1415"/>
                  </a:lnTo>
                  <a:lnTo>
                    <a:pt x="1675" y="1241"/>
                  </a:lnTo>
                  <a:lnTo>
                    <a:pt x="1707" y="1070"/>
                  </a:lnTo>
                  <a:lnTo>
                    <a:pt x="1738" y="902"/>
                  </a:lnTo>
                  <a:lnTo>
                    <a:pt x="1765" y="742"/>
                  </a:lnTo>
                  <a:lnTo>
                    <a:pt x="1790" y="592"/>
                  </a:lnTo>
                  <a:lnTo>
                    <a:pt x="1812" y="456"/>
                  </a:lnTo>
                  <a:lnTo>
                    <a:pt x="1821" y="394"/>
                  </a:lnTo>
                  <a:lnTo>
                    <a:pt x="1830" y="337"/>
                  </a:lnTo>
                  <a:lnTo>
                    <a:pt x="1836" y="284"/>
                  </a:lnTo>
                  <a:lnTo>
                    <a:pt x="1841" y="236"/>
                  </a:lnTo>
                  <a:lnTo>
                    <a:pt x="1846" y="194"/>
                  </a:lnTo>
                  <a:lnTo>
                    <a:pt x="1848" y="158"/>
                  </a:lnTo>
                  <a:lnTo>
                    <a:pt x="1848" y="128"/>
                  </a:lnTo>
                  <a:lnTo>
                    <a:pt x="1848" y="105"/>
                  </a:lnTo>
                  <a:lnTo>
                    <a:pt x="1245" y="0"/>
                  </a:lnTo>
                  <a:close/>
                </a:path>
              </a:pathLst>
            </a:custGeom>
            <a:solidFill>
              <a:srgbClr val="F2B495"/>
            </a:solidFill>
            <a:ln w="9525">
              <a:noFill/>
              <a:round/>
              <a:headEnd/>
              <a:tailEnd/>
            </a:ln>
          </p:spPr>
          <p:txBody>
            <a:bodyPr/>
            <a:lstStyle/>
            <a:p>
              <a:endParaRPr lang="zh-TW" altLang="en-US"/>
            </a:p>
          </p:txBody>
        </p:sp>
        <p:sp>
          <p:nvSpPr>
            <p:cNvPr id="18" name="Freeform 53"/>
            <p:cNvSpPr>
              <a:spLocks/>
            </p:cNvSpPr>
            <p:nvPr/>
          </p:nvSpPr>
          <p:spPr bwMode="auto">
            <a:xfrm>
              <a:off x="-1509713" y="2230438"/>
              <a:ext cx="277813" cy="827087"/>
            </a:xfrm>
            <a:custGeom>
              <a:avLst/>
              <a:gdLst>
                <a:gd name="T0" fmla="*/ 2147483647 w 1576"/>
                <a:gd name="T1" fmla="*/ 2147483647 h 4685"/>
                <a:gd name="T2" fmla="*/ 2147483647 w 1576"/>
                <a:gd name="T3" fmla="*/ 2147483647 h 4685"/>
                <a:gd name="T4" fmla="*/ 2147483647 w 1576"/>
                <a:gd name="T5" fmla="*/ 2147483647 h 4685"/>
                <a:gd name="T6" fmla="*/ 2147483647 w 1576"/>
                <a:gd name="T7" fmla="*/ 2147483647 h 4685"/>
                <a:gd name="T8" fmla="*/ 2147483647 w 1576"/>
                <a:gd name="T9" fmla="*/ 2147483647 h 4685"/>
                <a:gd name="T10" fmla="*/ 2147483647 w 1576"/>
                <a:gd name="T11" fmla="*/ 2147483647 h 4685"/>
                <a:gd name="T12" fmla="*/ 2147483647 w 1576"/>
                <a:gd name="T13" fmla="*/ 2147483647 h 4685"/>
                <a:gd name="T14" fmla="*/ 2147483647 w 1576"/>
                <a:gd name="T15" fmla="*/ 2147483647 h 4685"/>
                <a:gd name="T16" fmla="*/ 2147483647 w 1576"/>
                <a:gd name="T17" fmla="*/ 2147483647 h 4685"/>
                <a:gd name="T18" fmla="*/ 2147483647 w 1576"/>
                <a:gd name="T19" fmla="*/ 2147483647 h 4685"/>
                <a:gd name="T20" fmla="*/ 2147483647 w 1576"/>
                <a:gd name="T21" fmla="*/ 2147483647 h 4685"/>
                <a:gd name="T22" fmla="*/ 2147483647 w 1576"/>
                <a:gd name="T23" fmla="*/ 2147483647 h 4685"/>
                <a:gd name="T24" fmla="*/ 2147483647 w 1576"/>
                <a:gd name="T25" fmla="*/ 2147483647 h 4685"/>
                <a:gd name="T26" fmla="*/ 2147483647 w 1576"/>
                <a:gd name="T27" fmla="*/ 2147483647 h 4685"/>
                <a:gd name="T28" fmla="*/ 2147483647 w 1576"/>
                <a:gd name="T29" fmla="*/ 2147483647 h 4685"/>
                <a:gd name="T30" fmla="*/ 2147483647 w 1576"/>
                <a:gd name="T31" fmla="*/ 2147483647 h 4685"/>
                <a:gd name="T32" fmla="*/ 2147483647 w 1576"/>
                <a:gd name="T33" fmla="*/ 2147483647 h 4685"/>
                <a:gd name="T34" fmla="*/ 2147483647 w 1576"/>
                <a:gd name="T35" fmla="*/ 2147483647 h 4685"/>
                <a:gd name="T36" fmla="*/ 2147483647 w 1576"/>
                <a:gd name="T37" fmla="*/ 2147483647 h 4685"/>
                <a:gd name="T38" fmla="*/ 2147483647 w 1576"/>
                <a:gd name="T39" fmla="*/ 2147483647 h 4685"/>
                <a:gd name="T40" fmla="*/ 2147483647 w 1576"/>
                <a:gd name="T41" fmla="*/ 2147483647 h 4685"/>
                <a:gd name="T42" fmla="*/ 2147483647 w 1576"/>
                <a:gd name="T43" fmla="*/ 2147483647 h 4685"/>
                <a:gd name="T44" fmla="*/ 2147483647 w 1576"/>
                <a:gd name="T45" fmla="*/ 2147483647 h 4685"/>
                <a:gd name="T46" fmla="*/ 2147483647 w 1576"/>
                <a:gd name="T47" fmla="*/ 2147483647 h 4685"/>
                <a:gd name="T48" fmla="*/ 2147483647 w 1576"/>
                <a:gd name="T49" fmla="*/ 2147483647 h 4685"/>
                <a:gd name="T50" fmla="*/ 2147483647 w 1576"/>
                <a:gd name="T51" fmla="*/ 2147483647 h 4685"/>
                <a:gd name="T52" fmla="*/ 2147483647 w 1576"/>
                <a:gd name="T53" fmla="*/ 2147483647 h 4685"/>
                <a:gd name="T54" fmla="*/ 2147483647 w 1576"/>
                <a:gd name="T55" fmla="*/ 2147483647 h 4685"/>
                <a:gd name="T56" fmla="*/ 2147483647 w 1576"/>
                <a:gd name="T57" fmla="*/ 2147483647 h 4685"/>
                <a:gd name="T58" fmla="*/ 2147483647 w 1576"/>
                <a:gd name="T59" fmla="*/ 2147483647 h 4685"/>
                <a:gd name="T60" fmla="*/ 2147483647 w 1576"/>
                <a:gd name="T61" fmla="*/ 2147483647 h 4685"/>
                <a:gd name="T62" fmla="*/ 2147483647 w 1576"/>
                <a:gd name="T63" fmla="*/ 2147483647 h 4685"/>
                <a:gd name="T64" fmla="*/ 2147483647 w 1576"/>
                <a:gd name="T65" fmla="*/ 2147483647 h 4685"/>
                <a:gd name="T66" fmla="*/ 2147483647 w 1576"/>
                <a:gd name="T67" fmla="*/ 2147483647 h 4685"/>
                <a:gd name="T68" fmla="*/ 0 w 1576"/>
                <a:gd name="T69" fmla="*/ 2147483647 h 4685"/>
                <a:gd name="T70" fmla="*/ 2147483647 w 1576"/>
                <a:gd name="T71" fmla="*/ 2147483647 h 4685"/>
                <a:gd name="T72" fmla="*/ 2147483647 w 1576"/>
                <a:gd name="T73" fmla="*/ 2147483647 h 4685"/>
                <a:gd name="T74" fmla="*/ 2147483647 w 1576"/>
                <a:gd name="T75" fmla="*/ 2147483647 h 4685"/>
                <a:gd name="T76" fmla="*/ 2147483647 w 1576"/>
                <a:gd name="T77" fmla="*/ 2147483647 h 4685"/>
                <a:gd name="T78" fmla="*/ 2147483647 w 1576"/>
                <a:gd name="T79" fmla="*/ 2147483647 h 4685"/>
                <a:gd name="T80" fmla="*/ 2147483647 w 1576"/>
                <a:gd name="T81" fmla="*/ 2147483647 h 4685"/>
                <a:gd name="T82" fmla="*/ 2147483647 w 1576"/>
                <a:gd name="T83" fmla="*/ 2147483647 h 4685"/>
                <a:gd name="T84" fmla="*/ 2147483647 w 1576"/>
                <a:gd name="T85" fmla="*/ 2147483647 h 4685"/>
                <a:gd name="T86" fmla="*/ 2147483647 w 1576"/>
                <a:gd name="T87" fmla="*/ 2147483647 h 4685"/>
                <a:gd name="T88" fmla="*/ 2147483647 w 1576"/>
                <a:gd name="T89" fmla="*/ 2147483647 h 4685"/>
                <a:gd name="T90" fmla="*/ 2147483647 w 1576"/>
                <a:gd name="T91" fmla="*/ 2147483647 h 4685"/>
                <a:gd name="T92" fmla="*/ 2147483647 w 1576"/>
                <a:gd name="T93" fmla="*/ 2147483647 h 4685"/>
                <a:gd name="T94" fmla="*/ 2147483647 w 1576"/>
                <a:gd name="T95" fmla="*/ 2147483647 h 4685"/>
                <a:gd name="T96" fmla="*/ 2147483647 w 1576"/>
                <a:gd name="T97" fmla="*/ 2147483647 h 4685"/>
                <a:gd name="T98" fmla="*/ 2147483647 w 1576"/>
                <a:gd name="T99" fmla="*/ 2147483647 h 468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576"/>
                <a:gd name="T151" fmla="*/ 0 h 4685"/>
                <a:gd name="T152" fmla="*/ 1576 w 1576"/>
                <a:gd name="T153" fmla="*/ 4685 h 468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576" h="4685">
                  <a:moveTo>
                    <a:pt x="435" y="4487"/>
                  </a:moveTo>
                  <a:lnTo>
                    <a:pt x="424" y="4474"/>
                  </a:lnTo>
                  <a:lnTo>
                    <a:pt x="413" y="4458"/>
                  </a:lnTo>
                  <a:lnTo>
                    <a:pt x="404" y="4441"/>
                  </a:lnTo>
                  <a:lnTo>
                    <a:pt x="394" y="4421"/>
                  </a:lnTo>
                  <a:lnTo>
                    <a:pt x="386" y="4400"/>
                  </a:lnTo>
                  <a:lnTo>
                    <a:pt x="379" y="4376"/>
                  </a:lnTo>
                  <a:lnTo>
                    <a:pt x="372" y="4352"/>
                  </a:lnTo>
                  <a:lnTo>
                    <a:pt x="367" y="4326"/>
                  </a:lnTo>
                  <a:lnTo>
                    <a:pt x="362" y="4297"/>
                  </a:lnTo>
                  <a:lnTo>
                    <a:pt x="358" y="4268"/>
                  </a:lnTo>
                  <a:lnTo>
                    <a:pt x="356" y="4238"/>
                  </a:lnTo>
                  <a:lnTo>
                    <a:pt x="354" y="4206"/>
                  </a:lnTo>
                  <a:lnTo>
                    <a:pt x="353" y="4174"/>
                  </a:lnTo>
                  <a:lnTo>
                    <a:pt x="354" y="4140"/>
                  </a:lnTo>
                  <a:lnTo>
                    <a:pt x="355" y="4106"/>
                  </a:lnTo>
                  <a:lnTo>
                    <a:pt x="357" y="4071"/>
                  </a:lnTo>
                  <a:lnTo>
                    <a:pt x="360" y="4037"/>
                  </a:lnTo>
                  <a:lnTo>
                    <a:pt x="365" y="4001"/>
                  </a:lnTo>
                  <a:lnTo>
                    <a:pt x="371" y="3967"/>
                  </a:lnTo>
                  <a:lnTo>
                    <a:pt x="377" y="3931"/>
                  </a:lnTo>
                  <a:lnTo>
                    <a:pt x="386" y="3896"/>
                  </a:lnTo>
                  <a:lnTo>
                    <a:pt x="395" y="3861"/>
                  </a:lnTo>
                  <a:lnTo>
                    <a:pt x="406" y="3826"/>
                  </a:lnTo>
                  <a:lnTo>
                    <a:pt x="417" y="3791"/>
                  </a:lnTo>
                  <a:lnTo>
                    <a:pt x="430" y="3758"/>
                  </a:lnTo>
                  <a:lnTo>
                    <a:pt x="445" y="3724"/>
                  </a:lnTo>
                  <a:lnTo>
                    <a:pt x="461" y="3692"/>
                  </a:lnTo>
                  <a:lnTo>
                    <a:pt x="478" y="3660"/>
                  </a:lnTo>
                  <a:lnTo>
                    <a:pt x="496" y="3631"/>
                  </a:lnTo>
                  <a:lnTo>
                    <a:pt x="516" y="3601"/>
                  </a:lnTo>
                  <a:lnTo>
                    <a:pt x="537" y="3574"/>
                  </a:lnTo>
                  <a:lnTo>
                    <a:pt x="559" y="3547"/>
                  </a:lnTo>
                  <a:lnTo>
                    <a:pt x="583" y="3522"/>
                  </a:lnTo>
                  <a:lnTo>
                    <a:pt x="607" y="3493"/>
                  </a:lnTo>
                  <a:lnTo>
                    <a:pt x="630" y="3463"/>
                  </a:lnTo>
                  <a:lnTo>
                    <a:pt x="655" y="3432"/>
                  </a:lnTo>
                  <a:lnTo>
                    <a:pt x="678" y="3400"/>
                  </a:lnTo>
                  <a:lnTo>
                    <a:pt x="701" y="3366"/>
                  </a:lnTo>
                  <a:lnTo>
                    <a:pt x="726" y="3332"/>
                  </a:lnTo>
                  <a:lnTo>
                    <a:pt x="749" y="3296"/>
                  </a:lnTo>
                  <a:lnTo>
                    <a:pt x="796" y="3224"/>
                  </a:lnTo>
                  <a:lnTo>
                    <a:pt x="840" y="3151"/>
                  </a:lnTo>
                  <a:lnTo>
                    <a:pt x="883" y="3079"/>
                  </a:lnTo>
                  <a:lnTo>
                    <a:pt x="923" y="3008"/>
                  </a:lnTo>
                  <a:lnTo>
                    <a:pt x="960" y="2940"/>
                  </a:lnTo>
                  <a:lnTo>
                    <a:pt x="995" y="2877"/>
                  </a:lnTo>
                  <a:lnTo>
                    <a:pt x="1024" y="2820"/>
                  </a:lnTo>
                  <a:lnTo>
                    <a:pt x="1050" y="2770"/>
                  </a:lnTo>
                  <a:lnTo>
                    <a:pt x="1071" y="2729"/>
                  </a:lnTo>
                  <a:lnTo>
                    <a:pt x="1087" y="2698"/>
                  </a:lnTo>
                  <a:lnTo>
                    <a:pt x="1097" y="2679"/>
                  </a:lnTo>
                  <a:lnTo>
                    <a:pt x="1100" y="2671"/>
                  </a:lnTo>
                  <a:lnTo>
                    <a:pt x="1123" y="2602"/>
                  </a:lnTo>
                  <a:lnTo>
                    <a:pt x="1145" y="2529"/>
                  </a:lnTo>
                  <a:lnTo>
                    <a:pt x="1168" y="2453"/>
                  </a:lnTo>
                  <a:lnTo>
                    <a:pt x="1190" y="2373"/>
                  </a:lnTo>
                  <a:lnTo>
                    <a:pt x="1211" y="2292"/>
                  </a:lnTo>
                  <a:lnTo>
                    <a:pt x="1231" y="2207"/>
                  </a:lnTo>
                  <a:lnTo>
                    <a:pt x="1251" y="2120"/>
                  </a:lnTo>
                  <a:lnTo>
                    <a:pt x="1271" y="2031"/>
                  </a:lnTo>
                  <a:lnTo>
                    <a:pt x="1290" y="1941"/>
                  </a:lnTo>
                  <a:lnTo>
                    <a:pt x="1309" y="1850"/>
                  </a:lnTo>
                  <a:lnTo>
                    <a:pt x="1327" y="1758"/>
                  </a:lnTo>
                  <a:lnTo>
                    <a:pt x="1346" y="1664"/>
                  </a:lnTo>
                  <a:lnTo>
                    <a:pt x="1362" y="1571"/>
                  </a:lnTo>
                  <a:lnTo>
                    <a:pt x="1378" y="1476"/>
                  </a:lnTo>
                  <a:lnTo>
                    <a:pt x="1394" y="1382"/>
                  </a:lnTo>
                  <a:lnTo>
                    <a:pt x="1410" y="1288"/>
                  </a:lnTo>
                  <a:lnTo>
                    <a:pt x="1440" y="1102"/>
                  </a:lnTo>
                  <a:lnTo>
                    <a:pt x="1466" y="922"/>
                  </a:lnTo>
                  <a:lnTo>
                    <a:pt x="1491" y="748"/>
                  </a:lnTo>
                  <a:lnTo>
                    <a:pt x="1513" y="582"/>
                  </a:lnTo>
                  <a:lnTo>
                    <a:pt x="1532" y="429"/>
                  </a:lnTo>
                  <a:lnTo>
                    <a:pt x="1550" y="289"/>
                  </a:lnTo>
                  <a:lnTo>
                    <a:pt x="1564" y="164"/>
                  </a:lnTo>
                  <a:lnTo>
                    <a:pt x="1576" y="58"/>
                  </a:lnTo>
                  <a:lnTo>
                    <a:pt x="1245" y="0"/>
                  </a:lnTo>
                  <a:lnTo>
                    <a:pt x="1243" y="22"/>
                  </a:lnTo>
                  <a:lnTo>
                    <a:pt x="1236" y="85"/>
                  </a:lnTo>
                  <a:lnTo>
                    <a:pt x="1226" y="183"/>
                  </a:lnTo>
                  <a:lnTo>
                    <a:pt x="1211" y="314"/>
                  </a:lnTo>
                  <a:lnTo>
                    <a:pt x="1192" y="473"/>
                  </a:lnTo>
                  <a:lnTo>
                    <a:pt x="1170" y="655"/>
                  </a:lnTo>
                  <a:lnTo>
                    <a:pt x="1143" y="857"/>
                  </a:lnTo>
                  <a:lnTo>
                    <a:pt x="1112" y="1072"/>
                  </a:lnTo>
                  <a:lnTo>
                    <a:pt x="1095" y="1184"/>
                  </a:lnTo>
                  <a:lnTo>
                    <a:pt x="1079" y="1298"/>
                  </a:lnTo>
                  <a:lnTo>
                    <a:pt x="1061" y="1415"/>
                  </a:lnTo>
                  <a:lnTo>
                    <a:pt x="1041" y="1531"/>
                  </a:lnTo>
                  <a:lnTo>
                    <a:pt x="1021" y="1649"/>
                  </a:lnTo>
                  <a:lnTo>
                    <a:pt x="1000" y="1767"/>
                  </a:lnTo>
                  <a:lnTo>
                    <a:pt x="978" y="1883"/>
                  </a:lnTo>
                  <a:lnTo>
                    <a:pt x="956" y="1999"/>
                  </a:lnTo>
                  <a:lnTo>
                    <a:pt x="932" y="2113"/>
                  </a:lnTo>
                  <a:lnTo>
                    <a:pt x="908" y="2224"/>
                  </a:lnTo>
                  <a:lnTo>
                    <a:pt x="884" y="2333"/>
                  </a:lnTo>
                  <a:lnTo>
                    <a:pt x="857" y="2438"/>
                  </a:lnTo>
                  <a:lnTo>
                    <a:pt x="831" y="2540"/>
                  </a:lnTo>
                  <a:lnTo>
                    <a:pt x="803" y="2637"/>
                  </a:lnTo>
                  <a:lnTo>
                    <a:pt x="776" y="2730"/>
                  </a:lnTo>
                  <a:lnTo>
                    <a:pt x="747" y="2817"/>
                  </a:lnTo>
                  <a:lnTo>
                    <a:pt x="743" y="2824"/>
                  </a:lnTo>
                  <a:lnTo>
                    <a:pt x="733" y="2844"/>
                  </a:lnTo>
                  <a:lnTo>
                    <a:pt x="718" y="2874"/>
                  </a:lnTo>
                  <a:lnTo>
                    <a:pt x="697" y="2916"/>
                  </a:lnTo>
                  <a:lnTo>
                    <a:pt x="672" y="2966"/>
                  </a:lnTo>
                  <a:lnTo>
                    <a:pt x="641" y="3023"/>
                  </a:lnTo>
                  <a:lnTo>
                    <a:pt x="607" y="3086"/>
                  </a:lnTo>
                  <a:lnTo>
                    <a:pt x="570" y="3154"/>
                  </a:lnTo>
                  <a:lnTo>
                    <a:pt x="530" y="3224"/>
                  </a:lnTo>
                  <a:lnTo>
                    <a:pt x="487" y="3297"/>
                  </a:lnTo>
                  <a:lnTo>
                    <a:pt x="442" y="3370"/>
                  </a:lnTo>
                  <a:lnTo>
                    <a:pt x="396" y="3442"/>
                  </a:lnTo>
                  <a:lnTo>
                    <a:pt x="373" y="3477"/>
                  </a:lnTo>
                  <a:lnTo>
                    <a:pt x="349" y="3512"/>
                  </a:lnTo>
                  <a:lnTo>
                    <a:pt x="325" y="3546"/>
                  </a:lnTo>
                  <a:lnTo>
                    <a:pt x="301" y="3578"/>
                  </a:lnTo>
                  <a:lnTo>
                    <a:pt x="278" y="3610"/>
                  </a:lnTo>
                  <a:lnTo>
                    <a:pt x="253" y="3639"/>
                  </a:lnTo>
                  <a:lnTo>
                    <a:pt x="230" y="3668"/>
                  </a:lnTo>
                  <a:lnTo>
                    <a:pt x="207" y="3693"/>
                  </a:lnTo>
                  <a:lnTo>
                    <a:pt x="183" y="3720"/>
                  </a:lnTo>
                  <a:lnTo>
                    <a:pt x="162" y="3747"/>
                  </a:lnTo>
                  <a:lnTo>
                    <a:pt x="143" y="3777"/>
                  </a:lnTo>
                  <a:lnTo>
                    <a:pt x="124" y="3807"/>
                  </a:lnTo>
                  <a:lnTo>
                    <a:pt x="107" y="3838"/>
                  </a:lnTo>
                  <a:lnTo>
                    <a:pt x="92" y="3870"/>
                  </a:lnTo>
                  <a:lnTo>
                    <a:pt x="77" y="3903"/>
                  </a:lnTo>
                  <a:lnTo>
                    <a:pt x="65" y="3937"/>
                  </a:lnTo>
                  <a:lnTo>
                    <a:pt x="53" y="3972"/>
                  </a:lnTo>
                  <a:lnTo>
                    <a:pt x="42" y="4007"/>
                  </a:lnTo>
                  <a:lnTo>
                    <a:pt x="33" y="4042"/>
                  </a:lnTo>
                  <a:lnTo>
                    <a:pt x="24" y="4077"/>
                  </a:lnTo>
                  <a:lnTo>
                    <a:pt x="18" y="4113"/>
                  </a:lnTo>
                  <a:lnTo>
                    <a:pt x="12" y="4148"/>
                  </a:lnTo>
                  <a:lnTo>
                    <a:pt x="7" y="4183"/>
                  </a:lnTo>
                  <a:lnTo>
                    <a:pt x="4" y="4218"/>
                  </a:lnTo>
                  <a:lnTo>
                    <a:pt x="2" y="4252"/>
                  </a:lnTo>
                  <a:lnTo>
                    <a:pt x="0" y="4286"/>
                  </a:lnTo>
                  <a:lnTo>
                    <a:pt x="0" y="4319"/>
                  </a:lnTo>
                  <a:lnTo>
                    <a:pt x="1" y="4352"/>
                  </a:lnTo>
                  <a:lnTo>
                    <a:pt x="2" y="4384"/>
                  </a:lnTo>
                  <a:lnTo>
                    <a:pt x="5" y="4413"/>
                  </a:lnTo>
                  <a:lnTo>
                    <a:pt x="9" y="4443"/>
                  </a:lnTo>
                  <a:lnTo>
                    <a:pt x="14" y="4471"/>
                  </a:lnTo>
                  <a:lnTo>
                    <a:pt x="19" y="4497"/>
                  </a:lnTo>
                  <a:lnTo>
                    <a:pt x="25" y="4523"/>
                  </a:lnTo>
                  <a:lnTo>
                    <a:pt x="33" y="4546"/>
                  </a:lnTo>
                  <a:lnTo>
                    <a:pt x="41" y="4567"/>
                  </a:lnTo>
                  <a:lnTo>
                    <a:pt x="50" y="4587"/>
                  </a:lnTo>
                  <a:lnTo>
                    <a:pt x="60" y="4604"/>
                  </a:lnTo>
                  <a:lnTo>
                    <a:pt x="71" y="4620"/>
                  </a:lnTo>
                  <a:lnTo>
                    <a:pt x="82" y="4633"/>
                  </a:lnTo>
                  <a:lnTo>
                    <a:pt x="91" y="4640"/>
                  </a:lnTo>
                  <a:lnTo>
                    <a:pt x="101" y="4648"/>
                  </a:lnTo>
                  <a:lnTo>
                    <a:pt x="112" y="4654"/>
                  </a:lnTo>
                  <a:lnTo>
                    <a:pt x="125" y="4660"/>
                  </a:lnTo>
                  <a:lnTo>
                    <a:pt x="139" y="4666"/>
                  </a:lnTo>
                  <a:lnTo>
                    <a:pt x="154" y="4670"/>
                  </a:lnTo>
                  <a:lnTo>
                    <a:pt x="169" y="4674"/>
                  </a:lnTo>
                  <a:lnTo>
                    <a:pt x="186" y="4677"/>
                  </a:lnTo>
                  <a:lnTo>
                    <a:pt x="204" y="4680"/>
                  </a:lnTo>
                  <a:lnTo>
                    <a:pt x="224" y="4683"/>
                  </a:lnTo>
                  <a:lnTo>
                    <a:pt x="244" y="4684"/>
                  </a:lnTo>
                  <a:lnTo>
                    <a:pt x="264" y="4685"/>
                  </a:lnTo>
                  <a:lnTo>
                    <a:pt x="285" y="4684"/>
                  </a:lnTo>
                  <a:lnTo>
                    <a:pt x="307" y="4684"/>
                  </a:lnTo>
                  <a:lnTo>
                    <a:pt x="329" y="4681"/>
                  </a:lnTo>
                  <a:lnTo>
                    <a:pt x="353" y="4679"/>
                  </a:lnTo>
                  <a:lnTo>
                    <a:pt x="376" y="4676"/>
                  </a:lnTo>
                  <a:lnTo>
                    <a:pt x="400" y="4672"/>
                  </a:lnTo>
                  <a:lnTo>
                    <a:pt x="426" y="4667"/>
                  </a:lnTo>
                  <a:lnTo>
                    <a:pt x="450" y="4661"/>
                  </a:lnTo>
                  <a:lnTo>
                    <a:pt x="476" y="4655"/>
                  </a:lnTo>
                  <a:lnTo>
                    <a:pt x="501" y="4648"/>
                  </a:lnTo>
                  <a:lnTo>
                    <a:pt x="528" y="4639"/>
                  </a:lnTo>
                  <a:lnTo>
                    <a:pt x="553" y="4630"/>
                  </a:lnTo>
                  <a:lnTo>
                    <a:pt x="580" y="4620"/>
                  </a:lnTo>
                  <a:lnTo>
                    <a:pt x="605" y="4608"/>
                  </a:lnTo>
                  <a:lnTo>
                    <a:pt x="631" y="4597"/>
                  </a:lnTo>
                  <a:lnTo>
                    <a:pt x="657" y="4584"/>
                  </a:lnTo>
                  <a:lnTo>
                    <a:pt x="683" y="4570"/>
                  </a:lnTo>
                  <a:lnTo>
                    <a:pt x="709" y="4556"/>
                  </a:lnTo>
                  <a:lnTo>
                    <a:pt x="734" y="4541"/>
                  </a:lnTo>
                  <a:lnTo>
                    <a:pt x="760" y="4524"/>
                  </a:lnTo>
                  <a:lnTo>
                    <a:pt x="732" y="4529"/>
                  </a:lnTo>
                  <a:lnTo>
                    <a:pt x="705" y="4532"/>
                  </a:lnTo>
                  <a:lnTo>
                    <a:pt x="679" y="4535"/>
                  </a:lnTo>
                  <a:lnTo>
                    <a:pt x="653" y="4536"/>
                  </a:lnTo>
                  <a:lnTo>
                    <a:pt x="628" y="4537"/>
                  </a:lnTo>
                  <a:lnTo>
                    <a:pt x="604" y="4537"/>
                  </a:lnTo>
                  <a:lnTo>
                    <a:pt x="582" y="4536"/>
                  </a:lnTo>
                  <a:lnTo>
                    <a:pt x="559" y="4534"/>
                  </a:lnTo>
                  <a:lnTo>
                    <a:pt x="539" y="4531"/>
                  </a:lnTo>
                  <a:lnTo>
                    <a:pt x="520" y="4528"/>
                  </a:lnTo>
                  <a:lnTo>
                    <a:pt x="502" y="4523"/>
                  </a:lnTo>
                  <a:lnTo>
                    <a:pt x="485" y="4517"/>
                  </a:lnTo>
                  <a:lnTo>
                    <a:pt x="470" y="4511"/>
                  </a:lnTo>
                  <a:lnTo>
                    <a:pt x="457" y="4504"/>
                  </a:lnTo>
                  <a:lnTo>
                    <a:pt x="445" y="4495"/>
                  </a:lnTo>
                  <a:lnTo>
                    <a:pt x="435" y="4487"/>
                  </a:lnTo>
                  <a:close/>
                </a:path>
              </a:pathLst>
            </a:custGeom>
            <a:solidFill>
              <a:srgbClr val="DD997A"/>
            </a:solidFill>
            <a:ln w="9525">
              <a:noFill/>
              <a:round/>
              <a:headEnd/>
              <a:tailEnd/>
            </a:ln>
          </p:spPr>
          <p:txBody>
            <a:bodyPr/>
            <a:lstStyle/>
            <a:p>
              <a:endParaRPr lang="zh-TW" altLang="en-US"/>
            </a:p>
          </p:txBody>
        </p:sp>
        <p:sp>
          <p:nvSpPr>
            <p:cNvPr id="19" name="Freeform 54"/>
            <p:cNvSpPr>
              <a:spLocks/>
            </p:cNvSpPr>
            <p:nvPr/>
          </p:nvSpPr>
          <p:spPr bwMode="auto">
            <a:xfrm>
              <a:off x="-1522413" y="2820988"/>
              <a:ext cx="217488" cy="250825"/>
            </a:xfrm>
            <a:custGeom>
              <a:avLst/>
              <a:gdLst>
                <a:gd name="T0" fmla="*/ 2147483647 w 1237"/>
                <a:gd name="T1" fmla="*/ 2147483647 h 1422"/>
                <a:gd name="T2" fmla="*/ 2147483647 w 1237"/>
                <a:gd name="T3" fmla="*/ 2147483647 h 1422"/>
                <a:gd name="T4" fmla="*/ 2147483647 w 1237"/>
                <a:gd name="T5" fmla="*/ 2147483647 h 1422"/>
                <a:gd name="T6" fmla="*/ 2147483647 w 1237"/>
                <a:gd name="T7" fmla="*/ 2147483647 h 1422"/>
                <a:gd name="T8" fmla="*/ 2147483647 w 1237"/>
                <a:gd name="T9" fmla="*/ 2147483647 h 1422"/>
                <a:gd name="T10" fmla="*/ 2147483647 w 1237"/>
                <a:gd name="T11" fmla="*/ 2147483647 h 1422"/>
                <a:gd name="T12" fmla="*/ 2147483647 w 1237"/>
                <a:gd name="T13" fmla="*/ 2147483647 h 1422"/>
                <a:gd name="T14" fmla="*/ 2147483647 w 1237"/>
                <a:gd name="T15" fmla="*/ 2147483647 h 1422"/>
                <a:gd name="T16" fmla="*/ 2147483647 w 1237"/>
                <a:gd name="T17" fmla="*/ 2147483647 h 1422"/>
                <a:gd name="T18" fmla="*/ 2147483647 w 1237"/>
                <a:gd name="T19" fmla="*/ 2147483647 h 1422"/>
                <a:gd name="T20" fmla="*/ 0 w 1237"/>
                <a:gd name="T21" fmla="*/ 2147483647 h 1422"/>
                <a:gd name="T22" fmla="*/ 2147483647 w 1237"/>
                <a:gd name="T23" fmla="*/ 2147483647 h 1422"/>
                <a:gd name="T24" fmla="*/ 2147483647 w 1237"/>
                <a:gd name="T25" fmla="*/ 2147483647 h 1422"/>
                <a:gd name="T26" fmla="*/ 2147483647 w 1237"/>
                <a:gd name="T27" fmla="*/ 2147483647 h 1422"/>
                <a:gd name="T28" fmla="*/ 2147483647 w 1237"/>
                <a:gd name="T29" fmla="*/ 2147483647 h 1422"/>
                <a:gd name="T30" fmla="*/ 2147483647 w 1237"/>
                <a:gd name="T31" fmla="*/ 2147483647 h 1422"/>
                <a:gd name="T32" fmla="*/ 2147483647 w 1237"/>
                <a:gd name="T33" fmla="*/ 2147483647 h 1422"/>
                <a:gd name="T34" fmla="*/ 2147483647 w 1237"/>
                <a:gd name="T35" fmla="*/ 2147483647 h 1422"/>
                <a:gd name="T36" fmla="*/ 2147483647 w 1237"/>
                <a:gd name="T37" fmla="*/ 2147483647 h 1422"/>
                <a:gd name="T38" fmla="*/ 2147483647 w 1237"/>
                <a:gd name="T39" fmla="*/ 2147483647 h 1422"/>
                <a:gd name="T40" fmla="*/ 2147483647 w 1237"/>
                <a:gd name="T41" fmla="*/ 2147483647 h 1422"/>
                <a:gd name="T42" fmla="*/ 2147483647 w 1237"/>
                <a:gd name="T43" fmla="*/ 2147483647 h 1422"/>
                <a:gd name="T44" fmla="*/ 2147483647 w 1237"/>
                <a:gd name="T45" fmla="*/ 2147483647 h 1422"/>
                <a:gd name="T46" fmla="*/ 2147483647 w 1237"/>
                <a:gd name="T47" fmla="*/ 2147483647 h 1422"/>
                <a:gd name="T48" fmla="*/ 2147483647 w 1237"/>
                <a:gd name="T49" fmla="*/ 2147483647 h 1422"/>
                <a:gd name="T50" fmla="*/ 2147483647 w 1237"/>
                <a:gd name="T51" fmla="*/ 2147483647 h 1422"/>
                <a:gd name="T52" fmla="*/ 2147483647 w 1237"/>
                <a:gd name="T53" fmla="*/ 2147483647 h 1422"/>
                <a:gd name="T54" fmla="*/ 2147483647 w 1237"/>
                <a:gd name="T55" fmla="*/ 2147483647 h 1422"/>
                <a:gd name="T56" fmla="*/ 2147483647 w 1237"/>
                <a:gd name="T57" fmla="*/ 2147483647 h 1422"/>
                <a:gd name="T58" fmla="*/ 2147483647 w 1237"/>
                <a:gd name="T59" fmla="*/ 2147483647 h 1422"/>
                <a:gd name="T60" fmla="*/ 2147483647 w 1237"/>
                <a:gd name="T61" fmla="*/ 2147483647 h 1422"/>
                <a:gd name="T62" fmla="*/ 2147483647 w 1237"/>
                <a:gd name="T63" fmla="*/ 2147483647 h 1422"/>
                <a:gd name="T64" fmla="*/ 2147483647 w 1237"/>
                <a:gd name="T65" fmla="*/ 2147483647 h 1422"/>
                <a:gd name="T66" fmla="*/ 2147483647 w 1237"/>
                <a:gd name="T67" fmla="*/ 2147483647 h 1422"/>
                <a:gd name="T68" fmla="*/ 2147483647 w 1237"/>
                <a:gd name="T69" fmla="*/ 2147483647 h 1422"/>
                <a:gd name="T70" fmla="*/ 2147483647 w 1237"/>
                <a:gd name="T71" fmla="*/ 2147483647 h 1422"/>
                <a:gd name="T72" fmla="*/ 2147483647 w 1237"/>
                <a:gd name="T73" fmla="*/ 2147483647 h 1422"/>
                <a:gd name="T74" fmla="*/ 2147483647 w 1237"/>
                <a:gd name="T75" fmla="*/ 2147483647 h 1422"/>
                <a:gd name="T76" fmla="*/ 2147483647 w 1237"/>
                <a:gd name="T77" fmla="*/ 2147483647 h 1422"/>
                <a:gd name="T78" fmla="*/ 2147483647 w 1237"/>
                <a:gd name="T79" fmla="*/ 2147483647 h 1422"/>
                <a:gd name="T80" fmla="*/ 2147483647 w 1237"/>
                <a:gd name="T81" fmla="*/ 2147483647 h 1422"/>
                <a:gd name="T82" fmla="*/ 2147483647 w 1237"/>
                <a:gd name="T83" fmla="*/ 2147483647 h 1422"/>
                <a:gd name="T84" fmla="*/ 2147483647 w 1237"/>
                <a:gd name="T85" fmla="*/ 2147483647 h 1422"/>
                <a:gd name="T86" fmla="*/ 2147483647 w 1237"/>
                <a:gd name="T87" fmla="*/ 2147483647 h 1422"/>
                <a:gd name="T88" fmla="*/ 2147483647 w 1237"/>
                <a:gd name="T89" fmla="*/ 2147483647 h 1422"/>
                <a:gd name="T90" fmla="*/ 2147483647 w 1237"/>
                <a:gd name="T91" fmla="*/ 2147483647 h 1422"/>
                <a:gd name="T92" fmla="*/ 2147483647 w 1237"/>
                <a:gd name="T93" fmla="*/ 2147483647 h 1422"/>
                <a:gd name="T94" fmla="*/ 2147483647 w 1237"/>
                <a:gd name="T95" fmla="*/ 2147483647 h 1422"/>
                <a:gd name="T96" fmla="*/ 2147483647 w 1237"/>
                <a:gd name="T97" fmla="*/ 2147483647 h 142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37"/>
                <a:gd name="T148" fmla="*/ 0 h 1422"/>
                <a:gd name="T149" fmla="*/ 1237 w 1237"/>
                <a:gd name="T150" fmla="*/ 1422 h 142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37" h="1422">
                  <a:moveTo>
                    <a:pt x="543" y="0"/>
                  </a:moveTo>
                  <a:lnTo>
                    <a:pt x="527" y="14"/>
                  </a:lnTo>
                  <a:lnTo>
                    <a:pt x="485" y="52"/>
                  </a:lnTo>
                  <a:lnTo>
                    <a:pt x="455" y="79"/>
                  </a:lnTo>
                  <a:lnTo>
                    <a:pt x="423" y="111"/>
                  </a:lnTo>
                  <a:lnTo>
                    <a:pt x="388" y="147"/>
                  </a:lnTo>
                  <a:lnTo>
                    <a:pt x="349" y="186"/>
                  </a:lnTo>
                  <a:lnTo>
                    <a:pt x="311" y="230"/>
                  </a:lnTo>
                  <a:lnTo>
                    <a:pt x="272" y="275"/>
                  </a:lnTo>
                  <a:lnTo>
                    <a:pt x="253" y="299"/>
                  </a:lnTo>
                  <a:lnTo>
                    <a:pt x="235" y="323"/>
                  </a:lnTo>
                  <a:lnTo>
                    <a:pt x="217" y="347"/>
                  </a:lnTo>
                  <a:lnTo>
                    <a:pt x="199" y="373"/>
                  </a:lnTo>
                  <a:lnTo>
                    <a:pt x="182" y="398"/>
                  </a:lnTo>
                  <a:lnTo>
                    <a:pt x="166" y="424"/>
                  </a:lnTo>
                  <a:lnTo>
                    <a:pt x="151" y="449"/>
                  </a:lnTo>
                  <a:lnTo>
                    <a:pt x="136" y="474"/>
                  </a:lnTo>
                  <a:lnTo>
                    <a:pt x="124" y="501"/>
                  </a:lnTo>
                  <a:lnTo>
                    <a:pt x="112" y="526"/>
                  </a:lnTo>
                  <a:lnTo>
                    <a:pt x="103" y="552"/>
                  </a:lnTo>
                  <a:lnTo>
                    <a:pt x="94" y="577"/>
                  </a:lnTo>
                  <a:lnTo>
                    <a:pt x="78" y="630"/>
                  </a:lnTo>
                  <a:lnTo>
                    <a:pt x="62" y="685"/>
                  </a:lnTo>
                  <a:lnTo>
                    <a:pt x="47" y="742"/>
                  </a:lnTo>
                  <a:lnTo>
                    <a:pt x="33" y="802"/>
                  </a:lnTo>
                  <a:lnTo>
                    <a:pt x="26" y="831"/>
                  </a:lnTo>
                  <a:lnTo>
                    <a:pt x="21" y="861"/>
                  </a:lnTo>
                  <a:lnTo>
                    <a:pt x="16" y="891"/>
                  </a:lnTo>
                  <a:lnTo>
                    <a:pt x="11" y="921"/>
                  </a:lnTo>
                  <a:lnTo>
                    <a:pt x="7" y="951"/>
                  </a:lnTo>
                  <a:lnTo>
                    <a:pt x="4" y="981"/>
                  </a:lnTo>
                  <a:lnTo>
                    <a:pt x="2" y="1010"/>
                  </a:lnTo>
                  <a:lnTo>
                    <a:pt x="0" y="1039"/>
                  </a:lnTo>
                  <a:lnTo>
                    <a:pt x="0" y="1067"/>
                  </a:lnTo>
                  <a:lnTo>
                    <a:pt x="0" y="1096"/>
                  </a:lnTo>
                  <a:lnTo>
                    <a:pt x="2" y="1124"/>
                  </a:lnTo>
                  <a:lnTo>
                    <a:pt x="5" y="1150"/>
                  </a:lnTo>
                  <a:lnTo>
                    <a:pt x="8" y="1177"/>
                  </a:lnTo>
                  <a:lnTo>
                    <a:pt x="15" y="1202"/>
                  </a:lnTo>
                  <a:lnTo>
                    <a:pt x="21" y="1226"/>
                  </a:lnTo>
                  <a:lnTo>
                    <a:pt x="29" y="1250"/>
                  </a:lnTo>
                  <a:lnTo>
                    <a:pt x="39" y="1272"/>
                  </a:lnTo>
                  <a:lnTo>
                    <a:pt x="51" y="1293"/>
                  </a:lnTo>
                  <a:lnTo>
                    <a:pt x="63" y="1312"/>
                  </a:lnTo>
                  <a:lnTo>
                    <a:pt x="78" y="1331"/>
                  </a:lnTo>
                  <a:lnTo>
                    <a:pt x="95" y="1348"/>
                  </a:lnTo>
                  <a:lnTo>
                    <a:pt x="113" y="1364"/>
                  </a:lnTo>
                  <a:lnTo>
                    <a:pt x="133" y="1379"/>
                  </a:lnTo>
                  <a:lnTo>
                    <a:pt x="156" y="1391"/>
                  </a:lnTo>
                  <a:lnTo>
                    <a:pt x="180" y="1401"/>
                  </a:lnTo>
                  <a:lnTo>
                    <a:pt x="206" y="1410"/>
                  </a:lnTo>
                  <a:lnTo>
                    <a:pt x="234" y="1416"/>
                  </a:lnTo>
                  <a:lnTo>
                    <a:pt x="263" y="1420"/>
                  </a:lnTo>
                  <a:lnTo>
                    <a:pt x="292" y="1422"/>
                  </a:lnTo>
                  <a:lnTo>
                    <a:pt x="324" y="1422"/>
                  </a:lnTo>
                  <a:lnTo>
                    <a:pt x="357" y="1420"/>
                  </a:lnTo>
                  <a:lnTo>
                    <a:pt x="390" y="1416"/>
                  </a:lnTo>
                  <a:lnTo>
                    <a:pt x="424" y="1411"/>
                  </a:lnTo>
                  <a:lnTo>
                    <a:pt x="459" y="1403"/>
                  </a:lnTo>
                  <a:lnTo>
                    <a:pt x="494" y="1394"/>
                  </a:lnTo>
                  <a:lnTo>
                    <a:pt x="530" y="1383"/>
                  </a:lnTo>
                  <a:lnTo>
                    <a:pt x="565" y="1371"/>
                  </a:lnTo>
                  <a:lnTo>
                    <a:pt x="601" y="1358"/>
                  </a:lnTo>
                  <a:lnTo>
                    <a:pt x="637" y="1342"/>
                  </a:lnTo>
                  <a:lnTo>
                    <a:pt x="673" y="1326"/>
                  </a:lnTo>
                  <a:lnTo>
                    <a:pt x="708" y="1308"/>
                  </a:lnTo>
                  <a:lnTo>
                    <a:pt x="742" y="1289"/>
                  </a:lnTo>
                  <a:lnTo>
                    <a:pt x="777" y="1269"/>
                  </a:lnTo>
                  <a:lnTo>
                    <a:pt x="810" y="1248"/>
                  </a:lnTo>
                  <a:lnTo>
                    <a:pt x="843" y="1225"/>
                  </a:lnTo>
                  <a:lnTo>
                    <a:pt x="875" y="1202"/>
                  </a:lnTo>
                  <a:lnTo>
                    <a:pt x="906" y="1178"/>
                  </a:lnTo>
                  <a:lnTo>
                    <a:pt x="935" y="1153"/>
                  </a:lnTo>
                  <a:lnTo>
                    <a:pt x="964" y="1128"/>
                  </a:lnTo>
                  <a:lnTo>
                    <a:pt x="990" y="1101"/>
                  </a:lnTo>
                  <a:lnTo>
                    <a:pt x="1016" y="1074"/>
                  </a:lnTo>
                  <a:lnTo>
                    <a:pt x="1038" y="1046"/>
                  </a:lnTo>
                  <a:lnTo>
                    <a:pt x="1060" y="1019"/>
                  </a:lnTo>
                  <a:lnTo>
                    <a:pt x="1079" y="990"/>
                  </a:lnTo>
                  <a:lnTo>
                    <a:pt x="1096" y="961"/>
                  </a:lnTo>
                  <a:lnTo>
                    <a:pt x="1111" y="932"/>
                  </a:lnTo>
                  <a:lnTo>
                    <a:pt x="1137" y="876"/>
                  </a:lnTo>
                  <a:lnTo>
                    <a:pt x="1158" y="825"/>
                  </a:lnTo>
                  <a:lnTo>
                    <a:pt x="1177" y="779"/>
                  </a:lnTo>
                  <a:lnTo>
                    <a:pt x="1192" y="738"/>
                  </a:lnTo>
                  <a:lnTo>
                    <a:pt x="1204" y="701"/>
                  </a:lnTo>
                  <a:lnTo>
                    <a:pt x="1214" y="669"/>
                  </a:lnTo>
                  <a:lnTo>
                    <a:pt x="1222" y="641"/>
                  </a:lnTo>
                  <a:lnTo>
                    <a:pt x="1228" y="616"/>
                  </a:lnTo>
                  <a:lnTo>
                    <a:pt x="1232" y="595"/>
                  </a:lnTo>
                  <a:lnTo>
                    <a:pt x="1235" y="578"/>
                  </a:lnTo>
                  <a:lnTo>
                    <a:pt x="1236" y="564"/>
                  </a:lnTo>
                  <a:lnTo>
                    <a:pt x="1237" y="554"/>
                  </a:lnTo>
                  <a:lnTo>
                    <a:pt x="1236" y="540"/>
                  </a:lnTo>
                  <a:lnTo>
                    <a:pt x="1236" y="536"/>
                  </a:lnTo>
                  <a:lnTo>
                    <a:pt x="1226" y="552"/>
                  </a:lnTo>
                  <a:lnTo>
                    <a:pt x="1194" y="594"/>
                  </a:lnTo>
                  <a:lnTo>
                    <a:pt x="1183" y="608"/>
                  </a:lnTo>
                  <a:lnTo>
                    <a:pt x="1171" y="622"/>
                  </a:lnTo>
                  <a:lnTo>
                    <a:pt x="1157" y="636"/>
                  </a:lnTo>
                  <a:lnTo>
                    <a:pt x="1143" y="651"/>
                  </a:lnTo>
                  <a:lnTo>
                    <a:pt x="1127" y="666"/>
                  </a:lnTo>
                  <a:lnTo>
                    <a:pt x="1110" y="681"/>
                  </a:lnTo>
                  <a:lnTo>
                    <a:pt x="1091" y="696"/>
                  </a:lnTo>
                  <a:lnTo>
                    <a:pt x="1072" y="711"/>
                  </a:lnTo>
                  <a:lnTo>
                    <a:pt x="1052" y="724"/>
                  </a:lnTo>
                  <a:lnTo>
                    <a:pt x="1030" y="737"/>
                  </a:lnTo>
                  <a:lnTo>
                    <a:pt x="1007" y="750"/>
                  </a:lnTo>
                  <a:lnTo>
                    <a:pt x="983" y="760"/>
                  </a:lnTo>
                  <a:lnTo>
                    <a:pt x="959" y="771"/>
                  </a:lnTo>
                  <a:lnTo>
                    <a:pt x="932" y="779"/>
                  </a:lnTo>
                  <a:lnTo>
                    <a:pt x="905" y="786"/>
                  </a:lnTo>
                  <a:lnTo>
                    <a:pt x="876" y="791"/>
                  </a:lnTo>
                  <a:lnTo>
                    <a:pt x="847" y="793"/>
                  </a:lnTo>
                  <a:lnTo>
                    <a:pt x="817" y="794"/>
                  </a:lnTo>
                  <a:lnTo>
                    <a:pt x="785" y="793"/>
                  </a:lnTo>
                  <a:lnTo>
                    <a:pt x="753" y="789"/>
                  </a:lnTo>
                  <a:lnTo>
                    <a:pt x="719" y="783"/>
                  </a:lnTo>
                  <a:lnTo>
                    <a:pt x="684" y="773"/>
                  </a:lnTo>
                  <a:lnTo>
                    <a:pt x="649" y="760"/>
                  </a:lnTo>
                  <a:lnTo>
                    <a:pt x="613" y="744"/>
                  </a:lnTo>
                  <a:lnTo>
                    <a:pt x="577" y="726"/>
                  </a:lnTo>
                  <a:lnTo>
                    <a:pt x="545" y="707"/>
                  </a:lnTo>
                  <a:lnTo>
                    <a:pt x="517" y="688"/>
                  </a:lnTo>
                  <a:lnTo>
                    <a:pt x="492" y="668"/>
                  </a:lnTo>
                  <a:lnTo>
                    <a:pt x="470" y="648"/>
                  </a:lnTo>
                  <a:lnTo>
                    <a:pt x="451" y="627"/>
                  </a:lnTo>
                  <a:lnTo>
                    <a:pt x="434" y="606"/>
                  </a:lnTo>
                  <a:lnTo>
                    <a:pt x="420" y="583"/>
                  </a:lnTo>
                  <a:lnTo>
                    <a:pt x="410" y="561"/>
                  </a:lnTo>
                  <a:lnTo>
                    <a:pt x="401" y="539"/>
                  </a:lnTo>
                  <a:lnTo>
                    <a:pt x="394" y="516"/>
                  </a:lnTo>
                  <a:lnTo>
                    <a:pt x="390" y="492"/>
                  </a:lnTo>
                  <a:lnTo>
                    <a:pt x="388" y="468"/>
                  </a:lnTo>
                  <a:lnTo>
                    <a:pt x="388" y="445"/>
                  </a:lnTo>
                  <a:lnTo>
                    <a:pt x="389" y="420"/>
                  </a:lnTo>
                  <a:lnTo>
                    <a:pt x="391" y="395"/>
                  </a:lnTo>
                  <a:lnTo>
                    <a:pt x="395" y="371"/>
                  </a:lnTo>
                  <a:lnTo>
                    <a:pt x="401" y="346"/>
                  </a:lnTo>
                  <a:lnTo>
                    <a:pt x="408" y="321"/>
                  </a:lnTo>
                  <a:lnTo>
                    <a:pt x="416" y="295"/>
                  </a:lnTo>
                  <a:lnTo>
                    <a:pt x="425" y="271"/>
                  </a:lnTo>
                  <a:lnTo>
                    <a:pt x="434" y="246"/>
                  </a:lnTo>
                  <a:lnTo>
                    <a:pt x="444" y="220"/>
                  </a:lnTo>
                  <a:lnTo>
                    <a:pt x="455" y="196"/>
                  </a:lnTo>
                  <a:lnTo>
                    <a:pt x="478" y="145"/>
                  </a:lnTo>
                  <a:lnTo>
                    <a:pt x="500" y="96"/>
                  </a:lnTo>
                  <a:lnTo>
                    <a:pt x="523" y="47"/>
                  </a:lnTo>
                  <a:lnTo>
                    <a:pt x="543" y="0"/>
                  </a:lnTo>
                  <a:close/>
                </a:path>
              </a:pathLst>
            </a:custGeom>
            <a:solidFill>
              <a:srgbClr val="854557"/>
            </a:solidFill>
            <a:ln w="9525">
              <a:noFill/>
              <a:round/>
              <a:headEnd/>
              <a:tailEnd/>
            </a:ln>
          </p:spPr>
          <p:txBody>
            <a:bodyPr/>
            <a:lstStyle/>
            <a:p>
              <a:endParaRPr lang="zh-TW" altLang="en-US"/>
            </a:p>
          </p:txBody>
        </p:sp>
        <p:sp>
          <p:nvSpPr>
            <p:cNvPr id="20" name="Freeform 55"/>
            <p:cNvSpPr>
              <a:spLocks/>
            </p:cNvSpPr>
            <p:nvPr/>
          </p:nvSpPr>
          <p:spPr bwMode="auto">
            <a:xfrm>
              <a:off x="-1506538" y="2914650"/>
              <a:ext cx="76200" cy="149225"/>
            </a:xfrm>
            <a:custGeom>
              <a:avLst/>
              <a:gdLst>
                <a:gd name="T0" fmla="*/ 2147483647 w 432"/>
                <a:gd name="T1" fmla="*/ 2147483647 h 848"/>
                <a:gd name="T2" fmla="*/ 2147483647 w 432"/>
                <a:gd name="T3" fmla="*/ 2147483647 h 848"/>
                <a:gd name="T4" fmla="*/ 2147483647 w 432"/>
                <a:gd name="T5" fmla="*/ 2147483647 h 848"/>
                <a:gd name="T6" fmla="*/ 2147483647 w 432"/>
                <a:gd name="T7" fmla="*/ 2147483647 h 848"/>
                <a:gd name="T8" fmla="*/ 2147483647 w 432"/>
                <a:gd name="T9" fmla="*/ 2147483647 h 848"/>
                <a:gd name="T10" fmla="*/ 2147483647 w 432"/>
                <a:gd name="T11" fmla="*/ 2147483647 h 848"/>
                <a:gd name="T12" fmla="*/ 0 w 432"/>
                <a:gd name="T13" fmla="*/ 2147483647 h 848"/>
                <a:gd name="T14" fmla="*/ 0 w 432"/>
                <a:gd name="T15" fmla="*/ 2147483647 h 848"/>
                <a:gd name="T16" fmla="*/ 2147483647 w 432"/>
                <a:gd name="T17" fmla="*/ 2147483647 h 848"/>
                <a:gd name="T18" fmla="*/ 2147483647 w 432"/>
                <a:gd name="T19" fmla="*/ 2147483647 h 848"/>
                <a:gd name="T20" fmla="*/ 2147483647 w 432"/>
                <a:gd name="T21" fmla="*/ 2147483647 h 848"/>
                <a:gd name="T22" fmla="*/ 2147483647 w 432"/>
                <a:gd name="T23" fmla="*/ 2147483647 h 848"/>
                <a:gd name="T24" fmla="*/ 2147483647 w 432"/>
                <a:gd name="T25" fmla="*/ 2147483647 h 848"/>
                <a:gd name="T26" fmla="*/ 2147483647 w 432"/>
                <a:gd name="T27" fmla="*/ 2147483647 h 848"/>
                <a:gd name="T28" fmla="*/ 2147483647 w 432"/>
                <a:gd name="T29" fmla="*/ 2147483647 h 848"/>
                <a:gd name="T30" fmla="*/ 2147483647 w 432"/>
                <a:gd name="T31" fmla="*/ 2147483647 h 848"/>
                <a:gd name="T32" fmla="*/ 2147483647 w 432"/>
                <a:gd name="T33" fmla="*/ 2147483647 h 848"/>
                <a:gd name="T34" fmla="*/ 2147483647 w 432"/>
                <a:gd name="T35" fmla="*/ 2147483647 h 848"/>
                <a:gd name="T36" fmla="*/ 2147483647 w 432"/>
                <a:gd name="T37" fmla="*/ 2147483647 h 848"/>
                <a:gd name="T38" fmla="*/ 2147483647 w 432"/>
                <a:gd name="T39" fmla="*/ 2147483647 h 848"/>
                <a:gd name="T40" fmla="*/ 2147483647 w 432"/>
                <a:gd name="T41" fmla="*/ 2147483647 h 848"/>
                <a:gd name="T42" fmla="*/ 2147483647 w 432"/>
                <a:gd name="T43" fmla="*/ 2147483647 h 848"/>
                <a:gd name="T44" fmla="*/ 2147483647 w 432"/>
                <a:gd name="T45" fmla="*/ 2147483647 h 848"/>
                <a:gd name="T46" fmla="*/ 2147483647 w 432"/>
                <a:gd name="T47" fmla="*/ 2147483647 h 848"/>
                <a:gd name="T48" fmla="*/ 2147483647 w 432"/>
                <a:gd name="T49" fmla="*/ 2147483647 h 848"/>
                <a:gd name="T50" fmla="*/ 2147483647 w 432"/>
                <a:gd name="T51" fmla="*/ 2147483647 h 848"/>
                <a:gd name="T52" fmla="*/ 2147483647 w 432"/>
                <a:gd name="T53" fmla="*/ 2147483647 h 848"/>
                <a:gd name="T54" fmla="*/ 2147483647 w 432"/>
                <a:gd name="T55" fmla="*/ 2147483647 h 848"/>
                <a:gd name="T56" fmla="*/ 2147483647 w 432"/>
                <a:gd name="T57" fmla="*/ 2147483647 h 848"/>
                <a:gd name="T58" fmla="*/ 2147483647 w 432"/>
                <a:gd name="T59" fmla="*/ 2147483647 h 848"/>
                <a:gd name="T60" fmla="*/ 2147483647 w 432"/>
                <a:gd name="T61" fmla="*/ 2147483647 h 848"/>
                <a:gd name="T62" fmla="*/ 2147483647 w 432"/>
                <a:gd name="T63" fmla="*/ 2147483647 h 848"/>
                <a:gd name="T64" fmla="*/ 2147483647 w 432"/>
                <a:gd name="T65" fmla="*/ 2147483647 h 848"/>
                <a:gd name="T66" fmla="*/ 2147483647 w 432"/>
                <a:gd name="T67" fmla="*/ 2147483647 h 848"/>
                <a:gd name="T68" fmla="*/ 2147483647 w 432"/>
                <a:gd name="T69" fmla="*/ 2147483647 h 848"/>
                <a:gd name="T70" fmla="*/ 2147483647 w 432"/>
                <a:gd name="T71" fmla="*/ 2147483647 h 848"/>
                <a:gd name="T72" fmla="*/ 2147483647 w 432"/>
                <a:gd name="T73" fmla="*/ 2147483647 h 848"/>
                <a:gd name="T74" fmla="*/ 2147483647 w 432"/>
                <a:gd name="T75" fmla="*/ 2147483647 h 84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32"/>
                <a:gd name="T115" fmla="*/ 0 h 848"/>
                <a:gd name="T116" fmla="*/ 432 w 432"/>
                <a:gd name="T117" fmla="*/ 848 h 84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32" h="848">
                  <a:moveTo>
                    <a:pt x="114" y="0"/>
                  </a:moveTo>
                  <a:lnTo>
                    <a:pt x="111" y="9"/>
                  </a:lnTo>
                  <a:lnTo>
                    <a:pt x="103" y="31"/>
                  </a:lnTo>
                  <a:lnTo>
                    <a:pt x="93" y="65"/>
                  </a:lnTo>
                  <a:lnTo>
                    <a:pt x="80" y="111"/>
                  </a:lnTo>
                  <a:lnTo>
                    <a:pt x="65" y="166"/>
                  </a:lnTo>
                  <a:lnTo>
                    <a:pt x="50" y="226"/>
                  </a:lnTo>
                  <a:lnTo>
                    <a:pt x="35" y="293"/>
                  </a:lnTo>
                  <a:lnTo>
                    <a:pt x="22" y="363"/>
                  </a:lnTo>
                  <a:lnTo>
                    <a:pt x="15" y="398"/>
                  </a:lnTo>
                  <a:lnTo>
                    <a:pt x="11" y="433"/>
                  </a:lnTo>
                  <a:lnTo>
                    <a:pt x="7" y="469"/>
                  </a:lnTo>
                  <a:lnTo>
                    <a:pt x="4" y="503"/>
                  </a:lnTo>
                  <a:lnTo>
                    <a:pt x="0" y="537"/>
                  </a:lnTo>
                  <a:lnTo>
                    <a:pt x="0" y="571"/>
                  </a:lnTo>
                  <a:lnTo>
                    <a:pt x="0" y="603"/>
                  </a:lnTo>
                  <a:lnTo>
                    <a:pt x="2" y="634"/>
                  </a:lnTo>
                  <a:lnTo>
                    <a:pt x="6" y="663"/>
                  </a:lnTo>
                  <a:lnTo>
                    <a:pt x="11" y="692"/>
                  </a:lnTo>
                  <a:lnTo>
                    <a:pt x="18" y="717"/>
                  </a:lnTo>
                  <a:lnTo>
                    <a:pt x="27" y="741"/>
                  </a:lnTo>
                  <a:lnTo>
                    <a:pt x="38" y="762"/>
                  </a:lnTo>
                  <a:lnTo>
                    <a:pt x="51" y="780"/>
                  </a:lnTo>
                  <a:lnTo>
                    <a:pt x="67" y="795"/>
                  </a:lnTo>
                  <a:lnTo>
                    <a:pt x="85" y="807"/>
                  </a:lnTo>
                  <a:lnTo>
                    <a:pt x="105" y="817"/>
                  </a:lnTo>
                  <a:lnTo>
                    <a:pt x="123" y="825"/>
                  </a:lnTo>
                  <a:lnTo>
                    <a:pt x="142" y="832"/>
                  </a:lnTo>
                  <a:lnTo>
                    <a:pt x="160" y="837"/>
                  </a:lnTo>
                  <a:lnTo>
                    <a:pt x="177" y="841"/>
                  </a:lnTo>
                  <a:lnTo>
                    <a:pt x="194" y="845"/>
                  </a:lnTo>
                  <a:lnTo>
                    <a:pt x="211" y="847"/>
                  </a:lnTo>
                  <a:lnTo>
                    <a:pt x="227" y="848"/>
                  </a:lnTo>
                  <a:lnTo>
                    <a:pt x="243" y="848"/>
                  </a:lnTo>
                  <a:lnTo>
                    <a:pt x="258" y="847"/>
                  </a:lnTo>
                  <a:lnTo>
                    <a:pt x="273" y="846"/>
                  </a:lnTo>
                  <a:lnTo>
                    <a:pt x="286" y="843"/>
                  </a:lnTo>
                  <a:lnTo>
                    <a:pt x="300" y="840"/>
                  </a:lnTo>
                  <a:lnTo>
                    <a:pt x="313" y="836"/>
                  </a:lnTo>
                  <a:lnTo>
                    <a:pt x="325" y="833"/>
                  </a:lnTo>
                  <a:lnTo>
                    <a:pt x="336" y="829"/>
                  </a:lnTo>
                  <a:lnTo>
                    <a:pt x="358" y="818"/>
                  </a:lnTo>
                  <a:lnTo>
                    <a:pt x="376" y="809"/>
                  </a:lnTo>
                  <a:lnTo>
                    <a:pt x="393" y="798"/>
                  </a:lnTo>
                  <a:lnTo>
                    <a:pt x="407" y="787"/>
                  </a:lnTo>
                  <a:lnTo>
                    <a:pt x="425" y="771"/>
                  </a:lnTo>
                  <a:lnTo>
                    <a:pt x="432" y="765"/>
                  </a:lnTo>
                  <a:lnTo>
                    <a:pt x="426" y="768"/>
                  </a:lnTo>
                  <a:lnTo>
                    <a:pt x="412" y="775"/>
                  </a:lnTo>
                  <a:lnTo>
                    <a:pt x="402" y="778"/>
                  </a:lnTo>
                  <a:lnTo>
                    <a:pt x="390" y="782"/>
                  </a:lnTo>
                  <a:lnTo>
                    <a:pt x="378" y="785"/>
                  </a:lnTo>
                  <a:lnTo>
                    <a:pt x="363" y="788"/>
                  </a:lnTo>
                  <a:lnTo>
                    <a:pt x="347" y="792"/>
                  </a:lnTo>
                  <a:lnTo>
                    <a:pt x="330" y="793"/>
                  </a:lnTo>
                  <a:lnTo>
                    <a:pt x="313" y="793"/>
                  </a:lnTo>
                  <a:lnTo>
                    <a:pt x="295" y="792"/>
                  </a:lnTo>
                  <a:lnTo>
                    <a:pt x="276" y="788"/>
                  </a:lnTo>
                  <a:lnTo>
                    <a:pt x="258" y="782"/>
                  </a:lnTo>
                  <a:lnTo>
                    <a:pt x="239" y="775"/>
                  </a:lnTo>
                  <a:lnTo>
                    <a:pt x="221" y="764"/>
                  </a:lnTo>
                  <a:lnTo>
                    <a:pt x="203" y="750"/>
                  </a:lnTo>
                  <a:lnTo>
                    <a:pt x="186" y="733"/>
                  </a:lnTo>
                  <a:lnTo>
                    <a:pt x="169" y="713"/>
                  </a:lnTo>
                  <a:lnTo>
                    <a:pt x="153" y="689"/>
                  </a:lnTo>
                  <a:lnTo>
                    <a:pt x="139" y="660"/>
                  </a:lnTo>
                  <a:lnTo>
                    <a:pt x="125" y="628"/>
                  </a:lnTo>
                  <a:lnTo>
                    <a:pt x="115" y="590"/>
                  </a:lnTo>
                  <a:lnTo>
                    <a:pt x="104" y="548"/>
                  </a:lnTo>
                  <a:lnTo>
                    <a:pt x="97" y="501"/>
                  </a:lnTo>
                  <a:lnTo>
                    <a:pt x="91" y="448"/>
                  </a:lnTo>
                  <a:lnTo>
                    <a:pt x="88" y="390"/>
                  </a:lnTo>
                  <a:lnTo>
                    <a:pt x="87" y="324"/>
                  </a:lnTo>
                  <a:lnTo>
                    <a:pt x="89" y="254"/>
                  </a:lnTo>
                  <a:lnTo>
                    <a:pt x="94" y="176"/>
                  </a:lnTo>
                  <a:lnTo>
                    <a:pt x="102" y="93"/>
                  </a:lnTo>
                  <a:lnTo>
                    <a:pt x="114" y="0"/>
                  </a:lnTo>
                  <a:close/>
                </a:path>
              </a:pathLst>
            </a:custGeom>
            <a:solidFill>
              <a:srgbClr val="9E6E77"/>
            </a:solidFill>
            <a:ln w="9525">
              <a:noFill/>
              <a:round/>
              <a:headEnd/>
              <a:tailEnd/>
            </a:ln>
          </p:spPr>
          <p:txBody>
            <a:bodyPr/>
            <a:lstStyle/>
            <a:p>
              <a:endParaRPr lang="zh-TW" altLang="en-US"/>
            </a:p>
          </p:txBody>
        </p:sp>
        <p:sp>
          <p:nvSpPr>
            <p:cNvPr id="21" name="Freeform 56"/>
            <p:cNvSpPr>
              <a:spLocks/>
            </p:cNvSpPr>
            <p:nvPr/>
          </p:nvSpPr>
          <p:spPr bwMode="auto">
            <a:xfrm>
              <a:off x="-957263" y="2940050"/>
              <a:ext cx="92075" cy="85725"/>
            </a:xfrm>
            <a:custGeom>
              <a:avLst/>
              <a:gdLst>
                <a:gd name="T0" fmla="*/ 2147483647 w 527"/>
                <a:gd name="T1" fmla="*/ 2147483647 h 483"/>
                <a:gd name="T2" fmla="*/ 2147483647 w 527"/>
                <a:gd name="T3" fmla="*/ 2147483647 h 483"/>
                <a:gd name="T4" fmla="*/ 2147483647 w 527"/>
                <a:gd name="T5" fmla="*/ 2147483647 h 483"/>
                <a:gd name="T6" fmla="*/ 2147483647 w 527"/>
                <a:gd name="T7" fmla="*/ 2147483647 h 483"/>
                <a:gd name="T8" fmla="*/ 2147483647 w 527"/>
                <a:gd name="T9" fmla="*/ 2147483647 h 483"/>
                <a:gd name="T10" fmla="*/ 2147483647 w 527"/>
                <a:gd name="T11" fmla="*/ 2147483647 h 483"/>
                <a:gd name="T12" fmla="*/ 2147483647 w 527"/>
                <a:gd name="T13" fmla="*/ 2147483647 h 483"/>
                <a:gd name="T14" fmla="*/ 2147483647 w 527"/>
                <a:gd name="T15" fmla="*/ 2147483647 h 483"/>
                <a:gd name="T16" fmla="*/ 2147483647 w 527"/>
                <a:gd name="T17" fmla="*/ 2147483647 h 483"/>
                <a:gd name="T18" fmla="*/ 2147483647 w 527"/>
                <a:gd name="T19" fmla="*/ 2147483647 h 483"/>
                <a:gd name="T20" fmla="*/ 2147483647 w 527"/>
                <a:gd name="T21" fmla="*/ 2147483647 h 483"/>
                <a:gd name="T22" fmla="*/ 2147483647 w 527"/>
                <a:gd name="T23" fmla="*/ 2147483647 h 483"/>
                <a:gd name="T24" fmla="*/ 2147483647 w 527"/>
                <a:gd name="T25" fmla="*/ 2147483647 h 483"/>
                <a:gd name="T26" fmla="*/ 2147483647 w 527"/>
                <a:gd name="T27" fmla="*/ 2147483647 h 483"/>
                <a:gd name="T28" fmla="*/ 2147483647 w 527"/>
                <a:gd name="T29" fmla="*/ 2147483647 h 483"/>
                <a:gd name="T30" fmla="*/ 2147483647 w 527"/>
                <a:gd name="T31" fmla="*/ 2147483647 h 483"/>
                <a:gd name="T32" fmla="*/ 2147483647 w 527"/>
                <a:gd name="T33" fmla="*/ 2147483647 h 483"/>
                <a:gd name="T34" fmla="*/ 2147483647 w 527"/>
                <a:gd name="T35" fmla="*/ 2147483647 h 483"/>
                <a:gd name="T36" fmla="*/ 2147483647 w 527"/>
                <a:gd name="T37" fmla="*/ 2147483647 h 483"/>
                <a:gd name="T38" fmla="*/ 2147483647 w 527"/>
                <a:gd name="T39" fmla="*/ 2147483647 h 483"/>
                <a:gd name="T40" fmla="*/ 2147483647 w 527"/>
                <a:gd name="T41" fmla="*/ 2147483647 h 483"/>
                <a:gd name="T42" fmla="*/ 2147483647 w 527"/>
                <a:gd name="T43" fmla="*/ 2147483647 h 483"/>
                <a:gd name="T44" fmla="*/ 2147483647 w 527"/>
                <a:gd name="T45" fmla="*/ 2147483647 h 483"/>
                <a:gd name="T46" fmla="*/ 2147483647 w 527"/>
                <a:gd name="T47" fmla="*/ 2147483647 h 483"/>
                <a:gd name="T48" fmla="*/ 2147483647 w 527"/>
                <a:gd name="T49" fmla="*/ 2147483647 h 483"/>
                <a:gd name="T50" fmla="*/ 2147483647 w 527"/>
                <a:gd name="T51" fmla="*/ 2147483647 h 483"/>
                <a:gd name="T52" fmla="*/ 2147483647 w 527"/>
                <a:gd name="T53" fmla="*/ 2147483647 h 483"/>
                <a:gd name="T54" fmla="*/ 2147483647 w 527"/>
                <a:gd name="T55" fmla="*/ 2147483647 h 483"/>
                <a:gd name="T56" fmla="*/ 2147483647 w 527"/>
                <a:gd name="T57" fmla="*/ 2147483647 h 483"/>
                <a:gd name="T58" fmla="*/ 2147483647 w 527"/>
                <a:gd name="T59" fmla="*/ 2147483647 h 483"/>
                <a:gd name="T60" fmla="*/ 2147483647 w 527"/>
                <a:gd name="T61" fmla="*/ 2147483647 h 483"/>
                <a:gd name="T62" fmla="*/ 2147483647 w 527"/>
                <a:gd name="T63" fmla="*/ 2147483647 h 483"/>
                <a:gd name="T64" fmla="*/ 2147483647 w 527"/>
                <a:gd name="T65" fmla="*/ 2147483647 h 483"/>
                <a:gd name="T66" fmla="*/ 2147483647 w 527"/>
                <a:gd name="T67" fmla="*/ 2147483647 h 483"/>
                <a:gd name="T68" fmla="*/ 2147483647 w 527"/>
                <a:gd name="T69" fmla="*/ 2147483647 h 48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7"/>
                <a:gd name="T106" fmla="*/ 0 h 483"/>
                <a:gd name="T107" fmla="*/ 527 w 527"/>
                <a:gd name="T108" fmla="*/ 483 h 48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7" h="483">
                  <a:moveTo>
                    <a:pt x="415" y="0"/>
                  </a:moveTo>
                  <a:lnTo>
                    <a:pt x="426" y="9"/>
                  </a:lnTo>
                  <a:lnTo>
                    <a:pt x="452" y="37"/>
                  </a:lnTo>
                  <a:lnTo>
                    <a:pt x="468" y="56"/>
                  </a:lnTo>
                  <a:lnTo>
                    <a:pt x="484" y="78"/>
                  </a:lnTo>
                  <a:lnTo>
                    <a:pt x="491" y="91"/>
                  </a:lnTo>
                  <a:lnTo>
                    <a:pt x="499" y="103"/>
                  </a:lnTo>
                  <a:lnTo>
                    <a:pt x="506" y="116"/>
                  </a:lnTo>
                  <a:lnTo>
                    <a:pt x="512" y="130"/>
                  </a:lnTo>
                  <a:lnTo>
                    <a:pt x="518" y="145"/>
                  </a:lnTo>
                  <a:lnTo>
                    <a:pt x="522" y="158"/>
                  </a:lnTo>
                  <a:lnTo>
                    <a:pt x="525" y="174"/>
                  </a:lnTo>
                  <a:lnTo>
                    <a:pt x="527" y="189"/>
                  </a:lnTo>
                  <a:lnTo>
                    <a:pt x="527" y="205"/>
                  </a:lnTo>
                  <a:lnTo>
                    <a:pt x="527" y="220"/>
                  </a:lnTo>
                  <a:lnTo>
                    <a:pt x="524" y="236"/>
                  </a:lnTo>
                  <a:lnTo>
                    <a:pt x="520" y="252"/>
                  </a:lnTo>
                  <a:lnTo>
                    <a:pt x="514" y="268"/>
                  </a:lnTo>
                  <a:lnTo>
                    <a:pt x="505" y="283"/>
                  </a:lnTo>
                  <a:lnTo>
                    <a:pt x="495" y="299"/>
                  </a:lnTo>
                  <a:lnTo>
                    <a:pt x="481" y="315"/>
                  </a:lnTo>
                  <a:lnTo>
                    <a:pt x="466" y="331"/>
                  </a:lnTo>
                  <a:lnTo>
                    <a:pt x="447" y="346"/>
                  </a:lnTo>
                  <a:lnTo>
                    <a:pt x="426" y="361"/>
                  </a:lnTo>
                  <a:lnTo>
                    <a:pt x="401" y="376"/>
                  </a:lnTo>
                  <a:lnTo>
                    <a:pt x="376" y="389"/>
                  </a:lnTo>
                  <a:lnTo>
                    <a:pt x="352" y="402"/>
                  </a:lnTo>
                  <a:lnTo>
                    <a:pt x="327" y="413"/>
                  </a:lnTo>
                  <a:lnTo>
                    <a:pt x="305" y="423"/>
                  </a:lnTo>
                  <a:lnTo>
                    <a:pt x="283" y="433"/>
                  </a:lnTo>
                  <a:lnTo>
                    <a:pt x="261" y="441"/>
                  </a:lnTo>
                  <a:lnTo>
                    <a:pt x="241" y="449"/>
                  </a:lnTo>
                  <a:lnTo>
                    <a:pt x="222" y="455"/>
                  </a:lnTo>
                  <a:lnTo>
                    <a:pt x="185" y="466"/>
                  </a:lnTo>
                  <a:lnTo>
                    <a:pt x="152" y="473"/>
                  </a:lnTo>
                  <a:lnTo>
                    <a:pt x="123" y="478"/>
                  </a:lnTo>
                  <a:lnTo>
                    <a:pt x="97" y="482"/>
                  </a:lnTo>
                  <a:lnTo>
                    <a:pt x="74" y="483"/>
                  </a:lnTo>
                  <a:lnTo>
                    <a:pt x="54" y="483"/>
                  </a:lnTo>
                  <a:lnTo>
                    <a:pt x="37" y="480"/>
                  </a:lnTo>
                  <a:lnTo>
                    <a:pt x="24" y="479"/>
                  </a:lnTo>
                  <a:lnTo>
                    <a:pt x="6" y="475"/>
                  </a:lnTo>
                  <a:lnTo>
                    <a:pt x="0" y="473"/>
                  </a:lnTo>
                  <a:lnTo>
                    <a:pt x="6" y="472"/>
                  </a:lnTo>
                  <a:lnTo>
                    <a:pt x="25" y="468"/>
                  </a:lnTo>
                  <a:lnTo>
                    <a:pt x="54" y="461"/>
                  </a:lnTo>
                  <a:lnTo>
                    <a:pt x="90" y="452"/>
                  </a:lnTo>
                  <a:lnTo>
                    <a:pt x="111" y="446"/>
                  </a:lnTo>
                  <a:lnTo>
                    <a:pt x="132" y="439"/>
                  </a:lnTo>
                  <a:lnTo>
                    <a:pt x="156" y="431"/>
                  </a:lnTo>
                  <a:lnTo>
                    <a:pt x="179" y="422"/>
                  </a:lnTo>
                  <a:lnTo>
                    <a:pt x="202" y="413"/>
                  </a:lnTo>
                  <a:lnTo>
                    <a:pt x="227" y="402"/>
                  </a:lnTo>
                  <a:lnTo>
                    <a:pt x="251" y="390"/>
                  </a:lnTo>
                  <a:lnTo>
                    <a:pt x="275" y="377"/>
                  </a:lnTo>
                  <a:lnTo>
                    <a:pt x="299" y="363"/>
                  </a:lnTo>
                  <a:lnTo>
                    <a:pt x="321" y="348"/>
                  </a:lnTo>
                  <a:lnTo>
                    <a:pt x="342" y="332"/>
                  </a:lnTo>
                  <a:lnTo>
                    <a:pt x="363" y="314"/>
                  </a:lnTo>
                  <a:lnTo>
                    <a:pt x="381" y="296"/>
                  </a:lnTo>
                  <a:lnTo>
                    <a:pt x="398" y="276"/>
                  </a:lnTo>
                  <a:lnTo>
                    <a:pt x="413" y="255"/>
                  </a:lnTo>
                  <a:lnTo>
                    <a:pt x="426" y="232"/>
                  </a:lnTo>
                  <a:lnTo>
                    <a:pt x="436" y="208"/>
                  </a:lnTo>
                  <a:lnTo>
                    <a:pt x="444" y="183"/>
                  </a:lnTo>
                  <a:lnTo>
                    <a:pt x="448" y="156"/>
                  </a:lnTo>
                  <a:lnTo>
                    <a:pt x="449" y="128"/>
                  </a:lnTo>
                  <a:lnTo>
                    <a:pt x="447" y="98"/>
                  </a:lnTo>
                  <a:lnTo>
                    <a:pt x="441" y="67"/>
                  </a:lnTo>
                  <a:lnTo>
                    <a:pt x="430" y="35"/>
                  </a:lnTo>
                  <a:lnTo>
                    <a:pt x="415" y="0"/>
                  </a:lnTo>
                  <a:close/>
                </a:path>
              </a:pathLst>
            </a:custGeom>
            <a:solidFill>
              <a:srgbClr val="9E6E77"/>
            </a:solidFill>
            <a:ln w="9525">
              <a:noFill/>
              <a:round/>
              <a:headEnd/>
              <a:tailEnd/>
            </a:ln>
          </p:spPr>
          <p:txBody>
            <a:bodyPr/>
            <a:lstStyle/>
            <a:p>
              <a:endParaRPr lang="zh-TW" altLang="en-US"/>
            </a:p>
          </p:txBody>
        </p:sp>
        <p:sp>
          <p:nvSpPr>
            <p:cNvPr id="22" name="Freeform 57"/>
            <p:cNvSpPr>
              <a:spLocks/>
            </p:cNvSpPr>
            <p:nvPr/>
          </p:nvSpPr>
          <p:spPr bwMode="auto">
            <a:xfrm>
              <a:off x="-1431925" y="1765300"/>
              <a:ext cx="465138" cy="655637"/>
            </a:xfrm>
            <a:custGeom>
              <a:avLst/>
              <a:gdLst>
                <a:gd name="T0" fmla="*/ 2147483647 w 2641"/>
                <a:gd name="T1" fmla="*/ 2147483647 h 3713"/>
                <a:gd name="T2" fmla="*/ 2147483647 w 2641"/>
                <a:gd name="T3" fmla="*/ 2147483647 h 3713"/>
                <a:gd name="T4" fmla="*/ 2147483647 w 2641"/>
                <a:gd name="T5" fmla="*/ 2147483647 h 3713"/>
                <a:gd name="T6" fmla="*/ 2147483647 w 2641"/>
                <a:gd name="T7" fmla="*/ 2147483647 h 3713"/>
                <a:gd name="T8" fmla="*/ 2147483647 w 2641"/>
                <a:gd name="T9" fmla="*/ 2147483647 h 3713"/>
                <a:gd name="T10" fmla="*/ 2147483647 w 2641"/>
                <a:gd name="T11" fmla="*/ 2147483647 h 3713"/>
                <a:gd name="T12" fmla="*/ 2147483647 w 2641"/>
                <a:gd name="T13" fmla="*/ 2147483647 h 3713"/>
                <a:gd name="T14" fmla="*/ 2147483647 w 2641"/>
                <a:gd name="T15" fmla="*/ 2147483647 h 3713"/>
                <a:gd name="T16" fmla="*/ 2147483647 w 2641"/>
                <a:gd name="T17" fmla="*/ 2147483647 h 3713"/>
                <a:gd name="T18" fmla="*/ 2147483647 w 2641"/>
                <a:gd name="T19" fmla="*/ 2147483647 h 3713"/>
                <a:gd name="T20" fmla="*/ 2147483647 w 2641"/>
                <a:gd name="T21" fmla="*/ 2147483647 h 3713"/>
                <a:gd name="T22" fmla="*/ 2147483647 w 2641"/>
                <a:gd name="T23" fmla="*/ 2147483647 h 3713"/>
                <a:gd name="T24" fmla="*/ 2147483647 w 2641"/>
                <a:gd name="T25" fmla="*/ 2147483647 h 3713"/>
                <a:gd name="T26" fmla="*/ 2147483647 w 2641"/>
                <a:gd name="T27" fmla="*/ 2147483647 h 3713"/>
                <a:gd name="T28" fmla="*/ 2147483647 w 2641"/>
                <a:gd name="T29" fmla="*/ 2147483647 h 3713"/>
                <a:gd name="T30" fmla="*/ 2147483647 w 2641"/>
                <a:gd name="T31" fmla="*/ 2147483647 h 3713"/>
                <a:gd name="T32" fmla="*/ 2147483647 w 2641"/>
                <a:gd name="T33" fmla="*/ 2147483647 h 3713"/>
                <a:gd name="T34" fmla="*/ 2147483647 w 2641"/>
                <a:gd name="T35" fmla="*/ 2147483647 h 3713"/>
                <a:gd name="T36" fmla="*/ 2147483647 w 2641"/>
                <a:gd name="T37" fmla="*/ 2147483647 h 3713"/>
                <a:gd name="T38" fmla="*/ 2147483647 w 2641"/>
                <a:gd name="T39" fmla="*/ 2147483647 h 3713"/>
                <a:gd name="T40" fmla="*/ 2147483647 w 2641"/>
                <a:gd name="T41" fmla="*/ 2147483647 h 3713"/>
                <a:gd name="T42" fmla="*/ 2147483647 w 2641"/>
                <a:gd name="T43" fmla="*/ 2147483647 h 3713"/>
                <a:gd name="T44" fmla="*/ 2147483647 w 2641"/>
                <a:gd name="T45" fmla="*/ 2147483647 h 3713"/>
                <a:gd name="T46" fmla="*/ 2147483647 w 2641"/>
                <a:gd name="T47" fmla="*/ 2147483647 h 3713"/>
                <a:gd name="T48" fmla="*/ 2147483647 w 2641"/>
                <a:gd name="T49" fmla="*/ 2147483647 h 3713"/>
                <a:gd name="T50" fmla="*/ 2147483647 w 2641"/>
                <a:gd name="T51" fmla="*/ 2147483647 h 3713"/>
                <a:gd name="T52" fmla="*/ 2147483647 w 2641"/>
                <a:gd name="T53" fmla="*/ 2147483647 h 3713"/>
                <a:gd name="T54" fmla="*/ 2147483647 w 2641"/>
                <a:gd name="T55" fmla="*/ 2147483647 h 3713"/>
                <a:gd name="T56" fmla="*/ 2147483647 w 2641"/>
                <a:gd name="T57" fmla="*/ 2147483647 h 3713"/>
                <a:gd name="T58" fmla="*/ 2147483647 w 2641"/>
                <a:gd name="T59" fmla="*/ 2147483647 h 3713"/>
                <a:gd name="T60" fmla="*/ 2147483647 w 2641"/>
                <a:gd name="T61" fmla="*/ 2147483647 h 3713"/>
                <a:gd name="T62" fmla="*/ 2147483647 w 2641"/>
                <a:gd name="T63" fmla="*/ 2147483647 h 3713"/>
                <a:gd name="T64" fmla="*/ 2147483647 w 2641"/>
                <a:gd name="T65" fmla="*/ 2147483647 h 3713"/>
                <a:gd name="T66" fmla="*/ 2147483647 w 2641"/>
                <a:gd name="T67" fmla="*/ 2147483647 h 3713"/>
                <a:gd name="T68" fmla="*/ 2147483647 w 2641"/>
                <a:gd name="T69" fmla="*/ 2147483647 h 3713"/>
                <a:gd name="T70" fmla="*/ 2147483647 w 2641"/>
                <a:gd name="T71" fmla="*/ 2147483647 h 3713"/>
                <a:gd name="T72" fmla="*/ 2147483647 w 2641"/>
                <a:gd name="T73" fmla="*/ 2147483647 h 3713"/>
                <a:gd name="T74" fmla="*/ 2147483647 w 2641"/>
                <a:gd name="T75" fmla="*/ 2147483647 h 3713"/>
                <a:gd name="T76" fmla="*/ 2147483647 w 2641"/>
                <a:gd name="T77" fmla="*/ 2147483647 h 3713"/>
                <a:gd name="T78" fmla="*/ 2147483647 w 2641"/>
                <a:gd name="T79" fmla="*/ 2147483647 h 3713"/>
                <a:gd name="T80" fmla="*/ 2147483647 w 2641"/>
                <a:gd name="T81" fmla="*/ 2147483647 h 3713"/>
                <a:gd name="T82" fmla="*/ 2147483647 w 2641"/>
                <a:gd name="T83" fmla="*/ 2147483647 h 3713"/>
                <a:gd name="T84" fmla="*/ 2147483647 w 2641"/>
                <a:gd name="T85" fmla="*/ 2147483647 h 3713"/>
                <a:gd name="T86" fmla="*/ 2147483647 w 2641"/>
                <a:gd name="T87" fmla="*/ 2147483647 h 3713"/>
                <a:gd name="T88" fmla="*/ 2147483647 w 2641"/>
                <a:gd name="T89" fmla="*/ 2147483647 h 3713"/>
                <a:gd name="T90" fmla="*/ 2147483647 w 2641"/>
                <a:gd name="T91" fmla="*/ 2147483647 h 3713"/>
                <a:gd name="T92" fmla="*/ 2147483647 w 2641"/>
                <a:gd name="T93" fmla="*/ 2147483647 h 3713"/>
                <a:gd name="T94" fmla="*/ 2147483647 w 2641"/>
                <a:gd name="T95" fmla="*/ 2147483647 h 3713"/>
                <a:gd name="T96" fmla="*/ 2147483647 w 2641"/>
                <a:gd name="T97" fmla="*/ 2147483647 h 3713"/>
                <a:gd name="T98" fmla="*/ 2147483647 w 2641"/>
                <a:gd name="T99" fmla="*/ 2147483647 h 3713"/>
                <a:gd name="T100" fmla="*/ 2147483647 w 2641"/>
                <a:gd name="T101" fmla="*/ 2147483647 h 3713"/>
                <a:gd name="T102" fmla="*/ 2147483647 w 2641"/>
                <a:gd name="T103" fmla="*/ 2147483647 h 3713"/>
                <a:gd name="T104" fmla="*/ 2147483647 w 2641"/>
                <a:gd name="T105" fmla="*/ 2147483647 h 371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641"/>
                <a:gd name="T160" fmla="*/ 0 h 3713"/>
                <a:gd name="T161" fmla="*/ 2641 w 2641"/>
                <a:gd name="T162" fmla="*/ 3713 h 371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641" h="3713">
                  <a:moveTo>
                    <a:pt x="231" y="195"/>
                  </a:moveTo>
                  <a:lnTo>
                    <a:pt x="227" y="204"/>
                  </a:lnTo>
                  <a:lnTo>
                    <a:pt x="219" y="228"/>
                  </a:lnTo>
                  <a:lnTo>
                    <a:pt x="205" y="267"/>
                  </a:lnTo>
                  <a:lnTo>
                    <a:pt x="188" y="319"/>
                  </a:lnTo>
                  <a:lnTo>
                    <a:pt x="168" y="383"/>
                  </a:lnTo>
                  <a:lnTo>
                    <a:pt x="145" y="457"/>
                  </a:lnTo>
                  <a:lnTo>
                    <a:pt x="121" y="542"/>
                  </a:lnTo>
                  <a:lnTo>
                    <a:pt x="98" y="634"/>
                  </a:lnTo>
                  <a:lnTo>
                    <a:pt x="86" y="683"/>
                  </a:lnTo>
                  <a:lnTo>
                    <a:pt x="75" y="733"/>
                  </a:lnTo>
                  <a:lnTo>
                    <a:pt x="63" y="785"/>
                  </a:lnTo>
                  <a:lnTo>
                    <a:pt x="53" y="838"/>
                  </a:lnTo>
                  <a:lnTo>
                    <a:pt x="43" y="892"/>
                  </a:lnTo>
                  <a:lnTo>
                    <a:pt x="33" y="947"/>
                  </a:lnTo>
                  <a:lnTo>
                    <a:pt x="25" y="1002"/>
                  </a:lnTo>
                  <a:lnTo>
                    <a:pt x="18" y="1060"/>
                  </a:lnTo>
                  <a:lnTo>
                    <a:pt x="11" y="1116"/>
                  </a:lnTo>
                  <a:lnTo>
                    <a:pt x="6" y="1173"/>
                  </a:lnTo>
                  <a:lnTo>
                    <a:pt x="3" y="1230"/>
                  </a:lnTo>
                  <a:lnTo>
                    <a:pt x="1" y="1287"/>
                  </a:lnTo>
                  <a:lnTo>
                    <a:pt x="0" y="1345"/>
                  </a:lnTo>
                  <a:lnTo>
                    <a:pt x="0" y="1402"/>
                  </a:lnTo>
                  <a:lnTo>
                    <a:pt x="3" y="1458"/>
                  </a:lnTo>
                  <a:lnTo>
                    <a:pt x="7" y="1513"/>
                  </a:lnTo>
                  <a:lnTo>
                    <a:pt x="19" y="1631"/>
                  </a:lnTo>
                  <a:lnTo>
                    <a:pt x="33" y="1761"/>
                  </a:lnTo>
                  <a:lnTo>
                    <a:pt x="52" y="1902"/>
                  </a:lnTo>
                  <a:lnTo>
                    <a:pt x="71" y="2049"/>
                  </a:lnTo>
                  <a:lnTo>
                    <a:pt x="92" y="2201"/>
                  </a:lnTo>
                  <a:lnTo>
                    <a:pt x="114" y="2356"/>
                  </a:lnTo>
                  <a:lnTo>
                    <a:pt x="137" y="2511"/>
                  </a:lnTo>
                  <a:lnTo>
                    <a:pt x="161" y="2663"/>
                  </a:lnTo>
                  <a:lnTo>
                    <a:pt x="184" y="2809"/>
                  </a:lnTo>
                  <a:lnTo>
                    <a:pt x="207" y="2949"/>
                  </a:lnTo>
                  <a:lnTo>
                    <a:pt x="229" y="3077"/>
                  </a:lnTo>
                  <a:lnTo>
                    <a:pt x="251" y="3193"/>
                  </a:lnTo>
                  <a:lnTo>
                    <a:pt x="271" y="3293"/>
                  </a:lnTo>
                  <a:lnTo>
                    <a:pt x="288" y="3376"/>
                  </a:lnTo>
                  <a:lnTo>
                    <a:pt x="296" y="3409"/>
                  </a:lnTo>
                  <a:lnTo>
                    <a:pt x="303" y="3438"/>
                  </a:lnTo>
                  <a:lnTo>
                    <a:pt x="310" y="3460"/>
                  </a:lnTo>
                  <a:lnTo>
                    <a:pt x="315" y="3476"/>
                  </a:lnTo>
                  <a:lnTo>
                    <a:pt x="322" y="3489"/>
                  </a:lnTo>
                  <a:lnTo>
                    <a:pt x="331" y="3502"/>
                  </a:lnTo>
                  <a:lnTo>
                    <a:pt x="344" y="3515"/>
                  </a:lnTo>
                  <a:lnTo>
                    <a:pt x="360" y="3529"/>
                  </a:lnTo>
                  <a:lnTo>
                    <a:pt x="377" y="3541"/>
                  </a:lnTo>
                  <a:lnTo>
                    <a:pt x="398" y="3554"/>
                  </a:lnTo>
                  <a:lnTo>
                    <a:pt x="421" y="3566"/>
                  </a:lnTo>
                  <a:lnTo>
                    <a:pt x="448" y="3578"/>
                  </a:lnTo>
                  <a:lnTo>
                    <a:pt x="476" y="3590"/>
                  </a:lnTo>
                  <a:lnTo>
                    <a:pt x="507" y="3602"/>
                  </a:lnTo>
                  <a:lnTo>
                    <a:pt x="540" y="3612"/>
                  </a:lnTo>
                  <a:lnTo>
                    <a:pt x="576" y="3623"/>
                  </a:lnTo>
                  <a:lnTo>
                    <a:pt x="614" y="3633"/>
                  </a:lnTo>
                  <a:lnTo>
                    <a:pt x="655" y="3644"/>
                  </a:lnTo>
                  <a:lnTo>
                    <a:pt x="698" y="3653"/>
                  </a:lnTo>
                  <a:lnTo>
                    <a:pt x="742" y="3662"/>
                  </a:lnTo>
                  <a:lnTo>
                    <a:pt x="790" y="3670"/>
                  </a:lnTo>
                  <a:lnTo>
                    <a:pt x="839" y="3678"/>
                  </a:lnTo>
                  <a:lnTo>
                    <a:pt x="891" y="3684"/>
                  </a:lnTo>
                  <a:lnTo>
                    <a:pt x="944" y="3691"/>
                  </a:lnTo>
                  <a:lnTo>
                    <a:pt x="999" y="3697"/>
                  </a:lnTo>
                  <a:lnTo>
                    <a:pt x="1055" y="3701"/>
                  </a:lnTo>
                  <a:lnTo>
                    <a:pt x="1114" y="3706"/>
                  </a:lnTo>
                  <a:lnTo>
                    <a:pt x="1175" y="3709"/>
                  </a:lnTo>
                  <a:lnTo>
                    <a:pt x="1237" y="3711"/>
                  </a:lnTo>
                  <a:lnTo>
                    <a:pt x="1301" y="3713"/>
                  </a:lnTo>
                  <a:lnTo>
                    <a:pt x="1366" y="3713"/>
                  </a:lnTo>
                  <a:lnTo>
                    <a:pt x="1434" y="3713"/>
                  </a:lnTo>
                  <a:lnTo>
                    <a:pt x="1503" y="3711"/>
                  </a:lnTo>
                  <a:lnTo>
                    <a:pt x="1573" y="3709"/>
                  </a:lnTo>
                  <a:lnTo>
                    <a:pt x="1644" y="3706"/>
                  </a:lnTo>
                  <a:lnTo>
                    <a:pt x="1717" y="3700"/>
                  </a:lnTo>
                  <a:lnTo>
                    <a:pt x="1788" y="3695"/>
                  </a:lnTo>
                  <a:lnTo>
                    <a:pt x="1855" y="3689"/>
                  </a:lnTo>
                  <a:lnTo>
                    <a:pt x="1916" y="3681"/>
                  </a:lnTo>
                  <a:lnTo>
                    <a:pt x="1974" y="3674"/>
                  </a:lnTo>
                  <a:lnTo>
                    <a:pt x="2027" y="3665"/>
                  </a:lnTo>
                  <a:lnTo>
                    <a:pt x="2076" y="3656"/>
                  </a:lnTo>
                  <a:lnTo>
                    <a:pt x="2122" y="3647"/>
                  </a:lnTo>
                  <a:lnTo>
                    <a:pt x="2163" y="3638"/>
                  </a:lnTo>
                  <a:lnTo>
                    <a:pt x="2200" y="3627"/>
                  </a:lnTo>
                  <a:lnTo>
                    <a:pt x="2234" y="3617"/>
                  </a:lnTo>
                  <a:lnTo>
                    <a:pt x="2265" y="3607"/>
                  </a:lnTo>
                  <a:lnTo>
                    <a:pt x="2293" y="3595"/>
                  </a:lnTo>
                  <a:lnTo>
                    <a:pt x="2318" y="3585"/>
                  </a:lnTo>
                  <a:lnTo>
                    <a:pt x="2340" y="3574"/>
                  </a:lnTo>
                  <a:lnTo>
                    <a:pt x="2359" y="3564"/>
                  </a:lnTo>
                  <a:lnTo>
                    <a:pt x="2376" y="3553"/>
                  </a:lnTo>
                  <a:lnTo>
                    <a:pt x="2391" y="3542"/>
                  </a:lnTo>
                  <a:lnTo>
                    <a:pt x="2404" y="3533"/>
                  </a:lnTo>
                  <a:lnTo>
                    <a:pt x="2414" y="3522"/>
                  </a:lnTo>
                  <a:lnTo>
                    <a:pt x="2423" y="3513"/>
                  </a:lnTo>
                  <a:lnTo>
                    <a:pt x="2430" y="3504"/>
                  </a:lnTo>
                  <a:lnTo>
                    <a:pt x="2435" y="3495"/>
                  </a:lnTo>
                  <a:lnTo>
                    <a:pt x="2440" y="3487"/>
                  </a:lnTo>
                  <a:lnTo>
                    <a:pt x="2443" y="3480"/>
                  </a:lnTo>
                  <a:lnTo>
                    <a:pt x="2446" y="3466"/>
                  </a:lnTo>
                  <a:lnTo>
                    <a:pt x="2447" y="3457"/>
                  </a:lnTo>
                  <a:lnTo>
                    <a:pt x="2447" y="3450"/>
                  </a:lnTo>
                  <a:lnTo>
                    <a:pt x="2447" y="3448"/>
                  </a:lnTo>
                  <a:lnTo>
                    <a:pt x="2452" y="3415"/>
                  </a:lnTo>
                  <a:lnTo>
                    <a:pt x="2469" y="3323"/>
                  </a:lnTo>
                  <a:lnTo>
                    <a:pt x="2480" y="3257"/>
                  </a:lnTo>
                  <a:lnTo>
                    <a:pt x="2493" y="3179"/>
                  </a:lnTo>
                  <a:lnTo>
                    <a:pt x="2507" y="3090"/>
                  </a:lnTo>
                  <a:lnTo>
                    <a:pt x="2522" y="2991"/>
                  </a:lnTo>
                  <a:lnTo>
                    <a:pt x="2537" y="2883"/>
                  </a:lnTo>
                  <a:lnTo>
                    <a:pt x="2553" y="2766"/>
                  </a:lnTo>
                  <a:lnTo>
                    <a:pt x="2568" y="2643"/>
                  </a:lnTo>
                  <a:lnTo>
                    <a:pt x="2583" y="2514"/>
                  </a:lnTo>
                  <a:lnTo>
                    <a:pt x="2596" y="2379"/>
                  </a:lnTo>
                  <a:lnTo>
                    <a:pt x="2609" y="2241"/>
                  </a:lnTo>
                  <a:lnTo>
                    <a:pt x="2620" y="2099"/>
                  </a:lnTo>
                  <a:lnTo>
                    <a:pt x="2629" y="1955"/>
                  </a:lnTo>
                  <a:lnTo>
                    <a:pt x="2636" y="1810"/>
                  </a:lnTo>
                  <a:lnTo>
                    <a:pt x="2640" y="1664"/>
                  </a:lnTo>
                  <a:lnTo>
                    <a:pt x="2641" y="1520"/>
                  </a:lnTo>
                  <a:lnTo>
                    <a:pt x="2638" y="1378"/>
                  </a:lnTo>
                  <a:lnTo>
                    <a:pt x="2632" y="1239"/>
                  </a:lnTo>
                  <a:lnTo>
                    <a:pt x="2622" y="1102"/>
                  </a:lnTo>
                  <a:lnTo>
                    <a:pt x="2608" y="972"/>
                  </a:lnTo>
                  <a:lnTo>
                    <a:pt x="2589" y="846"/>
                  </a:lnTo>
                  <a:lnTo>
                    <a:pt x="2565" y="727"/>
                  </a:lnTo>
                  <a:lnTo>
                    <a:pt x="2534" y="616"/>
                  </a:lnTo>
                  <a:lnTo>
                    <a:pt x="2499" y="514"/>
                  </a:lnTo>
                  <a:lnTo>
                    <a:pt x="2458" y="421"/>
                  </a:lnTo>
                  <a:lnTo>
                    <a:pt x="2409" y="339"/>
                  </a:lnTo>
                  <a:lnTo>
                    <a:pt x="2354" y="270"/>
                  </a:lnTo>
                  <a:lnTo>
                    <a:pt x="2292" y="212"/>
                  </a:lnTo>
                  <a:lnTo>
                    <a:pt x="2222" y="168"/>
                  </a:lnTo>
                  <a:lnTo>
                    <a:pt x="2147" y="134"/>
                  </a:lnTo>
                  <a:lnTo>
                    <a:pt x="2070" y="103"/>
                  </a:lnTo>
                  <a:lnTo>
                    <a:pt x="1991" y="78"/>
                  </a:lnTo>
                  <a:lnTo>
                    <a:pt x="1911" y="57"/>
                  </a:lnTo>
                  <a:lnTo>
                    <a:pt x="1829" y="39"/>
                  </a:lnTo>
                  <a:lnTo>
                    <a:pt x="1747" y="25"/>
                  </a:lnTo>
                  <a:lnTo>
                    <a:pt x="1663" y="14"/>
                  </a:lnTo>
                  <a:lnTo>
                    <a:pt x="1579" y="7"/>
                  </a:lnTo>
                  <a:lnTo>
                    <a:pt x="1496" y="3"/>
                  </a:lnTo>
                  <a:lnTo>
                    <a:pt x="1412" y="0"/>
                  </a:lnTo>
                  <a:lnTo>
                    <a:pt x="1329" y="2"/>
                  </a:lnTo>
                  <a:lnTo>
                    <a:pt x="1247" y="5"/>
                  </a:lnTo>
                  <a:lnTo>
                    <a:pt x="1166" y="9"/>
                  </a:lnTo>
                  <a:lnTo>
                    <a:pt x="1087" y="16"/>
                  </a:lnTo>
                  <a:lnTo>
                    <a:pt x="1008" y="25"/>
                  </a:lnTo>
                  <a:lnTo>
                    <a:pt x="932" y="34"/>
                  </a:lnTo>
                  <a:lnTo>
                    <a:pt x="859" y="46"/>
                  </a:lnTo>
                  <a:lnTo>
                    <a:pt x="787" y="58"/>
                  </a:lnTo>
                  <a:lnTo>
                    <a:pt x="719" y="70"/>
                  </a:lnTo>
                  <a:lnTo>
                    <a:pt x="654" y="83"/>
                  </a:lnTo>
                  <a:lnTo>
                    <a:pt x="592" y="97"/>
                  </a:lnTo>
                  <a:lnTo>
                    <a:pt x="535" y="111"/>
                  </a:lnTo>
                  <a:lnTo>
                    <a:pt x="481" y="123"/>
                  </a:lnTo>
                  <a:lnTo>
                    <a:pt x="432" y="136"/>
                  </a:lnTo>
                  <a:lnTo>
                    <a:pt x="347" y="159"/>
                  </a:lnTo>
                  <a:lnTo>
                    <a:pt x="285" y="178"/>
                  </a:lnTo>
                  <a:lnTo>
                    <a:pt x="244" y="191"/>
                  </a:lnTo>
                  <a:lnTo>
                    <a:pt x="231" y="195"/>
                  </a:lnTo>
                  <a:close/>
                </a:path>
              </a:pathLst>
            </a:custGeom>
            <a:solidFill>
              <a:srgbClr val="C88495"/>
            </a:solidFill>
            <a:ln w="9525">
              <a:noFill/>
              <a:round/>
              <a:headEnd/>
              <a:tailEnd/>
            </a:ln>
          </p:spPr>
          <p:txBody>
            <a:bodyPr/>
            <a:lstStyle/>
            <a:p>
              <a:endParaRPr lang="zh-TW" altLang="en-US"/>
            </a:p>
          </p:txBody>
        </p:sp>
        <p:sp>
          <p:nvSpPr>
            <p:cNvPr id="23" name="Freeform 58"/>
            <p:cNvSpPr>
              <a:spLocks/>
            </p:cNvSpPr>
            <p:nvPr/>
          </p:nvSpPr>
          <p:spPr bwMode="auto">
            <a:xfrm>
              <a:off x="-1262063" y="1765300"/>
              <a:ext cx="295275" cy="655637"/>
            </a:xfrm>
            <a:custGeom>
              <a:avLst/>
              <a:gdLst>
                <a:gd name="T0" fmla="*/ 2147483647 w 1675"/>
                <a:gd name="T1" fmla="*/ 2147483647 h 3713"/>
                <a:gd name="T2" fmla="*/ 2147483647 w 1675"/>
                <a:gd name="T3" fmla="*/ 2147483647 h 3713"/>
                <a:gd name="T4" fmla="*/ 2147483647 w 1675"/>
                <a:gd name="T5" fmla="*/ 2147483647 h 3713"/>
                <a:gd name="T6" fmla="*/ 2147483647 w 1675"/>
                <a:gd name="T7" fmla="*/ 2147483647 h 3713"/>
                <a:gd name="T8" fmla="*/ 2147483647 w 1675"/>
                <a:gd name="T9" fmla="*/ 2147483647 h 3713"/>
                <a:gd name="T10" fmla="*/ 2147483647 w 1675"/>
                <a:gd name="T11" fmla="*/ 2147483647 h 3713"/>
                <a:gd name="T12" fmla="*/ 2147483647 w 1675"/>
                <a:gd name="T13" fmla="*/ 0 h 3713"/>
                <a:gd name="T14" fmla="*/ 2147483647 w 1675"/>
                <a:gd name="T15" fmla="*/ 2147483647 h 3713"/>
                <a:gd name="T16" fmla="*/ 2147483647 w 1675"/>
                <a:gd name="T17" fmla="*/ 2147483647 h 3713"/>
                <a:gd name="T18" fmla="*/ 2147483647 w 1675"/>
                <a:gd name="T19" fmla="*/ 2147483647 h 3713"/>
                <a:gd name="T20" fmla="*/ 2147483647 w 1675"/>
                <a:gd name="T21" fmla="*/ 2147483647 h 3713"/>
                <a:gd name="T22" fmla="*/ 2147483647 w 1675"/>
                <a:gd name="T23" fmla="*/ 2147483647 h 3713"/>
                <a:gd name="T24" fmla="*/ 2147483647 w 1675"/>
                <a:gd name="T25" fmla="*/ 2147483647 h 3713"/>
                <a:gd name="T26" fmla="*/ 2147483647 w 1675"/>
                <a:gd name="T27" fmla="*/ 2147483647 h 3713"/>
                <a:gd name="T28" fmla="*/ 2147483647 w 1675"/>
                <a:gd name="T29" fmla="*/ 2147483647 h 3713"/>
                <a:gd name="T30" fmla="*/ 2147483647 w 1675"/>
                <a:gd name="T31" fmla="*/ 2147483647 h 3713"/>
                <a:gd name="T32" fmla="*/ 2147483647 w 1675"/>
                <a:gd name="T33" fmla="*/ 2147483647 h 3713"/>
                <a:gd name="T34" fmla="*/ 2147483647 w 1675"/>
                <a:gd name="T35" fmla="*/ 2147483647 h 3713"/>
                <a:gd name="T36" fmla="*/ 2147483647 w 1675"/>
                <a:gd name="T37" fmla="*/ 2147483647 h 3713"/>
                <a:gd name="T38" fmla="*/ 2147483647 w 1675"/>
                <a:gd name="T39" fmla="*/ 2147483647 h 3713"/>
                <a:gd name="T40" fmla="*/ 2147483647 w 1675"/>
                <a:gd name="T41" fmla="*/ 2147483647 h 3713"/>
                <a:gd name="T42" fmla="*/ 2147483647 w 1675"/>
                <a:gd name="T43" fmla="*/ 2147483647 h 3713"/>
                <a:gd name="T44" fmla="*/ 2147483647 w 1675"/>
                <a:gd name="T45" fmla="*/ 2147483647 h 3713"/>
                <a:gd name="T46" fmla="*/ 2147483647 w 1675"/>
                <a:gd name="T47" fmla="*/ 2147483647 h 3713"/>
                <a:gd name="T48" fmla="*/ 2147483647 w 1675"/>
                <a:gd name="T49" fmla="*/ 2147483647 h 3713"/>
                <a:gd name="T50" fmla="*/ 2147483647 w 1675"/>
                <a:gd name="T51" fmla="*/ 2147483647 h 3713"/>
                <a:gd name="T52" fmla="*/ 2147483647 w 1675"/>
                <a:gd name="T53" fmla="*/ 2147483647 h 3713"/>
                <a:gd name="T54" fmla="*/ 2147483647 w 1675"/>
                <a:gd name="T55" fmla="*/ 2147483647 h 3713"/>
                <a:gd name="T56" fmla="*/ 2147483647 w 1675"/>
                <a:gd name="T57" fmla="*/ 2147483647 h 3713"/>
                <a:gd name="T58" fmla="*/ 2147483647 w 1675"/>
                <a:gd name="T59" fmla="*/ 2147483647 h 3713"/>
                <a:gd name="T60" fmla="*/ 2147483647 w 1675"/>
                <a:gd name="T61" fmla="*/ 2147483647 h 3713"/>
                <a:gd name="T62" fmla="*/ 2147483647 w 1675"/>
                <a:gd name="T63" fmla="*/ 2147483647 h 3713"/>
                <a:gd name="T64" fmla="*/ 2147483647 w 1675"/>
                <a:gd name="T65" fmla="*/ 2147483647 h 3713"/>
                <a:gd name="T66" fmla="*/ 2147483647 w 1675"/>
                <a:gd name="T67" fmla="*/ 2147483647 h 3713"/>
                <a:gd name="T68" fmla="*/ 2147483647 w 1675"/>
                <a:gd name="T69" fmla="*/ 2147483647 h 3713"/>
                <a:gd name="T70" fmla="*/ 2147483647 w 1675"/>
                <a:gd name="T71" fmla="*/ 2147483647 h 3713"/>
                <a:gd name="T72" fmla="*/ 2147483647 w 1675"/>
                <a:gd name="T73" fmla="*/ 2147483647 h 3713"/>
                <a:gd name="T74" fmla="*/ 2147483647 w 1675"/>
                <a:gd name="T75" fmla="*/ 2147483647 h 3713"/>
                <a:gd name="T76" fmla="*/ 2147483647 w 1675"/>
                <a:gd name="T77" fmla="*/ 2147483647 h 3713"/>
                <a:gd name="T78" fmla="*/ 2147483647 w 1675"/>
                <a:gd name="T79" fmla="*/ 2147483647 h 3713"/>
                <a:gd name="T80" fmla="*/ 2147483647 w 1675"/>
                <a:gd name="T81" fmla="*/ 2147483647 h 3713"/>
                <a:gd name="T82" fmla="*/ 2147483647 w 1675"/>
                <a:gd name="T83" fmla="*/ 2147483647 h 3713"/>
                <a:gd name="T84" fmla="*/ 2147483647 w 1675"/>
                <a:gd name="T85" fmla="*/ 2147483647 h 3713"/>
                <a:gd name="T86" fmla="*/ 2147483647 w 1675"/>
                <a:gd name="T87" fmla="*/ 2147483647 h 3713"/>
                <a:gd name="T88" fmla="*/ 2147483647 w 1675"/>
                <a:gd name="T89" fmla="*/ 2147483647 h 3713"/>
                <a:gd name="T90" fmla="*/ 2147483647 w 1675"/>
                <a:gd name="T91" fmla="*/ 2147483647 h 3713"/>
                <a:gd name="T92" fmla="*/ 2147483647 w 1675"/>
                <a:gd name="T93" fmla="*/ 2147483647 h 3713"/>
                <a:gd name="T94" fmla="*/ 2147483647 w 1675"/>
                <a:gd name="T95" fmla="*/ 2147483647 h 3713"/>
                <a:gd name="T96" fmla="*/ 2147483647 w 1675"/>
                <a:gd name="T97" fmla="*/ 2147483647 h 3713"/>
                <a:gd name="T98" fmla="*/ 2147483647 w 1675"/>
                <a:gd name="T99" fmla="*/ 2147483647 h 3713"/>
                <a:gd name="T100" fmla="*/ 2147483647 w 1675"/>
                <a:gd name="T101" fmla="*/ 2147483647 h 3713"/>
                <a:gd name="T102" fmla="*/ 2147483647 w 1675"/>
                <a:gd name="T103" fmla="*/ 2147483647 h 3713"/>
                <a:gd name="T104" fmla="*/ 2147483647 w 1675"/>
                <a:gd name="T105" fmla="*/ 2147483647 h 3713"/>
                <a:gd name="T106" fmla="*/ 2147483647 w 1675"/>
                <a:gd name="T107" fmla="*/ 2147483647 h 3713"/>
                <a:gd name="T108" fmla="*/ 2147483647 w 1675"/>
                <a:gd name="T109" fmla="*/ 2147483647 h 3713"/>
                <a:gd name="T110" fmla="*/ 2147483647 w 1675"/>
                <a:gd name="T111" fmla="*/ 2147483647 h 3713"/>
                <a:gd name="T112" fmla="*/ 2147483647 w 1675"/>
                <a:gd name="T113" fmla="*/ 2147483647 h 371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675"/>
                <a:gd name="T172" fmla="*/ 0 h 3713"/>
                <a:gd name="T173" fmla="*/ 1675 w 1675"/>
                <a:gd name="T174" fmla="*/ 3713 h 371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675" h="3713">
                  <a:moveTo>
                    <a:pt x="1256" y="168"/>
                  </a:moveTo>
                  <a:lnTo>
                    <a:pt x="1220" y="151"/>
                  </a:lnTo>
                  <a:lnTo>
                    <a:pt x="1183" y="134"/>
                  </a:lnTo>
                  <a:lnTo>
                    <a:pt x="1146" y="119"/>
                  </a:lnTo>
                  <a:lnTo>
                    <a:pt x="1109" y="105"/>
                  </a:lnTo>
                  <a:lnTo>
                    <a:pt x="1071" y="92"/>
                  </a:lnTo>
                  <a:lnTo>
                    <a:pt x="1032" y="80"/>
                  </a:lnTo>
                  <a:lnTo>
                    <a:pt x="994" y="69"/>
                  </a:lnTo>
                  <a:lnTo>
                    <a:pt x="954" y="59"/>
                  </a:lnTo>
                  <a:lnTo>
                    <a:pt x="914" y="49"/>
                  </a:lnTo>
                  <a:lnTo>
                    <a:pt x="875" y="41"/>
                  </a:lnTo>
                  <a:lnTo>
                    <a:pt x="835" y="33"/>
                  </a:lnTo>
                  <a:lnTo>
                    <a:pt x="794" y="27"/>
                  </a:lnTo>
                  <a:lnTo>
                    <a:pt x="754" y="21"/>
                  </a:lnTo>
                  <a:lnTo>
                    <a:pt x="714" y="16"/>
                  </a:lnTo>
                  <a:lnTo>
                    <a:pt x="674" y="12"/>
                  </a:lnTo>
                  <a:lnTo>
                    <a:pt x="632" y="8"/>
                  </a:lnTo>
                  <a:lnTo>
                    <a:pt x="592" y="6"/>
                  </a:lnTo>
                  <a:lnTo>
                    <a:pt x="551" y="4"/>
                  </a:lnTo>
                  <a:lnTo>
                    <a:pt x="511" y="2"/>
                  </a:lnTo>
                  <a:lnTo>
                    <a:pt x="470" y="0"/>
                  </a:lnTo>
                  <a:lnTo>
                    <a:pt x="429" y="0"/>
                  </a:lnTo>
                  <a:lnTo>
                    <a:pt x="389" y="0"/>
                  </a:lnTo>
                  <a:lnTo>
                    <a:pt x="348" y="2"/>
                  </a:lnTo>
                  <a:lnTo>
                    <a:pt x="309" y="3"/>
                  </a:lnTo>
                  <a:lnTo>
                    <a:pt x="230" y="8"/>
                  </a:lnTo>
                  <a:lnTo>
                    <a:pt x="151" y="13"/>
                  </a:lnTo>
                  <a:lnTo>
                    <a:pt x="75" y="22"/>
                  </a:lnTo>
                  <a:lnTo>
                    <a:pt x="0" y="30"/>
                  </a:lnTo>
                  <a:lnTo>
                    <a:pt x="58" y="41"/>
                  </a:lnTo>
                  <a:lnTo>
                    <a:pt x="115" y="52"/>
                  </a:lnTo>
                  <a:lnTo>
                    <a:pt x="171" y="67"/>
                  </a:lnTo>
                  <a:lnTo>
                    <a:pt x="228" y="83"/>
                  </a:lnTo>
                  <a:lnTo>
                    <a:pt x="255" y="92"/>
                  </a:lnTo>
                  <a:lnTo>
                    <a:pt x="283" y="101"/>
                  </a:lnTo>
                  <a:lnTo>
                    <a:pt x="310" y="111"/>
                  </a:lnTo>
                  <a:lnTo>
                    <a:pt x="338" y="121"/>
                  </a:lnTo>
                  <a:lnTo>
                    <a:pt x="364" y="132"/>
                  </a:lnTo>
                  <a:lnTo>
                    <a:pt x="391" y="143"/>
                  </a:lnTo>
                  <a:lnTo>
                    <a:pt x="417" y="155"/>
                  </a:lnTo>
                  <a:lnTo>
                    <a:pt x="443" y="168"/>
                  </a:lnTo>
                  <a:lnTo>
                    <a:pt x="513" y="212"/>
                  </a:lnTo>
                  <a:lnTo>
                    <a:pt x="575" y="270"/>
                  </a:lnTo>
                  <a:lnTo>
                    <a:pt x="629" y="339"/>
                  </a:lnTo>
                  <a:lnTo>
                    <a:pt x="678" y="421"/>
                  </a:lnTo>
                  <a:lnTo>
                    <a:pt x="719" y="514"/>
                  </a:lnTo>
                  <a:lnTo>
                    <a:pt x="755" y="616"/>
                  </a:lnTo>
                  <a:lnTo>
                    <a:pt x="785" y="727"/>
                  </a:lnTo>
                  <a:lnTo>
                    <a:pt x="809" y="846"/>
                  </a:lnTo>
                  <a:lnTo>
                    <a:pt x="828" y="972"/>
                  </a:lnTo>
                  <a:lnTo>
                    <a:pt x="843" y="1102"/>
                  </a:lnTo>
                  <a:lnTo>
                    <a:pt x="853" y="1239"/>
                  </a:lnTo>
                  <a:lnTo>
                    <a:pt x="859" y="1378"/>
                  </a:lnTo>
                  <a:lnTo>
                    <a:pt x="861" y="1520"/>
                  </a:lnTo>
                  <a:lnTo>
                    <a:pt x="860" y="1664"/>
                  </a:lnTo>
                  <a:lnTo>
                    <a:pt x="856" y="1810"/>
                  </a:lnTo>
                  <a:lnTo>
                    <a:pt x="850" y="1955"/>
                  </a:lnTo>
                  <a:lnTo>
                    <a:pt x="840" y="2099"/>
                  </a:lnTo>
                  <a:lnTo>
                    <a:pt x="829" y="2241"/>
                  </a:lnTo>
                  <a:lnTo>
                    <a:pt x="817" y="2379"/>
                  </a:lnTo>
                  <a:lnTo>
                    <a:pt x="803" y="2514"/>
                  </a:lnTo>
                  <a:lnTo>
                    <a:pt x="788" y="2643"/>
                  </a:lnTo>
                  <a:lnTo>
                    <a:pt x="773" y="2766"/>
                  </a:lnTo>
                  <a:lnTo>
                    <a:pt x="757" y="2883"/>
                  </a:lnTo>
                  <a:lnTo>
                    <a:pt x="743" y="2991"/>
                  </a:lnTo>
                  <a:lnTo>
                    <a:pt x="728" y="3090"/>
                  </a:lnTo>
                  <a:lnTo>
                    <a:pt x="714" y="3179"/>
                  </a:lnTo>
                  <a:lnTo>
                    <a:pt x="701" y="3257"/>
                  </a:lnTo>
                  <a:lnTo>
                    <a:pt x="690" y="3323"/>
                  </a:lnTo>
                  <a:lnTo>
                    <a:pt x="674" y="3415"/>
                  </a:lnTo>
                  <a:lnTo>
                    <a:pt x="667" y="3448"/>
                  </a:lnTo>
                  <a:lnTo>
                    <a:pt x="667" y="3450"/>
                  </a:lnTo>
                  <a:lnTo>
                    <a:pt x="668" y="3456"/>
                  </a:lnTo>
                  <a:lnTo>
                    <a:pt x="667" y="3465"/>
                  </a:lnTo>
                  <a:lnTo>
                    <a:pt x="664" y="3478"/>
                  </a:lnTo>
                  <a:lnTo>
                    <a:pt x="661" y="3485"/>
                  </a:lnTo>
                  <a:lnTo>
                    <a:pt x="657" y="3493"/>
                  </a:lnTo>
                  <a:lnTo>
                    <a:pt x="652" y="3501"/>
                  </a:lnTo>
                  <a:lnTo>
                    <a:pt x="646" y="3510"/>
                  </a:lnTo>
                  <a:lnTo>
                    <a:pt x="638" y="3518"/>
                  </a:lnTo>
                  <a:lnTo>
                    <a:pt x="628" y="3528"/>
                  </a:lnTo>
                  <a:lnTo>
                    <a:pt x="616" y="3537"/>
                  </a:lnTo>
                  <a:lnTo>
                    <a:pt x="604" y="3548"/>
                  </a:lnTo>
                  <a:lnTo>
                    <a:pt x="589" y="3557"/>
                  </a:lnTo>
                  <a:lnTo>
                    <a:pt x="571" y="3568"/>
                  </a:lnTo>
                  <a:lnTo>
                    <a:pt x="551" y="3578"/>
                  </a:lnTo>
                  <a:lnTo>
                    <a:pt x="529" y="3589"/>
                  </a:lnTo>
                  <a:lnTo>
                    <a:pt x="504" y="3599"/>
                  </a:lnTo>
                  <a:lnTo>
                    <a:pt x="476" y="3609"/>
                  </a:lnTo>
                  <a:lnTo>
                    <a:pt x="445" y="3619"/>
                  </a:lnTo>
                  <a:lnTo>
                    <a:pt x="411" y="3629"/>
                  </a:lnTo>
                  <a:lnTo>
                    <a:pt x="374" y="3639"/>
                  </a:lnTo>
                  <a:lnTo>
                    <a:pt x="334" y="3648"/>
                  </a:lnTo>
                  <a:lnTo>
                    <a:pt x="289" y="3657"/>
                  </a:lnTo>
                  <a:lnTo>
                    <a:pt x="241" y="3665"/>
                  </a:lnTo>
                  <a:lnTo>
                    <a:pt x="189" y="3674"/>
                  </a:lnTo>
                  <a:lnTo>
                    <a:pt x="134" y="3681"/>
                  </a:lnTo>
                  <a:lnTo>
                    <a:pt x="74" y="3688"/>
                  </a:lnTo>
                  <a:lnTo>
                    <a:pt x="10" y="3694"/>
                  </a:lnTo>
                  <a:lnTo>
                    <a:pt x="50" y="3698"/>
                  </a:lnTo>
                  <a:lnTo>
                    <a:pt x="91" y="3701"/>
                  </a:lnTo>
                  <a:lnTo>
                    <a:pt x="132" y="3704"/>
                  </a:lnTo>
                  <a:lnTo>
                    <a:pt x="176" y="3707"/>
                  </a:lnTo>
                  <a:lnTo>
                    <a:pt x="219" y="3709"/>
                  </a:lnTo>
                  <a:lnTo>
                    <a:pt x="264" y="3711"/>
                  </a:lnTo>
                  <a:lnTo>
                    <a:pt x="308" y="3712"/>
                  </a:lnTo>
                  <a:lnTo>
                    <a:pt x="355" y="3713"/>
                  </a:lnTo>
                  <a:lnTo>
                    <a:pt x="401" y="3713"/>
                  </a:lnTo>
                  <a:lnTo>
                    <a:pt x="449" y="3713"/>
                  </a:lnTo>
                  <a:lnTo>
                    <a:pt x="498" y="3712"/>
                  </a:lnTo>
                  <a:lnTo>
                    <a:pt x="547" y="3711"/>
                  </a:lnTo>
                  <a:lnTo>
                    <a:pt x="597" y="3709"/>
                  </a:lnTo>
                  <a:lnTo>
                    <a:pt x="647" y="3707"/>
                  </a:lnTo>
                  <a:lnTo>
                    <a:pt x="699" y="3703"/>
                  </a:lnTo>
                  <a:lnTo>
                    <a:pt x="751" y="3700"/>
                  </a:lnTo>
                  <a:lnTo>
                    <a:pt x="822" y="3695"/>
                  </a:lnTo>
                  <a:lnTo>
                    <a:pt x="889" y="3689"/>
                  </a:lnTo>
                  <a:lnTo>
                    <a:pt x="950" y="3681"/>
                  </a:lnTo>
                  <a:lnTo>
                    <a:pt x="1008" y="3674"/>
                  </a:lnTo>
                  <a:lnTo>
                    <a:pt x="1061" y="3665"/>
                  </a:lnTo>
                  <a:lnTo>
                    <a:pt x="1110" y="3656"/>
                  </a:lnTo>
                  <a:lnTo>
                    <a:pt x="1156" y="3647"/>
                  </a:lnTo>
                  <a:lnTo>
                    <a:pt x="1197" y="3638"/>
                  </a:lnTo>
                  <a:lnTo>
                    <a:pt x="1234" y="3627"/>
                  </a:lnTo>
                  <a:lnTo>
                    <a:pt x="1268" y="3617"/>
                  </a:lnTo>
                  <a:lnTo>
                    <a:pt x="1299" y="3607"/>
                  </a:lnTo>
                  <a:lnTo>
                    <a:pt x="1327" y="3595"/>
                  </a:lnTo>
                  <a:lnTo>
                    <a:pt x="1352" y="3585"/>
                  </a:lnTo>
                  <a:lnTo>
                    <a:pt x="1374" y="3574"/>
                  </a:lnTo>
                  <a:lnTo>
                    <a:pt x="1393" y="3564"/>
                  </a:lnTo>
                  <a:lnTo>
                    <a:pt x="1410" y="3553"/>
                  </a:lnTo>
                  <a:lnTo>
                    <a:pt x="1425" y="3542"/>
                  </a:lnTo>
                  <a:lnTo>
                    <a:pt x="1438" y="3533"/>
                  </a:lnTo>
                  <a:lnTo>
                    <a:pt x="1448" y="3522"/>
                  </a:lnTo>
                  <a:lnTo>
                    <a:pt x="1457" y="3513"/>
                  </a:lnTo>
                  <a:lnTo>
                    <a:pt x="1464" y="3504"/>
                  </a:lnTo>
                  <a:lnTo>
                    <a:pt x="1469" y="3495"/>
                  </a:lnTo>
                  <a:lnTo>
                    <a:pt x="1474" y="3487"/>
                  </a:lnTo>
                  <a:lnTo>
                    <a:pt x="1477" y="3480"/>
                  </a:lnTo>
                  <a:lnTo>
                    <a:pt x="1480" y="3466"/>
                  </a:lnTo>
                  <a:lnTo>
                    <a:pt x="1481" y="3457"/>
                  </a:lnTo>
                  <a:lnTo>
                    <a:pt x="1481" y="3450"/>
                  </a:lnTo>
                  <a:lnTo>
                    <a:pt x="1481" y="3448"/>
                  </a:lnTo>
                  <a:lnTo>
                    <a:pt x="1486" y="3415"/>
                  </a:lnTo>
                  <a:lnTo>
                    <a:pt x="1503" y="3323"/>
                  </a:lnTo>
                  <a:lnTo>
                    <a:pt x="1514" y="3257"/>
                  </a:lnTo>
                  <a:lnTo>
                    <a:pt x="1527" y="3179"/>
                  </a:lnTo>
                  <a:lnTo>
                    <a:pt x="1541" y="3090"/>
                  </a:lnTo>
                  <a:lnTo>
                    <a:pt x="1556" y="2991"/>
                  </a:lnTo>
                  <a:lnTo>
                    <a:pt x="1571" y="2883"/>
                  </a:lnTo>
                  <a:lnTo>
                    <a:pt x="1587" y="2766"/>
                  </a:lnTo>
                  <a:lnTo>
                    <a:pt x="1602" y="2643"/>
                  </a:lnTo>
                  <a:lnTo>
                    <a:pt x="1617" y="2514"/>
                  </a:lnTo>
                  <a:lnTo>
                    <a:pt x="1630" y="2379"/>
                  </a:lnTo>
                  <a:lnTo>
                    <a:pt x="1643" y="2241"/>
                  </a:lnTo>
                  <a:lnTo>
                    <a:pt x="1654" y="2099"/>
                  </a:lnTo>
                  <a:lnTo>
                    <a:pt x="1663" y="1955"/>
                  </a:lnTo>
                  <a:lnTo>
                    <a:pt x="1670" y="1810"/>
                  </a:lnTo>
                  <a:lnTo>
                    <a:pt x="1674" y="1664"/>
                  </a:lnTo>
                  <a:lnTo>
                    <a:pt x="1675" y="1520"/>
                  </a:lnTo>
                  <a:lnTo>
                    <a:pt x="1672" y="1378"/>
                  </a:lnTo>
                  <a:lnTo>
                    <a:pt x="1666" y="1239"/>
                  </a:lnTo>
                  <a:lnTo>
                    <a:pt x="1656" y="1102"/>
                  </a:lnTo>
                  <a:lnTo>
                    <a:pt x="1642" y="972"/>
                  </a:lnTo>
                  <a:lnTo>
                    <a:pt x="1623" y="846"/>
                  </a:lnTo>
                  <a:lnTo>
                    <a:pt x="1599" y="727"/>
                  </a:lnTo>
                  <a:lnTo>
                    <a:pt x="1568" y="616"/>
                  </a:lnTo>
                  <a:lnTo>
                    <a:pt x="1533" y="514"/>
                  </a:lnTo>
                  <a:lnTo>
                    <a:pt x="1492" y="421"/>
                  </a:lnTo>
                  <a:lnTo>
                    <a:pt x="1443" y="339"/>
                  </a:lnTo>
                  <a:lnTo>
                    <a:pt x="1388" y="270"/>
                  </a:lnTo>
                  <a:lnTo>
                    <a:pt x="1326" y="212"/>
                  </a:lnTo>
                  <a:lnTo>
                    <a:pt x="1256" y="168"/>
                  </a:lnTo>
                  <a:close/>
                </a:path>
              </a:pathLst>
            </a:custGeom>
            <a:solidFill>
              <a:srgbClr val="AB6A7C"/>
            </a:solidFill>
            <a:ln w="9525">
              <a:noFill/>
              <a:round/>
              <a:headEnd/>
              <a:tailEnd/>
            </a:ln>
          </p:spPr>
          <p:txBody>
            <a:bodyPr/>
            <a:lstStyle/>
            <a:p>
              <a:endParaRPr lang="zh-TW" altLang="en-US"/>
            </a:p>
          </p:txBody>
        </p:sp>
        <p:sp>
          <p:nvSpPr>
            <p:cNvPr id="24" name="Freeform 59"/>
            <p:cNvSpPr>
              <a:spLocks/>
            </p:cNvSpPr>
            <p:nvPr/>
          </p:nvSpPr>
          <p:spPr bwMode="auto">
            <a:xfrm>
              <a:off x="-1390650" y="1766888"/>
              <a:ext cx="312738" cy="192087"/>
            </a:xfrm>
            <a:custGeom>
              <a:avLst/>
              <a:gdLst>
                <a:gd name="T0" fmla="*/ 2147483647 w 1774"/>
                <a:gd name="T1" fmla="*/ 2147483647 h 1083"/>
                <a:gd name="T2" fmla="*/ 2147483647 w 1774"/>
                <a:gd name="T3" fmla="*/ 2147483647 h 1083"/>
                <a:gd name="T4" fmla="*/ 2147483647 w 1774"/>
                <a:gd name="T5" fmla="*/ 2147483647 h 1083"/>
                <a:gd name="T6" fmla="*/ 2147483647 w 1774"/>
                <a:gd name="T7" fmla="*/ 2147483647 h 1083"/>
                <a:gd name="T8" fmla="*/ 2147483647 w 1774"/>
                <a:gd name="T9" fmla="*/ 2147483647 h 1083"/>
                <a:gd name="T10" fmla="*/ 2147483647 w 1774"/>
                <a:gd name="T11" fmla="*/ 2147483647 h 1083"/>
                <a:gd name="T12" fmla="*/ 2147483647 w 1774"/>
                <a:gd name="T13" fmla="*/ 2147483647 h 1083"/>
                <a:gd name="T14" fmla="*/ 2147483647 w 1774"/>
                <a:gd name="T15" fmla="*/ 2147483647 h 1083"/>
                <a:gd name="T16" fmla="*/ 2147483647 w 1774"/>
                <a:gd name="T17" fmla="*/ 2147483647 h 1083"/>
                <a:gd name="T18" fmla="*/ 2147483647 w 1774"/>
                <a:gd name="T19" fmla="*/ 2147483647 h 1083"/>
                <a:gd name="T20" fmla="*/ 2147483647 w 1774"/>
                <a:gd name="T21" fmla="*/ 2147483647 h 1083"/>
                <a:gd name="T22" fmla="*/ 2147483647 w 1774"/>
                <a:gd name="T23" fmla="*/ 2147483647 h 1083"/>
                <a:gd name="T24" fmla="*/ 2147483647 w 1774"/>
                <a:gd name="T25" fmla="*/ 2147483647 h 1083"/>
                <a:gd name="T26" fmla="*/ 2147483647 w 1774"/>
                <a:gd name="T27" fmla="*/ 2147483647 h 1083"/>
                <a:gd name="T28" fmla="*/ 2147483647 w 1774"/>
                <a:gd name="T29" fmla="*/ 2147483647 h 1083"/>
                <a:gd name="T30" fmla="*/ 2147483647 w 1774"/>
                <a:gd name="T31" fmla="*/ 2147483647 h 1083"/>
                <a:gd name="T32" fmla="*/ 2147483647 w 1774"/>
                <a:gd name="T33" fmla="*/ 2147483647 h 1083"/>
                <a:gd name="T34" fmla="*/ 2147483647 w 1774"/>
                <a:gd name="T35" fmla="*/ 2147483647 h 1083"/>
                <a:gd name="T36" fmla="*/ 2147483647 w 1774"/>
                <a:gd name="T37" fmla="*/ 2147483647 h 1083"/>
                <a:gd name="T38" fmla="*/ 2147483647 w 1774"/>
                <a:gd name="T39" fmla="*/ 2147483647 h 1083"/>
                <a:gd name="T40" fmla="*/ 2147483647 w 1774"/>
                <a:gd name="T41" fmla="*/ 2147483647 h 1083"/>
                <a:gd name="T42" fmla="*/ 2147483647 w 1774"/>
                <a:gd name="T43" fmla="*/ 2147483647 h 1083"/>
                <a:gd name="T44" fmla="*/ 2147483647 w 1774"/>
                <a:gd name="T45" fmla="*/ 2147483647 h 1083"/>
                <a:gd name="T46" fmla="*/ 2147483647 w 1774"/>
                <a:gd name="T47" fmla="*/ 2147483647 h 1083"/>
                <a:gd name="T48" fmla="*/ 2147483647 w 1774"/>
                <a:gd name="T49" fmla="*/ 2147483647 h 1083"/>
                <a:gd name="T50" fmla="*/ 2147483647 w 1774"/>
                <a:gd name="T51" fmla="*/ 2147483647 h 1083"/>
                <a:gd name="T52" fmla="*/ 2147483647 w 1774"/>
                <a:gd name="T53" fmla="*/ 2147483647 h 1083"/>
                <a:gd name="T54" fmla="*/ 2147483647 w 1774"/>
                <a:gd name="T55" fmla="*/ 2147483647 h 1083"/>
                <a:gd name="T56" fmla="*/ 2147483647 w 1774"/>
                <a:gd name="T57" fmla="*/ 2147483647 h 1083"/>
                <a:gd name="T58" fmla="*/ 2147483647 w 1774"/>
                <a:gd name="T59" fmla="*/ 2147483647 h 1083"/>
                <a:gd name="T60" fmla="*/ 2147483647 w 1774"/>
                <a:gd name="T61" fmla="*/ 2147483647 h 1083"/>
                <a:gd name="T62" fmla="*/ 2147483647 w 1774"/>
                <a:gd name="T63" fmla="*/ 2147483647 h 1083"/>
                <a:gd name="T64" fmla="*/ 2147483647 w 1774"/>
                <a:gd name="T65" fmla="*/ 2147483647 h 1083"/>
                <a:gd name="T66" fmla="*/ 2147483647 w 1774"/>
                <a:gd name="T67" fmla="*/ 0 h 1083"/>
                <a:gd name="T68" fmla="*/ 2147483647 w 1774"/>
                <a:gd name="T69" fmla="*/ 2147483647 h 1083"/>
                <a:gd name="T70" fmla="*/ 2147483647 w 1774"/>
                <a:gd name="T71" fmla="*/ 2147483647 h 1083"/>
                <a:gd name="T72" fmla="*/ 2147483647 w 1774"/>
                <a:gd name="T73" fmla="*/ 2147483647 h 1083"/>
                <a:gd name="T74" fmla="*/ 2147483647 w 1774"/>
                <a:gd name="T75" fmla="*/ 2147483647 h 1083"/>
                <a:gd name="T76" fmla="*/ 2147483647 w 1774"/>
                <a:gd name="T77" fmla="*/ 2147483647 h 1083"/>
                <a:gd name="T78" fmla="*/ 2147483647 w 1774"/>
                <a:gd name="T79" fmla="*/ 2147483647 h 1083"/>
                <a:gd name="T80" fmla="*/ 2147483647 w 1774"/>
                <a:gd name="T81" fmla="*/ 2147483647 h 1083"/>
                <a:gd name="T82" fmla="*/ 2147483647 w 1774"/>
                <a:gd name="T83" fmla="*/ 2147483647 h 1083"/>
                <a:gd name="T84" fmla="*/ 2147483647 w 1774"/>
                <a:gd name="T85" fmla="*/ 2147483647 h 1083"/>
                <a:gd name="T86" fmla="*/ 2147483647 w 1774"/>
                <a:gd name="T87" fmla="*/ 2147483647 h 1083"/>
                <a:gd name="T88" fmla="*/ 2147483647 w 1774"/>
                <a:gd name="T89" fmla="*/ 2147483647 h 1083"/>
                <a:gd name="T90" fmla="*/ 2147483647 w 1774"/>
                <a:gd name="T91" fmla="*/ 2147483647 h 1083"/>
                <a:gd name="T92" fmla="*/ 2147483647 w 1774"/>
                <a:gd name="T93" fmla="*/ 2147483647 h 1083"/>
                <a:gd name="T94" fmla="*/ 2147483647 w 1774"/>
                <a:gd name="T95" fmla="*/ 2147483647 h 1083"/>
                <a:gd name="T96" fmla="*/ 2147483647 w 1774"/>
                <a:gd name="T97" fmla="*/ 2147483647 h 1083"/>
                <a:gd name="T98" fmla="*/ 2147483647 w 1774"/>
                <a:gd name="T99" fmla="*/ 2147483647 h 1083"/>
                <a:gd name="T100" fmla="*/ 2147483647 w 1774"/>
                <a:gd name="T101" fmla="*/ 2147483647 h 1083"/>
                <a:gd name="T102" fmla="*/ 2147483647 w 1774"/>
                <a:gd name="T103" fmla="*/ 2147483647 h 1083"/>
                <a:gd name="T104" fmla="*/ 2147483647 w 1774"/>
                <a:gd name="T105" fmla="*/ 2147483647 h 1083"/>
                <a:gd name="T106" fmla="*/ 2147483647 w 1774"/>
                <a:gd name="T107" fmla="*/ 2147483647 h 1083"/>
                <a:gd name="T108" fmla="*/ 2147483647 w 1774"/>
                <a:gd name="T109" fmla="*/ 2147483647 h 1083"/>
                <a:gd name="T110" fmla="*/ 2147483647 w 1774"/>
                <a:gd name="T111" fmla="*/ 2147483647 h 1083"/>
                <a:gd name="T112" fmla="*/ 2147483647 w 1774"/>
                <a:gd name="T113" fmla="*/ 2147483647 h 108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774"/>
                <a:gd name="T172" fmla="*/ 0 h 1083"/>
                <a:gd name="T173" fmla="*/ 1774 w 1774"/>
                <a:gd name="T174" fmla="*/ 1083 h 108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774" h="1083">
                  <a:moveTo>
                    <a:pt x="810" y="809"/>
                  </a:moveTo>
                  <a:lnTo>
                    <a:pt x="877" y="822"/>
                  </a:lnTo>
                  <a:lnTo>
                    <a:pt x="941" y="836"/>
                  </a:lnTo>
                  <a:lnTo>
                    <a:pt x="1003" y="850"/>
                  </a:lnTo>
                  <a:lnTo>
                    <a:pt x="1064" y="864"/>
                  </a:lnTo>
                  <a:lnTo>
                    <a:pt x="1123" y="879"/>
                  </a:lnTo>
                  <a:lnTo>
                    <a:pt x="1181" y="895"/>
                  </a:lnTo>
                  <a:lnTo>
                    <a:pt x="1238" y="911"/>
                  </a:lnTo>
                  <a:lnTo>
                    <a:pt x="1294" y="928"/>
                  </a:lnTo>
                  <a:lnTo>
                    <a:pt x="1351" y="945"/>
                  </a:lnTo>
                  <a:lnTo>
                    <a:pt x="1407" y="963"/>
                  </a:lnTo>
                  <a:lnTo>
                    <a:pt x="1463" y="982"/>
                  </a:lnTo>
                  <a:lnTo>
                    <a:pt x="1520" y="1000"/>
                  </a:lnTo>
                  <a:lnTo>
                    <a:pt x="1578" y="1020"/>
                  </a:lnTo>
                  <a:lnTo>
                    <a:pt x="1637" y="1040"/>
                  </a:lnTo>
                  <a:lnTo>
                    <a:pt x="1697" y="1061"/>
                  </a:lnTo>
                  <a:lnTo>
                    <a:pt x="1759" y="1083"/>
                  </a:lnTo>
                  <a:lnTo>
                    <a:pt x="1762" y="1042"/>
                  </a:lnTo>
                  <a:lnTo>
                    <a:pt x="1765" y="997"/>
                  </a:lnTo>
                  <a:lnTo>
                    <a:pt x="1768" y="947"/>
                  </a:lnTo>
                  <a:lnTo>
                    <a:pt x="1771" y="893"/>
                  </a:lnTo>
                  <a:lnTo>
                    <a:pt x="1773" y="837"/>
                  </a:lnTo>
                  <a:lnTo>
                    <a:pt x="1774" y="779"/>
                  </a:lnTo>
                  <a:lnTo>
                    <a:pt x="1774" y="719"/>
                  </a:lnTo>
                  <a:lnTo>
                    <a:pt x="1773" y="659"/>
                  </a:lnTo>
                  <a:lnTo>
                    <a:pt x="1771" y="599"/>
                  </a:lnTo>
                  <a:lnTo>
                    <a:pt x="1768" y="539"/>
                  </a:lnTo>
                  <a:lnTo>
                    <a:pt x="1763" y="482"/>
                  </a:lnTo>
                  <a:lnTo>
                    <a:pt x="1755" y="427"/>
                  </a:lnTo>
                  <a:lnTo>
                    <a:pt x="1751" y="400"/>
                  </a:lnTo>
                  <a:lnTo>
                    <a:pt x="1747" y="375"/>
                  </a:lnTo>
                  <a:lnTo>
                    <a:pt x="1742" y="351"/>
                  </a:lnTo>
                  <a:lnTo>
                    <a:pt x="1736" y="327"/>
                  </a:lnTo>
                  <a:lnTo>
                    <a:pt x="1730" y="305"/>
                  </a:lnTo>
                  <a:lnTo>
                    <a:pt x="1723" y="285"/>
                  </a:lnTo>
                  <a:lnTo>
                    <a:pt x="1715" y="265"/>
                  </a:lnTo>
                  <a:lnTo>
                    <a:pt x="1707" y="247"/>
                  </a:lnTo>
                  <a:lnTo>
                    <a:pt x="1697" y="228"/>
                  </a:lnTo>
                  <a:lnTo>
                    <a:pt x="1686" y="210"/>
                  </a:lnTo>
                  <a:lnTo>
                    <a:pt x="1676" y="194"/>
                  </a:lnTo>
                  <a:lnTo>
                    <a:pt x="1664" y="178"/>
                  </a:lnTo>
                  <a:lnTo>
                    <a:pt x="1653" y="163"/>
                  </a:lnTo>
                  <a:lnTo>
                    <a:pt x="1640" y="150"/>
                  </a:lnTo>
                  <a:lnTo>
                    <a:pt x="1627" y="138"/>
                  </a:lnTo>
                  <a:lnTo>
                    <a:pt x="1613" y="126"/>
                  </a:lnTo>
                  <a:lnTo>
                    <a:pt x="1600" y="116"/>
                  </a:lnTo>
                  <a:lnTo>
                    <a:pt x="1586" y="106"/>
                  </a:lnTo>
                  <a:lnTo>
                    <a:pt x="1571" y="96"/>
                  </a:lnTo>
                  <a:lnTo>
                    <a:pt x="1555" y="88"/>
                  </a:lnTo>
                  <a:lnTo>
                    <a:pt x="1540" y="81"/>
                  </a:lnTo>
                  <a:lnTo>
                    <a:pt x="1523" y="74"/>
                  </a:lnTo>
                  <a:lnTo>
                    <a:pt x="1507" y="68"/>
                  </a:lnTo>
                  <a:lnTo>
                    <a:pt x="1490" y="63"/>
                  </a:lnTo>
                  <a:lnTo>
                    <a:pt x="1474" y="57"/>
                  </a:lnTo>
                  <a:lnTo>
                    <a:pt x="1456" y="53"/>
                  </a:lnTo>
                  <a:lnTo>
                    <a:pt x="1438" y="49"/>
                  </a:lnTo>
                  <a:lnTo>
                    <a:pt x="1420" y="46"/>
                  </a:lnTo>
                  <a:lnTo>
                    <a:pt x="1381" y="40"/>
                  </a:lnTo>
                  <a:lnTo>
                    <a:pt x="1342" y="35"/>
                  </a:lnTo>
                  <a:lnTo>
                    <a:pt x="1261" y="29"/>
                  </a:lnTo>
                  <a:lnTo>
                    <a:pt x="1174" y="23"/>
                  </a:lnTo>
                  <a:lnTo>
                    <a:pt x="1118" y="19"/>
                  </a:lnTo>
                  <a:lnTo>
                    <a:pt x="1059" y="15"/>
                  </a:lnTo>
                  <a:lnTo>
                    <a:pt x="999" y="11"/>
                  </a:lnTo>
                  <a:lnTo>
                    <a:pt x="937" y="6"/>
                  </a:lnTo>
                  <a:lnTo>
                    <a:pt x="874" y="3"/>
                  </a:lnTo>
                  <a:lnTo>
                    <a:pt x="809" y="1"/>
                  </a:lnTo>
                  <a:lnTo>
                    <a:pt x="745" y="0"/>
                  </a:lnTo>
                  <a:lnTo>
                    <a:pt x="680" y="1"/>
                  </a:lnTo>
                  <a:lnTo>
                    <a:pt x="615" y="3"/>
                  </a:lnTo>
                  <a:lnTo>
                    <a:pt x="552" y="9"/>
                  </a:lnTo>
                  <a:lnTo>
                    <a:pt x="520" y="12"/>
                  </a:lnTo>
                  <a:lnTo>
                    <a:pt x="489" y="15"/>
                  </a:lnTo>
                  <a:lnTo>
                    <a:pt x="459" y="19"/>
                  </a:lnTo>
                  <a:lnTo>
                    <a:pt x="428" y="24"/>
                  </a:lnTo>
                  <a:lnTo>
                    <a:pt x="397" y="31"/>
                  </a:lnTo>
                  <a:lnTo>
                    <a:pt x="368" y="37"/>
                  </a:lnTo>
                  <a:lnTo>
                    <a:pt x="339" y="45"/>
                  </a:lnTo>
                  <a:lnTo>
                    <a:pt x="310" y="53"/>
                  </a:lnTo>
                  <a:lnTo>
                    <a:pt x="283" y="63"/>
                  </a:lnTo>
                  <a:lnTo>
                    <a:pt x="256" y="73"/>
                  </a:lnTo>
                  <a:lnTo>
                    <a:pt x="230" y="84"/>
                  </a:lnTo>
                  <a:lnTo>
                    <a:pt x="204" y="96"/>
                  </a:lnTo>
                  <a:lnTo>
                    <a:pt x="151" y="125"/>
                  </a:lnTo>
                  <a:lnTo>
                    <a:pt x="108" y="155"/>
                  </a:lnTo>
                  <a:lnTo>
                    <a:pt x="72" y="183"/>
                  </a:lnTo>
                  <a:lnTo>
                    <a:pt x="43" y="213"/>
                  </a:lnTo>
                  <a:lnTo>
                    <a:pt x="22" y="243"/>
                  </a:lnTo>
                  <a:lnTo>
                    <a:pt x="8" y="272"/>
                  </a:lnTo>
                  <a:lnTo>
                    <a:pt x="1" y="301"/>
                  </a:lnTo>
                  <a:lnTo>
                    <a:pt x="0" y="331"/>
                  </a:lnTo>
                  <a:lnTo>
                    <a:pt x="4" y="359"/>
                  </a:lnTo>
                  <a:lnTo>
                    <a:pt x="15" y="388"/>
                  </a:lnTo>
                  <a:lnTo>
                    <a:pt x="29" y="415"/>
                  </a:lnTo>
                  <a:lnTo>
                    <a:pt x="50" y="443"/>
                  </a:lnTo>
                  <a:lnTo>
                    <a:pt x="73" y="470"/>
                  </a:lnTo>
                  <a:lnTo>
                    <a:pt x="100" y="497"/>
                  </a:lnTo>
                  <a:lnTo>
                    <a:pt x="132" y="522"/>
                  </a:lnTo>
                  <a:lnTo>
                    <a:pt x="166" y="548"/>
                  </a:lnTo>
                  <a:lnTo>
                    <a:pt x="203" y="572"/>
                  </a:lnTo>
                  <a:lnTo>
                    <a:pt x="242" y="596"/>
                  </a:lnTo>
                  <a:lnTo>
                    <a:pt x="284" y="619"/>
                  </a:lnTo>
                  <a:lnTo>
                    <a:pt x="326" y="641"/>
                  </a:lnTo>
                  <a:lnTo>
                    <a:pt x="370" y="662"/>
                  </a:lnTo>
                  <a:lnTo>
                    <a:pt x="414" y="681"/>
                  </a:lnTo>
                  <a:lnTo>
                    <a:pt x="459" y="700"/>
                  </a:lnTo>
                  <a:lnTo>
                    <a:pt x="503" y="718"/>
                  </a:lnTo>
                  <a:lnTo>
                    <a:pt x="548" y="734"/>
                  </a:lnTo>
                  <a:lnTo>
                    <a:pt x="591" y="749"/>
                  </a:lnTo>
                  <a:lnTo>
                    <a:pt x="632" y="763"/>
                  </a:lnTo>
                  <a:lnTo>
                    <a:pt x="673" y="775"/>
                  </a:lnTo>
                  <a:lnTo>
                    <a:pt x="711" y="786"/>
                  </a:lnTo>
                  <a:lnTo>
                    <a:pt x="747" y="796"/>
                  </a:lnTo>
                  <a:lnTo>
                    <a:pt x="781" y="803"/>
                  </a:lnTo>
                  <a:lnTo>
                    <a:pt x="810" y="809"/>
                  </a:lnTo>
                  <a:close/>
                </a:path>
              </a:pathLst>
            </a:custGeom>
            <a:solidFill>
              <a:srgbClr val="AB6A7C"/>
            </a:solidFill>
            <a:ln w="9525">
              <a:noFill/>
              <a:round/>
              <a:headEnd/>
              <a:tailEnd/>
            </a:ln>
          </p:spPr>
          <p:txBody>
            <a:bodyPr/>
            <a:lstStyle/>
            <a:p>
              <a:endParaRPr lang="zh-TW" altLang="en-US"/>
            </a:p>
          </p:txBody>
        </p:sp>
        <p:sp>
          <p:nvSpPr>
            <p:cNvPr id="25" name="Freeform 60"/>
            <p:cNvSpPr>
              <a:spLocks/>
            </p:cNvSpPr>
            <p:nvPr/>
          </p:nvSpPr>
          <p:spPr bwMode="auto">
            <a:xfrm>
              <a:off x="-1782763" y="1649413"/>
              <a:ext cx="215900" cy="214312"/>
            </a:xfrm>
            <a:custGeom>
              <a:avLst/>
              <a:gdLst>
                <a:gd name="T0" fmla="*/ 2147483647 w 1229"/>
                <a:gd name="T1" fmla="*/ 2147483647 h 1209"/>
                <a:gd name="T2" fmla="*/ 2147483647 w 1229"/>
                <a:gd name="T3" fmla="*/ 2147483647 h 1209"/>
                <a:gd name="T4" fmla="*/ 2147483647 w 1229"/>
                <a:gd name="T5" fmla="*/ 2147483647 h 1209"/>
                <a:gd name="T6" fmla="*/ 2147483647 w 1229"/>
                <a:gd name="T7" fmla="*/ 2147483647 h 1209"/>
                <a:gd name="T8" fmla="*/ 0 w 1229"/>
                <a:gd name="T9" fmla="*/ 2147483647 h 1209"/>
                <a:gd name="T10" fmla="*/ 2147483647 w 1229"/>
                <a:gd name="T11" fmla="*/ 2147483647 h 1209"/>
                <a:gd name="T12" fmla="*/ 2147483647 w 1229"/>
                <a:gd name="T13" fmla="*/ 2147483647 h 1209"/>
                <a:gd name="T14" fmla="*/ 2147483647 w 1229"/>
                <a:gd name="T15" fmla="*/ 2147483647 h 1209"/>
                <a:gd name="T16" fmla="*/ 2147483647 w 1229"/>
                <a:gd name="T17" fmla="*/ 2147483647 h 1209"/>
                <a:gd name="T18" fmla="*/ 2147483647 w 1229"/>
                <a:gd name="T19" fmla="*/ 2147483647 h 1209"/>
                <a:gd name="T20" fmla="*/ 2147483647 w 1229"/>
                <a:gd name="T21" fmla="*/ 2147483647 h 1209"/>
                <a:gd name="T22" fmla="*/ 2147483647 w 1229"/>
                <a:gd name="T23" fmla="*/ 2147483647 h 1209"/>
                <a:gd name="T24" fmla="*/ 2147483647 w 1229"/>
                <a:gd name="T25" fmla="*/ 2147483647 h 1209"/>
                <a:gd name="T26" fmla="*/ 2147483647 w 1229"/>
                <a:gd name="T27" fmla="*/ 2147483647 h 1209"/>
                <a:gd name="T28" fmla="*/ 2147483647 w 1229"/>
                <a:gd name="T29" fmla="*/ 2147483647 h 1209"/>
                <a:gd name="T30" fmla="*/ 2147483647 w 1229"/>
                <a:gd name="T31" fmla="*/ 2147483647 h 1209"/>
                <a:gd name="T32" fmla="*/ 2147483647 w 1229"/>
                <a:gd name="T33" fmla="*/ 2147483647 h 1209"/>
                <a:gd name="T34" fmla="*/ 2147483647 w 1229"/>
                <a:gd name="T35" fmla="*/ 2147483647 h 1209"/>
                <a:gd name="T36" fmla="*/ 2147483647 w 1229"/>
                <a:gd name="T37" fmla="*/ 2147483647 h 1209"/>
                <a:gd name="T38" fmla="*/ 2147483647 w 1229"/>
                <a:gd name="T39" fmla="*/ 2147483647 h 1209"/>
                <a:gd name="T40" fmla="*/ 2147483647 w 1229"/>
                <a:gd name="T41" fmla="*/ 2147483647 h 1209"/>
                <a:gd name="T42" fmla="*/ 2147483647 w 1229"/>
                <a:gd name="T43" fmla="*/ 2147483647 h 1209"/>
                <a:gd name="T44" fmla="*/ 2147483647 w 1229"/>
                <a:gd name="T45" fmla="*/ 2147483647 h 1209"/>
                <a:gd name="T46" fmla="*/ 2147483647 w 1229"/>
                <a:gd name="T47" fmla="*/ 2147483647 h 1209"/>
                <a:gd name="T48" fmla="*/ 2147483647 w 1229"/>
                <a:gd name="T49" fmla="*/ 2147483647 h 1209"/>
                <a:gd name="T50" fmla="*/ 2147483647 w 1229"/>
                <a:gd name="T51" fmla="*/ 2147483647 h 1209"/>
                <a:gd name="T52" fmla="*/ 2147483647 w 1229"/>
                <a:gd name="T53" fmla="*/ 2147483647 h 1209"/>
                <a:gd name="T54" fmla="*/ 2147483647 w 1229"/>
                <a:gd name="T55" fmla="*/ 2147483647 h 1209"/>
                <a:gd name="T56" fmla="*/ 2147483647 w 1229"/>
                <a:gd name="T57" fmla="*/ 2147483647 h 1209"/>
                <a:gd name="T58" fmla="*/ 2147483647 w 1229"/>
                <a:gd name="T59" fmla="*/ 2147483647 h 1209"/>
                <a:gd name="T60" fmla="*/ 2147483647 w 1229"/>
                <a:gd name="T61" fmla="*/ 2147483647 h 1209"/>
                <a:gd name="T62" fmla="*/ 2147483647 w 1229"/>
                <a:gd name="T63" fmla="*/ 2147483647 h 1209"/>
                <a:gd name="T64" fmla="*/ 2147483647 w 1229"/>
                <a:gd name="T65" fmla="*/ 2147483647 h 1209"/>
                <a:gd name="T66" fmla="*/ 2147483647 w 1229"/>
                <a:gd name="T67" fmla="*/ 2147483647 h 1209"/>
                <a:gd name="T68" fmla="*/ 2147483647 w 1229"/>
                <a:gd name="T69" fmla="*/ 2147483647 h 1209"/>
                <a:gd name="T70" fmla="*/ 2147483647 w 1229"/>
                <a:gd name="T71" fmla="*/ 2147483647 h 1209"/>
                <a:gd name="T72" fmla="*/ 2147483647 w 1229"/>
                <a:gd name="T73" fmla="*/ 2147483647 h 1209"/>
                <a:gd name="T74" fmla="*/ 2147483647 w 1229"/>
                <a:gd name="T75" fmla="*/ 2147483647 h 1209"/>
                <a:gd name="T76" fmla="*/ 2147483647 w 1229"/>
                <a:gd name="T77" fmla="*/ 2147483647 h 1209"/>
                <a:gd name="T78" fmla="*/ 2147483647 w 1229"/>
                <a:gd name="T79" fmla="*/ 2147483647 h 1209"/>
                <a:gd name="T80" fmla="*/ 2147483647 w 1229"/>
                <a:gd name="T81" fmla="*/ 2147483647 h 1209"/>
                <a:gd name="T82" fmla="*/ 2147483647 w 1229"/>
                <a:gd name="T83" fmla="*/ 2147483647 h 1209"/>
                <a:gd name="T84" fmla="*/ 2147483647 w 1229"/>
                <a:gd name="T85" fmla="*/ 2147483647 h 120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29"/>
                <a:gd name="T130" fmla="*/ 0 h 1209"/>
                <a:gd name="T131" fmla="*/ 1229 w 1229"/>
                <a:gd name="T132" fmla="*/ 1209 h 120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29" h="1209">
                  <a:moveTo>
                    <a:pt x="40" y="560"/>
                  </a:moveTo>
                  <a:lnTo>
                    <a:pt x="33" y="573"/>
                  </a:lnTo>
                  <a:lnTo>
                    <a:pt x="19" y="608"/>
                  </a:lnTo>
                  <a:lnTo>
                    <a:pt x="15" y="621"/>
                  </a:lnTo>
                  <a:lnTo>
                    <a:pt x="12" y="633"/>
                  </a:lnTo>
                  <a:lnTo>
                    <a:pt x="9" y="648"/>
                  </a:lnTo>
                  <a:lnTo>
                    <a:pt x="5" y="664"/>
                  </a:lnTo>
                  <a:lnTo>
                    <a:pt x="3" y="680"/>
                  </a:lnTo>
                  <a:lnTo>
                    <a:pt x="1" y="698"/>
                  </a:lnTo>
                  <a:lnTo>
                    <a:pt x="0" y="716"/>
                  </a:lnTo>
                  <a:lnTo>
                    <a:pt x="0" y="735"/>
                  </a:lnTo>
                  <a:lnTo>
                    <a:pt x="1" y="755"/>
                  </a:lnTo>
                  <a:lnTo>
                    <a:pt x="3" y="776"/>
                  </a:lnTo>
                  <a:lnTo>
                    <a:pt x="6" y="799"/>
                  </a:lnTo>
                  <a:lnTo>
                    <a:pt x="12" y="821"/>
                  </a:lnTo>
                  <a:lnTo>
                    <a:pt x="18" y="843"/>
                  </a:lnTo>
                  <a:lnTo>
                    <a:pt x="25" y="866"/>
                  </a:lnTo>
                  <a:lnTo>
                    <a:pt x="36" y="891"/>
                  </a:lnTo>
                  <a:lnTo>
                    <a:pt x="48" y="915"/>
                  </a:lnTo>
                  <a:lnTo>
                    <a:pt x="62" y="939"/>
                  </a:lnTo>
                  <a:lnTo>
                    <a:pt x="77" y="965"/>
                  </a:lnTo>
                  <a:lnTo>
                    <a:pt x="95" y="990"/>
                  </a:lnTo>
                  <a:lnTo>
                    <a:pt x="117" y="1017"/>
                  </a:lnTo>
                  <a:lnTo>
                    <a:pt x="140" y="1042"/>
                  </a:lnTo>
                  <a:lnTo>
                    <a:pt x="166" y="1069"/>
                  </a:lnTo>
                  <a:lnTo>
                    <a:pt x="195" y="1094"/>
                  </a:lnTo>
                  <a:lnTo>
                    <a:pt x="227" y="1121"/>
                  </a:lnTo>
                  <a:lnTo>
                    <a:pt x="261" y="1145"/>
                  </a:lnTo>
                  <a:lnTo>
                    <a:pt x="295" y="1165"/>
                  </a:lnTo>
                  <a:lnTo>
                    <a:pt x="330" y="1182"/>
                  </a:lnTo>
                  <a:lnTo>
                    <a:pt x="366" y="1195"/>
                  </a:lnTo>
                  <a:lnTo>
                    <a:pt x="401" y="1203"/>
                  </a:lnTo>
                  <a:lnTo>
                    <a:pt x="438" y="1208"/>
                  </a:lnTo>
                  <a:lnTo>
                    <a:pt x="474" y="1209"/>
                  </a:lnTo>
                  <a:lnTo>
                    <a:pt x="511" y="1207"/>
                  </a:lnTo>
                  <a:lnTo>
                    <a:pt x="547" y="1202"/>
                  </a:lnTo>
                  <a:lnTo>
                    <a:pt x="584" y="1193"/>
                  </a:lnTo>
                  <a:lnTo>
                    <a:pt x="621" y="1180"/>
                  </a:lnTo>
                  <a:lnTo>
                    <a:pt x="657" y="1164"/>
                  </a:lnTo>
                  <a:lnTo>
                    <a:pt x="693" y="1145"/>
                  </a:lnTo>
                  <a:lnTo>
                    <a:pt x="729" y="1123"/>
                  </a:lnTo>
                  <a:lnTo>
                    <a:pt x="764" y="1098"/>
                  </a:lnTo>
                  <a:lnTo>
                    <a:pt x="799" y="1070"/>
                  </a:lnTo>
                  <a:lnTo>
                    <a:pt x="834" y="1038"/>
                  </a:lnTo>
                  <a:lnTo>
                    <a:pt x="867" y="1004"/>
                  </a:lnTo>
                  <a:lnTo>
                    <a:pt x="900" y="967"/>
                  </a:lnTo>
                  <a:lnTo>
                    <a:pt x="932" y="928"/>
                  </a:lnTo>
                  <a:lnTo>
                    <a:pt x="963" y="885"/>
                  </a:lnTo>
                  <a:lnTo>
                    <a:pt x="993" y="840"/>
                  </a:lnTo>
                  <a:lnTo>
                    <a:pt x="1021" y="792"/>
                  </a:lnTo>
                  <a:lnTo>
                    <a:pt x="1050" y="742"/>
                  </a:lnTo>
                  <a:lnTo>
                    <a:pt x="1076" y="690"/>
                  </a:lnTo>
                  <a:lnTo>
                    <a:pt x="1101" y="635"/>
                  </a:lnTo>
                  <a:lnTo>
                    <a:pt x="1124" y="578"/>
                  </a:lnTo>
                  <a:lnTo>
                    <a:pt x="1146" y="519"/>
                  </a:lnTo>
                  <a:lnTo>
                    <a:pt x="1168" y="457"/>
                  </a:lnTo>
                  <a:lnTo>
                    <a:pt x="1186" y="394"/>
                  </a:lnTo>
                  <a:lnTo>
                    <a:pt x="1203" y="328"/>
                  </a:lnTo>
                  <a:lnTo>
                    <a:pt x="1217" y="262"/>
                  </a:lnTo>
                  <a:lnTo>
                    <a:pt x="1227" y="198"/>
                  </a:lnTo>
                  <a:lnTo>
                    <a:pt x="1229" y="144"/>
                  </a:lnTo>
                  <a:lnTo>
                    <a:pt x="1223" y="101"/>
                  </a:lnTo>
                  <a:lnTo>
                    <a:pt x="1210" y="65"/>
                  </a:lnTo>
                  <a:lnTo>
                    <a:pt x="1190" y="38"/>
                  </a:lnTo>
                  <a:lnTo>
                    <a:pt x="1164" y="18"/>
                  </a:lnTo>
                  <a:lnTo>
                    <a:pt x="1133" y="6"/>
                  </a:lnTo>
                  <a:lnTo>
                    <a:pt x="1097" y="0"/>
                  </a:lnTo>
                  <a:lnTo>
                    <a:pt x="1055" y="1"/>
                  </a:lnTo>
                  <a:lnTo>
                    <a:pt x="1011" y="7"/>
                  </a:lnTo>
                  <a:lnTo>
                    <a:pt x="962" y="19"/>
                  </a:lnTo>
                  <a:lnTo>
                    <a:pt x="911" y="36"/>
                  </a:lnTo>
                  <a:lnTo>
                    <a:pt x="857" y="56"/>
                  </a:lnTo>
                  <a:lnTo>
                    <a:pt x="801" y="80"/>
                  </a:lnTo>
                  <a:lnTo>
                    <a:pt x="743" y="108"/>
                  </a:lnTo>
                  <a:lnTo>
                    <a:pt x="684" y="138"/>
                  </a:lnTo>
                  <a:lnTo>
                    <a:pt x="626" y="169"/>
                  </a:lnTo>
                  <a:lnTo>
                    <a:pt x="567" y="203"/>
                  </a:lnTo>
                  <a:lnTo>
                    <a:pt x="509" y="238"/>
                  </a:lnTo>
                  <a:lnTo>
                    <a:pt x="452" y="273"/>
                  </a:lnTo>
                  <a:lnTo>
                    <a:pt x="396" y="309"/>
                  </a:lnTo>
                  <a:lnTo>
                    <a:pt x="343" y="344"/>
                  </a:lnTo>
                  <a:lnTo>
                    <a:pt x="292" y="378"/>
                  </a:lnTo>
                  <a:lnTo>
                    <a:pt x="245" y="411"/>
                  </a:lnTo>
                  <a:lnTo>
                    <a:pt x="161" y="470"/>
                  </a:lnTo>
                  <a:lnTo>
                    <a:pt x="96" y="518"/>
                  </a:lnTo>
                  <a:lnTo>
                    <a:pt x="55" y="549"/>
                  </a:lnTo>
                  <a:lnTo>
                    <a:pt x="40" y="560"/>
                  </a:lnTo>
                  <a:close/>
                </a:path>
              </a:pathLst>
            </a:custGeom>
            <a:solidFill>
              <a:srgbClr val="684786"/>
            </a:solidFill>
            <a:ln w="9525">
              <a:noFill/>
              <a:round/>
              <a:headEnd/>
              <a:tailEnd/>
            </a:ln>
          </p:spPr>
          <p:txBody>
            <a:bodyPr/>
            <a:lstStyle/>
            <a:p>
              <a:endParaRPr lang="zh-TW" altLang="en-US"/>
            </a:p>
          </p:txBody>
        </p:sp>
        <p:sp>
          <p:nvSpPr>
            <p:cNvPr id="26" name="Freeform 61"/>
            <p:cNvSpPr>
              <a:spLocks/>
            </p:cNvSpPr>
            <p:nvPr/>
          </p:nvSpPr>
          <p:spPr bwMode="auto">
            <a:xfrm>
              <a:off x="-1104900" y="1249363"/>
              <a:ext cx="509588" cy="506412"/>
            </a:xfrm>
            <a:custGeom>
              <a:avLst/>
              <a:gdLst>
                <a:gd name="T0" fmla="*/ 2147483647 w 2889"/>
                <a:gd name="T1" fmla="*/ 2147483647 h 2873"/>
                <a:gd name="T2" fmla="*/ 2147483647 w 2889"/>
                <a:gd name="T3" fmla="*/ 2147483647 h 2873"/>
                <a:gd name="T4" fmla="*/ 2147483647 w 2889"/>
                <a:gd name="T5" fmla="*/ 2147483647 h 2873"/>
                <a:gd name="T6" fmla="*/ 2147483647 w 2889"/>
                <a:gd name="T7" fmla="*/ 2147483647 h 2873"/>
                <a:gd name="T8" fmla="*/ 2147483647 w 2889"/>
                <a:gd name="T9" fmla="*/ 2147483647 h 2873"/>
                <a:gd name="T10" fmla="*/ 2147483647 w 2889"/>
                <a:gd name="T11" fmla="*/ 2147483647 h 2873"/>
                <a:gd name="T12" fmla="*/ 2147483647 w 2889"/>
                <a:gd name="T13" fmla="*/ 2147483647 h 2873"/>
                <a:gd name="T14" fmla="*/ 2147483647 w 2889"/>
                <a:gd name="T15" fmla="*/ 2147483647 h 2873"/>
                <a:gd name="T16" fmla="*/ 2147483647 w 2889"/>
                <a:gd name="T17" fmla="*/ 2147483647 h 2873"/>
                <a:gd name="T18" fmla="*/ 2147483647 w 2889"/>
                <a:gd name="T19" fmla="*/ 2147483647 h 2873"/>
                <a:gd name="T20" fmla="*/ 2147483647 w 2889"/>
                <a:gd name="T21" fmla="*/ 2147483647 h 2873"/>
                <a:gd name="T22" fmla="*/ 2147483647 w 2889"/>
                <a:gd name="T23" fmla="*/ 2147483647 h 2873"/>
                <a:gd name="T24" fmla="*/ 2147483647 w 2889"/>
                <a:gd name="T25" fmla="*/ 2147483647 h 2873"/>
                <a:gd name="T26" fmla="*/ 2147483647 w 2889"/>
                <a:gd name="T27" fmla="*/ 2147483647 h 2873"/>
                <a:gd name="T28" fmla="*/ 2147483647 w 2889"/>
                <a:gd name="T29" fmla="*/ 2147483647 h 2873"/>
                <a:gd name="T30" fmla="*/ 2147483647 w 2889"/>
                <a:gd name="T31" fmla="*/ 2147483647 h 2873"/>
                <a:gd name="T32" fmla="*/ 2147483647 w 2889"/>
                <a:gd name="T33" fmla="*/ 2147483647 h 2873"/>
                <a:gd name="T34" fmla="*/ 2147483647 w 2889"/>
                <a:gd name="T35" fmla="*/ 2147483647 h 2873"/>
                <a:gd name="T36" fmla="*/ 2147483647 w 2889"/>
                <a:gd name="T37" fmla="*/ 2147483647 h 2873"/>
                <a:gd name="T38" fmla="*/ 2147483647 w 2889"/>
                <a:gd name="T39" fmla="*/ 2147483647 h 2873"/>
                <a:gd name="T40" fmla="*/ 2147483647 w 2889"/>
                <a:gd name="T41" fmla="*/ 2147483647 h 2873"/>
                <a:gd name="T42" fmla="*/ 2147483647 w 2889"/>
                <a:gd name="T43" fmla="*/ 2147483647 h 2873"/>
                <a:gd name="T44" fmla="*/ 2147483647 w 2889"/>
                <a:gd name="T45" fmla="*/ 2147483647 h 2873"/>
                <a:gd name="T46" fmla="*/ 2147483647 w 2889"/>
                <a:gd name="T47" fmla="*/ 2147483647 h 2873"/>
                <a:gd name="T48" fmla="*/ 2147483647 w 2889"/>
                <a:gd name="T49" fmla="*/ 2147483647 h 2873"/>
                <a:gd name="T50" fmla="*/ 2147483647 w 2889"/>
                <a:gd name="T51" fmla="*/ 2147483647 h 2873"/>
                <a:gd name="T52" fmla="*/ 2147483647 w 2889"/>
                <a:gd name="T53" fmla="*/ 2147483647 h 2873"/>
                <a:gd name="T54" fmla="*/ 2147483647 w 2889"/>
                <a:gd name="T55" fmla="*/ 2147483647 h 2873"/>
                <a:gd name="T56" fmla="*/ 2147483647 w 2889"/>
                <a:gd name="T57" fmla="*/ 2147483647 h 2873"/>
                <a:gd name="T58" fmla="*/ 2147483647 w 2889"/>
                <a:gd name="T59" fmla="*/ 2147483647 h 2873"/>
                <a:gd name="T60" fmla="*/ 2147483647 w 2889"/>
                <a:gd name="T61" fmla="*/ 2147483647 h 2873"/>
                <a:gd name="T62" fmla="*/ 2147483647 w 2889"/>
                <a:gd name="T63" fmla="*/ 2147483647 h 2873"/>
                <a:gd name="T64" fmla="*/ 2147483647 w 2889"/>
                <a:gd name="T65" fmla="*/ 2147483647 h 2873"/>
                <a:gd name="T66" fmla="*/ 2147483647 w 2889"/>
                <a:gd name="T67" fmla="*/ 2147483647 h 2873"/>
                <a:gd name="T68" fmla="*/ 2147483647 w 2889"/>
                <a:gd name="T69" fmla="*/ 2147483647 h 2873"/>
                <a:gd name="T70" fmla="*/ 2147483647 w 2889"/>
                <a:gd name="T71" fmla="*/ 2147483647 h 2873"/>
                <a:gd name="T72" fmla="*/ 2147483647 w 2889"/>
                <a:gd name="T73" fmla="*/ 2147483647 h 2873"/>
                <a:gd name="T74" fmla="*/ 2147483647 w 2889"/>
                <a:gd name="T75" fmla="*/ 2147483647 h 2873"/>
                <a:gd name="T76" fmla="*/ 2147483647 w 2889"/>
                <a:gd name="T77" fmla="*/ 2147483647 h 2873"/>
                <a:gd name="T78" fmla="*/ 2147483647 w 2889"/>
                <a:gd name="T79" fmla="*/ 2147483647 h 2873"/>
                <a:gd name="T80" fmla="*/ 2147483647 w 2889"/>
                <a:gd name="T81" fmla="*/ 2147483647 h 2873"/>
                <a:gd name="T82" fmla="*/ 2147483647 w 2889"/>
                <a:gd name="T83" fmla="*/ 2147483647 h 2873"/>
                <a:gd name="T84" fmla="*/ 2147483647 w 2889"/>
                <a:gd name="T85" fmla="*/ 2147483647 h 2873"/>
                <a:gd name="T86" fmla="*/ 2147483647 w 2889"/>
                <a:gd name="T87" fmla="*/ 2147483647 h 2873"/>
                <a:gd name="T88" fmla="*/ 2147483647 w 2889"/>
                <a:gd name="T89" fmla="*/ 2147483647 h 2873"/>
                <a:gd name="T90" fmla="*/ 2147483647 w 2889"/>
                <a:gd name="T91" fmla="*/ 2147483647 h 2873"/>
                <a:gd name="T92" fmla="*/ 2147483647 w 2889"/>
                <a:gd name="T93" fmla="*/ 2147483647 h 2873"/>
                <a:gd name="T94" fmla="*/ 2147483647 w 2889"/>
                <a:gd name="T95" fmla="*/ 2147483647 h 2873"/>
                <a:gd name="T96" fmla="*/ 2147483647 w 2889"/>
                <a:gd name="T97" fmla="*/ 2147483647 h 2873"/>
                <a:gd name="T98" fmla="*/ 2147483647 w 2889"/>
                <a:gd name="T99" fmla="*/ 2147483647 h 2873"/>
                <a:gd name="T100" fmla="*/ 2147483647 w 2889"/>
                <a:gd name="T101" fmla="*/ 2147483647 h 287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889"/>
                <a:gd name="T154" fmla="*/ 0 h 2873"/>
                <a:gd name="T155" fmla="*/ 2889 w 2889"/>
                <a:gd name="T156" fmla="*/ 2873 h 287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889" h="2873">
                  <a:moveTo>
                    <a:pt x="0" y="0"/>
                  </a:moveTo>
                  <a:lnTo>
                    <a:pt x="16" y="4"/>
                  </a:lnTo>
                  <a:lnTo>
                    <a:pt x="59" y="15"/>
                  </a:lnTo>
                  <a:lnTo>
                    <a:pt x="90" y="24"/>
                  </a:lnTo>
                  <a:lnTo>
                    <a:pt x="125" y="36"/>
                  </a:lnTo>
                  <a:lnTo>
                    <a:pt x="163" y="51"/>
                  </a:lnTo>
                  <a:lnTo>
                    <a:pt x="205" y="67"/>
                  </a:lnTo>
                  <a:lnTo>
                    <a:pt x="227" y="78"/>
                  </a:lnTo>
                  <a:lnTo>
                    <a:pt x="249" y="89"/>
                  </a:lnTo>
                  <a:lnTo>
                    <a:pt x="271" y="99"/>
                  </a:lnTo>
                  <a:lnTo>
                    <a:pt x="294" y="112"/>
                  </a:lnTo>
                  <a:lnTo>
                    <a:pt x="318" y="125"/>
                  </a:lnTo>
                  <a:lnTo>
                    <a:pt x="340" y="138"/>
                  </a:lnTo>
                  <a:lnTo>
                    <a:pt x="363" y="153"/>
                  </a:lnTo>
                  <a:lnTo>
                    <a:pt x="386" y="169"/>
                  </a:lnTo>
                  <a:lnTo>
                    <a:pt x="409" y="186"/>
                  </a:lnTo>
                  <a:lnTo>
                    <a:pt x="431" y="204"/>
                  </a:lnTo>
                  <a:lnTo>
                    <a:pt x="452" y="223"/>
                  </a:lnTo>
                  <a:lnTo>
                    <a:pt x="474" y="242"/>
                  </a:lnTo>
                  <a:lnTo>
                    <a:pt x="495" y="263"/>
                  </a:lnTo>
                  <a:lnTo>
                    <a:pt x="514" y="285"/>
                  </a:lnTo>
                  <a:lnTo>
                    <a:pt x="533" y="308"/>
                  </a:lnTo>
                  <a:lnTo>
                    <a:pt x="551" y="332"/>
                  </a:lnTo>
                  <a:lnTo>
                    <a:pt x="569" y="359"/>
                  </a:lnTo>
                  <a:lnTo>
                    <a:pt x="588" y="392"/>
                  </a:lnTo>
                  <a:lnTo>
                    <a:pt x="608" y="428"/>
                  </a:lnTo>
                  <a:lnTo>
                    <a:pt x="629" y="469"/>
                  </a:lnTo>
                  <a:lnTo>
                    <a:pt x="650" y="513"/>
                  </a:lnTo>
                  <a:lnTo>
                    <a:pt x="672" y="562"/>
                  </a:lnTo>
                  <a:lnTo>
                    <a:pt x="695" y="613"/>
                  </a:lnTo>
                  <a:lnTo>
                    <a:pt x="717" y="667"/>
                  </a:lnTo>
                  <a:lnTo>
                    <a:pt x="764" y="781"/>
                  </a:lnTo>
                  <a:lnTo>
                    <a:pt x="810" y="902"/>
                  </a:lnTo>
                  <a:lnTo>
                    <a:pt x="857" y="1026"/>
                  </a:lnTo>
                  <a:lnTo>
                    <a:pt x="902" y="1149"/>
                  </a:lnTo>
                  <a:lnTo>
                    <a:pt x="944" y="1270"/>
                  </a:lnTo>
                  <a:lnTo>
                    <a:pt x="984" y="1384"/>
                  </a:lnTo>
                  <a:lnTo>
                    <a:pt x="1019" y="1490"/>
                  </a:lnTo>
                  <a:lnTo>
                    <a:pt x="1051" y="1583"/>
                  </a:lnTo>
                  <a:lnTo>
                    <a:pt x="1076" y="1661"/>
                  </a:lnTo>
                  <a:lnTo>
                    <a:pt x="1095" y="1720"/>
                  </a:lnTo>
                  <a:lnTo>
                    <a:pt x="1108" y="1758"/>
                  </a:lnTo>
                  <a:lnTo>
                    <a:pt x="1112" y="1771"/>
                  </a:lnTo>
                  <a:lnTo>
                    <a:pt x="1118" y="1761"/>
                  </a:lnTo>
                  <a:lnTo>
                    <a:pt x="1135" y="1738"/>
                  </a:lnTo>
                  <a:lnTo>
                    <a:pt x="1146" y="1723"/>
                  </a:lnTo>
                  <a:lnTo>
                    <a:pt x="1158" y="1707"/>
                  </a:lnTo>
                  <a:lnTo>
                    <a:pt x="1172" y="1690"/>
                  </a:lnTo>
                  <a:lnTo>
                    <a:pt x="1187" y="1675"/>
                  </a:lnTo>
                  <a:lnTo>
                    <a:pt x="1200" y="1661"/>
                  </a:lnTo>
                  <a:lnTo>
                    <a:pt x="1215" y="1649"/>
                  </a:lnTo>
                  <a:lnTo>
                    <a:pt x="1223" y="1644"/>
                  </a:lnTo>
                  <a:lnTo>
                    <a:pt x="1229" y="1639"/>
                  </a:lnTo>
                  <a:lnTo>
                    <a:pt x="1235" y="1636"/>
                  </a:lnTo>
                  <a:lnTo>
                    <a:pt x="1242" y="1634"/>
                  </a:lnTo>
                  <a:lnTo>
                    <a:pt x="1248" y="1633"/>
                  </a:lnTo>
                  <a:lnTo>
                    <a:pt x="1253" y="1634"/>
                  </a:lnTo>
                  <a:lnTo>
                    <a:pt x="1259" y="1636"/>
                  </a:lnTo>
                  <a:lnTo>
                    <a:pt x="1264" y="1639"/>
                  </a:lnTo>
                  <a:lnTo>
                    <a:pt x="1268" y="1644"/>
                  </a:lnTo>
                  <a:lnTo>
                    <a:pt x="1271" y="1650"/>
                  </a:lnTo>
                  <a:lnTo>
                    <a:pt x="1274" y="1658"/>
                  </a:lnTo>
                  <a:lnTo>
                    <a:pt x="1277" y="1669"/>
                  </a:lnTo>
                  <a:lnTo>
                    <a:pt x="1281" y="1691"/>
                  </a:lnTo>
                  <a:lnTo>
                    <a:pt x="1283" y="1712"/>
                  </a:lnTo>
                  <a:lnTo>
                    <a:pt x="1285" y="1731"/>
                  </a:lnTo>
                  <a:lnTo>
                    <a:pt x="1287" y="1751"/>
                  </a:lnTo>
                  <a:lnTo>
                    <a:pt x="1287" y="1783"/>
                  </a:lnTo>
                  <a:lnTo>
                    <a:pt x="1287" y="1812"/>
                  </a:lnTo>
                  <a:lnTo>
                    <a:pt x="1285" y="1834"/>
                  </a:lnTo>
                  <a:lnTo>
                    <a:pt x="1283" y="1851"/>
                  </a:lnTo>
                  <a:lnTo>
                    <a:pt x="1281" y="1861"/>
                  </a:lnTo>
                  <a:lnTo>
                    <a:pt x="1280" y="1864"/>
                  </a:lnTo>
                  <a:lnTo>
                    <a:pt x="1291" y="1855"/>
                  </a:lnTo>
                  <a:lnTo>
                    <a:pt x="1325" y="1831"/>
                  </a:lnTo>
                  <a:lnTo>
                    <a:pt x="1377" y="1794"/>
                  </a:lnTo>
                  <a:lnTo>
                    <a:pt x="1445" y="1745"/>
                  </a:lnTo>
                  <a:lnTo>
                    <a:pt x="1526" y="1687"/>
                  </a:lnTo>
                  <a:lnTo>
                    <a:pt x="1617" y="1622"/>
                  </a:lnTo>
                  <a:lnTo>
                    <a:pt x="1714" y="1555"/>
                  </a:lnTo>
                  <a:lnTo>
                    <a:pt x="1816" y="1484"/>
                  </a:lnTo>
                  <a:lnTo>
                    <a:pt x="1918" y="1413"/>
                  </a:lnTo>
                  <a:lnTo>
                    <a:pt x="2018" y="1345"/>
                  </a:lnTo>
                  <a:lnTo>
                    <a:pt x="2115" y="1282"/>
                  </a:lnTo>
                  <a:lnTo>
                    <a:pt x="2203" y="1225"/>
                  </a:lnTo>
                  <a:lnTo>
                    <a:pt x="2243" y="1201"/>
                  </a:lnTo>
                  <a:lnTo>
                    <a:pt x="2281" y="1179"/>
                  </a:lnTo>
                  <a:lnTo>
                    <a:pt x="2315" y="1160"/>
                  </a:lnTo>
                  <a:lnTo>
                    <a:pt x="2345" y="1144"/>
                  </a:lnTo>
                  <a:lnTo>
                    <a:pt x="2371" y="1131"/>
                  </a:lnTo>
                  <a:lnTo>
                    <a:pt x="2392" y="1122"/>
                  </a:lnTo>
                  <a:lnTo>
                    <a:pt x="2409" y="1117"/>
                  </a:lnTo>
                  <a:lnTo>
                    <a:pt x="2421" y="1117"/>
                  </a:lnTo>
                  <a:lnTo>
                    <a:pt x="2430" y="1120"/>
                  </a:lnTo>
                  <a:lnTo>
                    <a:pt x="2442" y="1127"/>
                  </a:lnTo>
                  <a:lnTo>
                    <a:pt x="2455" y="1135"/>
                  </a:lnTo>
                  <a:lnTo>
                    <a:pt x="2469" y="1147"/>
                  </a:lnTo>
                  <a:lnTo>
                    <a:pt x="2483" y="1161"/>
                  </a:lnTo>
                  <a:lnTo>
                    <a:pt x="2500" y="1176"/>
                  </a:lnTo>
                  <a:lnTo>
                    <a:pt x="2517" y="1196"/>
                  </a:lnTo>
                  <a:lnTo>
                    <a:pt x="2535" y="1216"/>
                  </a:lnTo>
                  <a:lnTo>
                    <a:pt x="2554" y="1237"/>
                  </a:lnTo>
                  <a:lnTo>
                    <a:pt x="2574" y="1261"/>
                  </a:lnTo>
                  <a:lnTo>
                    <a:pt x="2595" y="1286"/>
                  </a:lnTo>
                  <a:lnTo>
                    <a:pt x="2615" y="1312"/>
                  </a:lnTo>
                  <a:lnTo>
                    <a:pt x="2656" y="1368"/>
                  </a:lnTo>
                  <a:lnTo>
                    <a:pt x="2696" y="1427"/>
                  </a:lnTo>
                  <a:lnTo>
                    <a:pt x="2716" y="1458"/>
                  </a:lnTo>
                  <a:lnTo>
                    <a:pt x="2736" y="1489"/>
                  </a:lnTo>
                  <a:lnTo>
                    <a:pt x="2755" y="1520"/>
                  </a:lnTo>
                  <a:lnTo>
                    <a:pt x="2773" y="1550"/>
                  </a:lnTo>
                  <a:lnTo>
                    <a:pt x="2791" y="1581"/>
                  </a:lnTo>
                  <a:lnTo>
                    <a:pt x="2807" y="1612"/>
                  </a:lnTo>
                  <a:lnTo>
                    <a:pt x="2822" y="1641"/>
                  </a:lnTo>
                  <a:lnTo>
                    <a:pt x="2836" y="1671"/>
                  </a:lnTo>
                  <a:lnTo>
                    <a:pt x="2849" y="1700"/>
                  </a:lnTo>
                  <a:lnTo>
                    <a:pt x="2859" y="1727"/>
                  </a:lnTo>
                  <a:lnTo>
                    <a:pt x="2869" y="1754"/>
                  </a:lnTo>
                  <a:lnTo>
                    <a:pt x="2877" y="1779"/>
                  </a:lnTo>
                  <a:lnTo>
                    <a:pt x="2883" y="1804"/>
                  </a:lnTo>
                  <a:lnTo>
                    <a:pt x="2887" y="1826"/>
                  </a:lnTo>
                  <a:lnTo>
                    <a:pt x="2889" y="1846"/>
                  </a:lnTo>
                  <a:lnTo>
                    <a:pt x="2888" y="1864"/>
                  </a:lnTo>
                  <a:lnTo>
                    <a:pt x="2883" y="1884"/>
                  </a:lnTo>
                  <a:lnTo>
                    <a:pt x="2869" y="1906"/>
                  </a:lnTo>
                  <a:lnTo>
                    <a:pt x="2848" y="1933"/>
                  </a:lnTo>
                  <a:lnTo>
                    <a:pt x="2821" y="1961"/>
                  </a:lnTo>
                  <a:lnTo>
                    <a:pt x="2787" y="1993"/>
                  </a:lnTo>
                  <a:lnTo>
                    <a:pt x="2748" y="2027"/>
                  </a:lnTo>
                  <a:lnTo>
                    <a:pt x="2703" y="2063"/>
                  </a:lnTo>
                  <a:lnTo>
                    <a:pt x="2653" y="2101"/>
                  </a:lnTo>
                  <a:lnTo>
                    <a:pt x="2599" y="2140"/>
                  </a:lnTo>
                  <a:lnTo>
                    <a:pt x="2541" y="2182"/>
                  </a:lnTo>
                  <a:lnTo>
                    <a:pt x="2478" y="2223"/>
                  </a:lnTo>
                  <a:lnTo>
                    <a:pt x="2413" y="2265"/>
                  </a:lnTo>
                  <a:lnTo>
                    <a:pt x="2346" y="2309"/>
                  </a:lnTo>
                  <a:lnTo>
                    <a:pt x="2276" y="2352"/>
                  </a:lnTo>
                  <a:lnTo>
                    <a:pt x="2204" y="2396"/>
                  </a:lnTo>
                  <a:lnTo>
                    <a:pt x="2131" y="2439"/>
                  </a:lnTo>
                  <a:lnTo>
                    <a:pt x="2056" y="2481"/>
                  </a:lnTo>
                  <a:lnTo>
                    <a:pt x="1982" y="2524"/>
                  </a:lnTo>
                  <a:lnTo>
                    <a:pt x="1908" y="2564"/>
                  </a:lnTo>
                  <a:lnTo>
                    <a:pt x="1834" y="2603"/>
                  </a:lnTo>
                  <a:lnTo>
                    <a:pt x="1761" y="2641"/>
                  </a:lnTo>
                  <a:lnTo>
                    <a:pt x="1690" y="2677"/>
                  </a:lnTo>
                  <a:lnTo>
                    <a:pt x="1620" y="2711"/>
                  </a:lnTo>
                  <a:lnTo>
                    <a:pt x="1552" y="2742"/>
                  </a:lnTo>
                  <a:lnTo>
                    <a:pt x="1487" y="2771"/>
                  </a:lnTo>
                  <a:lnTo>
                    <a:pt x="1426" y="2796"/>
                  </a:lnTo>
                  <a:lnTo>
                    <a:pt x="1368" y="2819"/>
                  </a:lnTo>
                  <a:lnTo>
                    <a:pt x="1315" y="2838"/>
                  </a:lnTo>
                  <a:lnTo>
                    <a:pt x="1265" y="2853"/>
                  </a:lnTo>
                  <a:lnTo>
                    <a:pt x="1222" y="2865"/>
                  </a:lnTo>
                  <a:lnTo>
                    <a:pt x="1182" y="2871"/>
                  </a:lnTo>
                  <a:lnTo>
                    <a:pt x="1149" y="2873"/>
                  </a:lnTo>
                  <a:lnTo>
                    <a:pt x="1119" y="2871"/>
                  </a:lnTo>
                  <a:lnTo>
                    <a:pt x="1088" y="2863"/>
                  </a:lnTo>
                  <a:lnTo>
                    <a:pt x="1056" y="2849"/>
                  </a:lnTo>
                  <a:lnTo>
                    <a:pt x="1023" y="2830"/>
                  </a:lnTo>
                  <a:lnTo>
                    <a:pt x="991" y="2807"/>
                  </a:lnTo>
                  <a:lnTo>
                    <a:pt x="957" y="2779"/>
                  </a:lnTo>
                  <a:lnTo>
                    <a:pt x="923" y="2748"/>
                  </a:lnTo>
                  <a:lnTo>
                    <a:pt x="889" y="2713"/>
                  </a:lnTo>
                  <a:lnTo>
                    <a:pt x="855" y="2675"/>
                  </a:lnTo>
                  <a:lnTo>
                    <a:pt x="820" y="2634"/>
                  </a:lnTo>
                  <a:lnTo>
                    <a:pt x="786" y="2590"/>
                  </a:lnTo>
                  <a:lnTo>
                    <a:pt x="752" y="2545"/>
                  </a:lnTo>
                  <a:lnTo>
                    <a:pt x="718" y="2497"/>
                  </a:lnTo>
                  <a:lnTo>
                    <a:pt x="685" y="2447"/>
                  </a:lnTo>
                  <a:lnTo>
                    <a:pt x="653" y="2397"/>
                  </a:lnTo>
                  <a:lnTo>
                    <a:pt x="621" y="2346"/>
                  </a:lnTo>
                  <a:lnTo>
                    <a:pt x="590" y="2294"/>
                  </a:lnTo>
                  <a:lnTo>
                    <a:pt x="559" y="2242"/>
                  </a:lnTo>
                  <a:lnTo>
                    <a:pt x="531" y="2190"/>
                  </a:lnTo>
                  <a:lnTo>
                    <a:pt x="502" y="2138"/>
                  </a:lnTo>
                  <a:lnTo>
                    <a:pt x="476" y="2087"/>
                  </a:lnTo>
                  <a:lnTo>
                    <a:pt x="449" y="2038"/>
                  </a:lnTo>
                  <a:lnTo>
                    <a:pt x="426" y="1990"/>
                  </a:lnTo>
                  <a:lnTo>
                    <a:pt x="403" y="1943"/>
                  </a:lnTo>
                  <a:lnTo>
                    <a:pt x="381" y="1899"/>
                  </a:lnTo>
                  <a:lnTo>
                    <a:pt x="362" y="1858"/>
                  </a:lnTo>
                  <a:lnTo>
                    <a:pt x="344" y="1818"/>
                  </a:lnTo>
                  <a:lnTo>
                    <a:pt x="329" y="1782"/>
                  </a:lnTo>
                  <a:lnTo>
                    <a:pt x="316" y="1751"/>
                  </a:lnTo>
                  <a:lnTo>
                    <a:pt x="305" y="1722"/>
                  </a:lnTo>
                  <a:lnTo>
                    <a:pt x="296" y="1698"/>
                  </a:lnTo>
                  <a:lnTo>
                    <a:pt x="289" y="1677"/>
                  </a:lnTo>
                  <a:lnTo>
                    <a:pt x="284" y="1656"/>
                  </a:lnTo>
                  <a:lnTo>
                    <a:pt x="276" y="1628"/>
                  </a:lnTo>
                  <a:lnTo>
                    <a:pt x="269" y="1593"/>
                  </a:lnTo>
                  <a:lnTo>
                    <a:pt x="261" y="1551"/>
                  </a:lnTo>
                  <a:lnTo>
                    <a:pt x="241" y="1453"/>
                  </a:lnTo>
                  <a:lnTo>
                    <a:pt x="220" y="1336"/>
                  </a:lnTo>
                  <a:lnTo>
                    <a:pt x="197" y="1205"/>
                  </a:lnTo>
                  <a:lnTo>
                    <a:pt x="173" y="1064"/>
                  </a:lnTo>
                  <a:lnTo>
                    <a:pt x="148" y="918"/>
                  </a:lnTo>
                  <a:lnTo>
                    <a:pt x="124" y="769"/>
                  </a:lnTo>
                  <a:lnTo>
                    <a:pt x="100" y="621"/>
                  </a:lnTo>
                  <a:lnTo>
                    <a:pt x="76" y="482"/>
                  </a:lnTo>
                  <a:lnTo>
                    <a:pt x="55" y="351"/>
                  </a:lnTo>
                  <a:lnTo>
                    <a:pt x="37" y="236"/>
                  </a:lnTo>
                  <a:lnTo>
                    <a:pt x="21" y="138"/>
                  </a:lnTo>
                  <a:lnTo>
                    <a:pt x="9" y="64"/>
                  </a:lnTo>
                  <a:lnTo>
                    <a:pt x="2" y="17"/>
                  </a:lnTo>
                  <a:lnTo>
                    <a:pt x="0" y="0"/>
                  </a:lnTo>
                  <a:close/>
                </a:path>
              </a:pathLst>
            </a:custGeom>
            <a:solidFill>
              <a:srgbClr val="684786"/>
            </a:solidFill>
            <a:ln w="9525">
              <a:noFill/>
              <a:round/>
              <a:headEnd/>
              <a:tailEnd/>
            </a:ln>
          </p:spPr>
          <p:txBody>
            <a:bodyPr/>
            <a:lstStyle/>
            <a:p>
              <a:endParaRPr lang="zh-TW" altLang="en-US"/>
            </a:p>
          </p:txBody>
        </p:sp>
        <p:sp>
          <p:nvSpPr>
            <p:cNvPr id="27" name="Freeform 62"/>
            <p:cNvSpPr>
              <a:spLocks/>
            </p:cNvSpPr>
            <p:nvPr/>
          </p:nvSpPr>
          <p:spPr bwMode="auto">
            <a:xfrm>
              <a:off x="-1430338" y="1243013"/>
              <a:ext cx="449263" cy="646112"/>
            </a:xfrm>
            <a:custGeom>
              <a:avLst/>
              <a:gdLst>
                <a:gd name="T0" fmla="*/ 2147483647 w 2544"/>
                <a:gd name="T1" fmla="*/ 2147483647 h 3659"/>
                <a:gd name="T2" fmla="*/ 2147483647 w 2544"/>
                <a:gd name="T3" fmla="*/ 2147483647 h 3659"/>
                <a:gd name="T4" fmla="*/ 2147483647 w 2544"/>
                <a:gd name="T5" fmla="*/ 2147483647 h 3659"/>
                <a:gd name="T6" fmla="*/ 2147483647 w 2544"/>
                <a:gd name="T7" fmla="*/ 2147483647 h 3659"/>
                <a:gd name="T8" fmla="*/ 2147483647 w 2544"/>
                <a:gd name="T9" fmla="*/ 2147483647 h 3659"/>
                <a:gd name="T10" fmla="*/ 2147483647 w 2544"/>
                <a:gd name="T11" fmla="*/ 2147483647 h 3659"/>
                <a:gd name="T12" fmla="*/ 2147483647 w 2544"/>
                <a:gd name="T13" fmla="*/ 2147483647 h 3659"/>
                <a:gd name="T14" fmla="*/ 2147483647 w 2544"/>
                <a:gd name="T15" fmla="*/ 2147483647 h 3659"/>
                <a:gd name="T16" fmla="*/ 2147483647 w 2544"/>
                <a:gd name="T17" fmla="*/ 2147483647 h 3659"/>
                <a:gd name="T18" fmla="*/ 2147483647 w 2544"/>
                <a:gd name="T19" fmla="*/ 2147483647 h 3659"/>
                <a:gd name="T20" fmla="*/ 2147483647 w 2544"/>
                <a:gd name="T21" fmla="*/ 2147483647 h 3659"/>
                <a:gd name="T22" fmla="*/ 2147483647 w 2544"/>
                <a:gd name="T23" fmla="*/ 2147483647 h 3659"/>
                <a:gd name="T24" fmla="*/ 2147483647 w 2544"/>
                <a:gd name="T25" fmla="*/ 2147483647 h 3659"/>
                <a:gd name="T26" fmla="*/ 2147483647 w 2544"/>
                <a:gd name="T27" fmla="*/ 2147483647 h 3659"/>
                <a:gd name="T28" fmla="*/ 2147483647 w 2544"/>
                <a:gd name="T29" fmla="*/ 2147483647 h 3659"/>
                <a:gd name="T30" fmla="*/ 2147483647 w 2544"/>
                <a:gd name="T31" fmla="*/ 2147483647 h 3659"/>
                <a:gd name="T32" fmla="*/ 2147483647 w 2544"/>
                <a:gd name="T33" fmla="*/ 2147483647 h 3659"/>
                <a:gd name="T34" fmla="*/ 2147483647 w 2544"/>
                <a:gd name="T35" fmla="*/ 2147483647 h 3659"/>
                <a:gd name="T36" fmla="*/ 2147483647 w 2544"/>
                <a:gd name="T37" fmla="*/ 2147483647 h 3659"/>
                <a:gd name="T38" fmla="*/ 2147483647 w 2544"/>
                <a:gd name="T39" fmla="*/ 2147483647 h 3659"/>
                <a:gd name="T40" fmla="*/ 2147483647 w 2544"/>
                <a:gd name="T41" fmla="*/ 2147483647 h 3659"/>
                <a:gd name="T42" fmla="*/ 2147483647 w 2544"/>
                <a:gd name="T43" fmla="*/ 2147483647 h 3659"/>
                <a:gd name="T44" fmla="*/ 2147483647 w 2544"/>
                <a:gd name="T45" fmla="*/ 2147483647 h 3659"/>
                <a:gd name="T46" fmla="*/ 2147483647 w 2544"/>
                <a:gd name="T47" fmla="*/ 2147483647 h 3659"/>
                <a:gd name="T48" fmla="*/ 2147483647 w 2544"/>
                <a:gd name="T49" fmla="*/ 2147483647 h 3659"/>
                <a:gd name="T50" fmla="*/ 2147483647 w 2544"/>
                <a:gd name="T51" fmla="*/ 2147483647 h 3659"/>
                <a:gd name="T52" fmla="*/ 2147483647 w 2544"/>
                <a:gd name="T53" fmla="*/ 2147483647 h 3659"/>
                <a:gd name="T54" fmla="*/ 2147483647 w 2544"/>
                <a:gd name="T55" fmla="*/ 2147483647 h 3659"/>
                <a:gd name="T56" fmla="*/ 2147483647 w 2544"/>
                <a:gd name="T57" fmla="*/ 2147483647 h 3659"/>
                <a:gd name="T58" fmla="*/ 2147483647 w 2544"/>
                <a:gd name="T59" fmla="*/ 2147483647 h 3659"/>
                <a:gd name="T60" fmla="*/ 2147483647 w 2544"/>
                <a:gd name="T61" fmla="*/ 2147483647 h 3659"/>
                <a:gd name="T62" fmla="*/ 2147483647 w 2544"/>
                <a:gd name="T63" fmla="*/ 2147483647 h 3659"/>
                <a:gd name="T64" fmla="*/ 2147483647 w 2544"/>
                <a:gd name="T65" fmla="*/ 2147483647 h 3659"/>
                <a:gd name="T66" fmla="*/ 2147483647 w 2544"/>
                <a:gd name="T67" fmla="*/ 2147483647 h 3659"/>
                <a:gd name="T68" fmla="*/ 2147483647 w 2544"/>
                <a:gd name="T69" fmla="*/ 2147483647 h 3659"/>
                <a:gd name="T70" fmla="*/ 2147483647 w 2544"/>
                <a:gd name="T71" fmla="*/ 2147483647 h 3659"/>
                <a:gd name="T72" fmla="*/ 2147483647 w 2544"/>
                <a:gd name="T73" fmla="*/ 2147483647 h 3659"/>
                <a:gd name="T74" fmla="*/ 2147483647 w 2544"/>
                <a:gd name="T75" fmla="*/ 2147483647 h 3659"/>
                <a:gd name="T76" fmla="*/ 0 w 2544"/>
                <a:gd name="T77" fmla="*/ 2147483647 h 3659"/>
                <a:gd name="T78" fmla="*/ 2147483647 w 2544"/>
                <a:gd name="T79" fmla="*/ 2147483647 h 3659"/>
                <a:gd name="T80" fmla="*/ 2147483647 w 2544"/>
                <a:gd name="T81" fmla="*/ 2147483647 h 3659"/>
                <a:gd name="T82" fmla="*/ 2147483647 w 2544"/>
                <a:gd name="T83" fmla="*/ 2147483647 h 3659"/>
                <a:gd name="T84" fmla="*/ 2147483647 w 2544"/>
                <a:gd name="T85" fmla="*/ 2147483647 h 3659"/>
                <a:gd name="T86" fmla="*/ 2147483647 w 2544"/>
                <a:gd name="T87" fmla="*/ 2147483647 h 3659"/>
                <a:gd name="T88" fmla="*/ 2147483647 w 2544"/>
                <a:gd name="T89" fmla="*/ 2147483647 h 3659"/>
                <a:gd name="T90" fmla="*/ 2147483647 w 2544"/>
                <a:gd name="T91" fmla="*/ 2147483647 h 3659"/>
                <a:gd name="T92" fmla="*/ 2147483647 w 2544"/>
                <a:gd name="T93" fmla="*/ 2147483647 h 3659"/>
                <a:gd name="T94" fmla="*/ 2147483647 w 2544"/>
                <a:gd name="T95" fmla="*/ 2147483647 h 3659"/>
                <a:gd name="T96" fmla="*/ 2147483647 w 2544"/>
                <a:gd name="T97" fmla="*/ 2147483647 h 3659"/>
                <a:gd name="T98" fmla="*/ 2147483647 w 2544"/>
                <a:gd name="T99" fmla="*/ 2147483647 h 3659"/>
                <a:gd name="T100" fmla="*/ 2147483647 w 2544"/>
                <a:gd name="T101" fmla="*/ 2147483647 h 365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544"/>
                <a:gd name="T154" fmla="*/ 0 h 3659"/>
                <a:gd name="T155" fmla="*/ 2544 w 2544"/>
                <a:gd name="T156" fmla="*/ 3659 h 365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544" h="3659">
                  <a:moveTo>
                    <a:pt x="1661" y="0"/>
                  </a:moveTo>
                  <a:lnTo>
                    <a:pt x="1666" y="1"/>
                  </a:lnTo>
                  <a:lnTo>
                    <a:pt x="1683" y="4"/>
                  </a:lnTo>
                  <a:lnTo>
                    <a:pt x="1709" y="11"/>
                  </a:lnTo>
                  <a:lnTo>
                    <a:pt x="1743" y="20"/>
                  </a:lnTo>
                  <a:lnTo>
                    <a:pt x="1763" y="28"/>
                  </a:lnTo>
                  <a:lnTo>
                    <a:pt x="1785" y="35"/>
                  </a:lnTo>
                  <a:lnTo>
                    <a:pt x="1808" y="45"/>
                  </a:lnTo>
                  <a:lnTo>
                    <a:pt x="1831" y="55"/>
                  </a:lnTo>
                  <a:lnTo>
                    <a:pt x="1857" y="68"/>
                  </a:lnTo>
                  <a:lnTo>
                    <a:pt x="1883" y="82"/>
                  </a:lnTo>
                  <a:lnTo>
                    <a:pt x="1910" y="97"/>
                  </a:lnTo>
                  <a:lnTo>
                    <a:pt x="1937" y="114"/>
                  </a:lnTo>
                  <a:lnTo>
                    <a:pt x="1965" y="133"/>
                  </a:lnTo>
                  <a:lnTo>
                    <a:pt x="1993" y="154"/>
                  </a:lnTo>
                  <a:lnTo>
                    <a:pt x="2021" y="177"/>
                  </a:lnTo>
                  <a:lnTo>
                    <a:pt x="2050" y="201"/>
                  </a:lnTo>
                  <a:lnTo>
                    <a:pt x="2077" y="229"/>
                  </a:lnTo>
                  <a:lnTo>
                    <a:pt x="2105" y="259"/>
                  </a:lnTo>
                  <a:lnTo>
                    <a:pt x="2131" y="290"/>
                  </a:lnTo>
                  <a:lnTo>
                    <a:pt x="2158" y="325"/>
                  </a:lnTo>
                  <a:lnTo>
                    <a:pt x="2182" y="362"/>
                  </a:lnTo>
                  <a:lnTo>
                    <a:pt x="2206" y="402"/>
                  </a:lnTo>
                  <a:lnTo>
                    <a:pt x="2230" y="444"/>
                  </a:lnTo>
                  <a:lnTo>
                    <a:pt x="2251" y="490"/>
                  </a:lnTo>
                  <a:lnTo>
                    <a:pt x="2271" y="538"/>
                  </a:lnTo>
                  <a:lnTo>
                    <a:pt x="2289" y="589"/>
                  </a:lnTo>
                  <a:lnTo>
                    <a:pt x="2305" y="643"/>
                  </a:lnTo>
                  <a:lnTo>
                    <a:pt x="2320" y="700"/>
                  </a:lnTo>
                  <a:lnTo>
                    <a:pt x="2331" y="761"/>
                  </a:lnTo>
                  <a:lnTo>
                    <a:pt x="2342" y="821"/>
                  </a:lnTo>
                  <a:lnTo>
                    <a:pt x="2351" y="881"/>
                  </a:lnTo>
                  <a:lnTo>
                    <a:pt x="2359" y="943"/>
                  </a:lnTo>
                  <a:lnTo>
                    <a:pt x="2365" y="1004"/>
                  </a:lnTo>
                  <a:lnTo>
                    <a:pt x="2369" y="1066"/>
                  </a:lnTo>
                  <a:lnTo>
                    <a:pt x="2373" y="1127"/>
                  </a:lnTo>
                  <a:lnTo>
                    <a:pt x="2376" y="1189"/>
                  </a:lnTo>
                  <a:lnTo>
                    <a:pt x="2377" y="1249"/>
                  </a:lnTo>
                  <a:lnTo>
                    <a:pt x="2377" y="1308"/>
                  </a:lnTo>
                  <a:lnTo>
                    <a:pt x="2377" y="1368"/>
                  </a:lnTo>
                  <a:lnTo>
                    <a:pt x="2375" y="1426"/>
                  </a:lnTo>
                  <a:lnTo>
                    <a:pt x="2373" y="1483"/>
                  </a:lnTo>
                  <a:lnTo>
                    <a:pt x="2369" y="1538"/>
                  </a:lnTo>
                  <a:lnTo>
                    <a:pt x="2366" y="1593"/>
                  </a:lnTo>
                  <a:lnTo>
                    <a:pt x="2362" y="1645"/>
                  </a:lnTo>
                  <a:lnTo>
                    <a:pt x="2354" y="1745"/>
                  </a:lnTo>
                  <a:lnTo>
                    <a:pt x="2343" y="1835"/>
                  </a:lnTo>
                  <a:lnTo>
                    <a:pt x="2333" y="1915"/>
                  </a:lnTo>
                  <a:lnTo>
                    <a:pt x="2323" y="1984"/>
                  </a:lnTo>
                  <a:lnTo>
                    <a:pt x="2314" y="2040"/>
                  </a:lnTo>
                  <a:lnTo>
                    <a:pt x="2307" y="2081"/>
                  </a:lnTo>
                  <a:lnTo>
                    <a:pt x="2303" y="2108"/>
                  </a:lnTo>
                  <a:lnTo>
                    <a:pt x="2301" y="2116"/>
                  </a:lnTo>
                  <a:lnTo>
                    <a:pt x="2304" y="2128"/>
                  </a:lnTo>
                  <a:lnTo>
                    <a:pt x="2311" y="2163"/>
                  </a:lnTo>
                  <a:lnTo>
                    <a:pt x="2324" y="2215"/>
                  </a:lnTo>
                  <a:lnTo>
                    <a:pt x="2341" y="2284"/>
                  </a:lnTo>
                  <a:lnTo>
                    <a:pt x="2360" y="2365"/>
                  </a:lnTo>
                  <a:lnTo>
                    <a:pt x="2381" y="2456"/>
                  </a:lnTo>
                  <a:lnTo>
                    <a:pt x="2403" y="2555"/>
                  </a:lnTo>
                  <a:lnTo>
                    <a:pt x="2428" y="2657"/>
                  </a:lnTo>
                  <a:lnTo>
                    <a:pt x="2451" y="2758"/>
                  </a:lnTo>
                  <a:lnTo>
                    <a:pt x="2473" y="2859"/>
                  </a:lnTo>
                  <a:lnTo>
                    <a:pt x="2493" y="2953"/>
                  </a:lnTo>
                  <a:lnTo>
                    <a:pt x="2511" y="3039"/>
                  </a:lnTo>
                  <a:lnTo>
                    <a:pt x="2526" y="3114"/>
                  </a:lnTo>
                  <a:lnTo>
                    <a:pt x="2537" y="3173"/>
                  </a:lnTo>
                  <a:lnTo>
                    <a:pt x="2541" y="3198"/>
                  </a:lnTo>
                  <a:lnTo>
                    <a:pt x="2543" y="3216"/>
                  </a:lnTo>
                  <a:lnTo>
                    <a:pt x="2544" y="3230"/>
                  </a:lnTo>
                  <a:lnTo>
                    <a:pt x="2543" y="3238"/>
                  </a:lnTo>
                  <a:lnTo>
                    <a:pt x="2539" y="3244"/>
                  </a:lnTo>
                  <a:lnTo>
                    <a:pt x="2528" y="3252"/>
                  </a:lnTo>
                  <a:lnTo>
                    <a:pt x="2513" y="3260"/>
                  </a:lnTo>
                  <a:lnTo>
                    <a:pt x="2490" y="3271"/>
                  </a:lnTo>
                  <a:lnTo>
                    <a:pt x="2464" y="3283"/>
                  </a:lnTo>
                  <a:lnTo>
                    <a:pt x="2432" y="3295"/>
                  </a:lnTo>
                  <a:lnTo>
                    <a:pt x="2397" y="3309"/>
                  </a:lnTo>
                  <a:lnTo>
                    <a:pt x="2358" y="3323"/>
                  </a:lnTo>
                  <a:lnTo>
                    <a:pt x="2269" y="3355"/>
                  </a:lnTo>
                  <a:lnTo>
                    <a:pt x="2170" y="3389"/>
                  </a:lnTo>
                  <a:lnTo>
                    <a:pt x="2063" y="3423"/>
                  </a:lnTo>
                  <a:lnTo>
                    <a:pt x="1951" y="3458"/>
                  </a:lnTo>
                  <a:lnTo>
                    <a:pt x="1838" y="3494"/>
                  </a:lnTo>
                  <a:lnTo>
                    <a:pt x="1725" y="3528"/>
                  </a:lnTo>
                  <a:lnTo>
                    <a:pt x="1618" y="3560"/>
                  </a:lnTo>
                  <a:lnTo>
                    <a:pt x="1519" y="3589"/>
                  </a:lnTo>
                  <a:lnTo>
                    <a:pt x="1429" y="3614"/>
                  </a:lnTo>
                  <a:lnTo>
                    <a:pt x="1352" y="3634"/>
                  </a:lnTo>
                  <a:lnTo>
                    <a:pt x="1293" y="3650"/>
                  </a:lnTo>
                  <a:lnTo>
                    <a:pt x="1254" y="3659"/>
                  </a:lnTo>
                  <a:lnTo>
                    <a:pt x="1142" y="3196"/>
                  </a:lnTo>
                  <a:lnTo>
                    <a:pt x="1072" y="3630"/>
                  </a:lnTo>
                  <a:lnTo>
                    <a:pt x="1063" y="3629"/>
                  </a:lnTo>
                  <a:lnTo>
                    <a:pt x="1039" y="3624"/>
                  </a:lnTo>
                  <a:lnTo>
                    <a:pt x="1000" y="3616"/>
                  </a:lnTo>
                  <a:lnTo>
                    <a:pt x="950" y="3605"/>
                  </a:lnTo>
                  <a:lnTo>
                    <a:pt x="888" y="3590"/>
                  </a:lnTo>
                  <a:lnTo>
                    <a:pt x="817" y="3572"/>
                  </a:lnTo>
                  <a:lnTo>
                    <a:pt x="740" y="3551"/>
                  </a:lnTo>
                  <a:lnTo>
                    <a:pt x="657" y="3526"/>
                  </a:lnTo>
                  <a:lnTo>
                    <a:pt x="614" y="3512"/>
                  </a:lnTo>
                  <a:lnTo>
                    <a:pt x="570" y="3498"/>
                  </a:lnTo>
                  <a:lnTo>
                    <a:pt x="526" y="3483"/>
                  </a:lnTo>
                  <a:lnTo>
                    <a:pt x="481" y="3466"/>
                  </a:lnTo>
                  <a:lnTo>
                    <a:pt x="437" y="3449"/>
                  </a:lnTo>
                  <a:lnTo>
                    <a:pt x="392" y="3431"/>
                  </a:lnTo>
                  <a:lnTo>
                    <a:pt x="348" y="3412"/>
                  </a:lnTo>
                  <a:lnTo>
                    <a:pt x="305" y="3392"/>
                  </a:lnTo>
                  <a:lnTo>
                    <a:pt x="261" y="3372"/>
                  </a:lnTo>
                  <a:lnTo>
                    <a:pt x="220" y="3349"/>
                  </a:lnTo>
                  <a:lnTo>
                    <a:pt x="178" y="3327"/>
                  </a:lnTo>
                  <a:lnTo>
                    <a:pt x="139" y="3304"/>
                  </a:lnTo>
                  <a:lnTo>
                    <a:pt x="102" y="3279"/>
                  </a:lnTo>
                  <a:lnTo>
                    <a:pt x="66" y="3254"/>
                  </a:lnTo>
                  <a:lnTo>
                    <a:pt x="32" y="3228"/>
                  </a:lnTo>
                  <a:lnTo>
                    <a:pt x="0" y="3201"/>
                  </a:lnTo>
                  <a:lnTo>
                    <a:pt x="3" y="3193"/>
                  </a:lnTo>
                  <a:lnTo>
                    <a:pt x="9" y="3169"/>
                  </a:lnTo>
                  <a:lnTo>
                    <a:pt x="18" y="3132"/>
                  </a:lnTo>
                  <a:lnTo>
                    <a:pt x="30" y="3085"/>
                  </a:lnTo>
                  <a:lnTo>
                    <a:pt x="44" y="3028"/>
                  </a:lnTo>
                  <a:lnTo>
                    <a:pt x="60" y="2964"/>
                  </a:lnTo>
                  <a:lnTo>
                    <a:pt x="77" y="2895"/>
                  </a:lnTo>
                  <a:lnTo>
                    <a:pt x="95" y="2822"/>
                  </a:lnTo>
                  <a:lnTo>
                    <a:pt x="112" y="2748"/>
                  </a:lnTo>
                  <a:lnTo>
                    <a:pt x="129" y="2675"/>
                  </a:lnTo>
                  <a:lnTo>
                    <a:pt x="145" y="2605"/>
                  </a:lnTo>
                  <a:lnTo>
                    <a:pt x="158" y="2538"/>
                  </a:lnTo>
                  <a:lnTo>
                    <a:pt x="171" y="2479"/>
                  </a:lnTo>
                  <a:lnTo>
                    <a:pt x="180" y="2428"/>
                  </a:lnTo>
                  <a:lnTo>
                    <a:pt x="184" y="2407"/>
                  </a:lnTo>
                  <a:lnTo>
                    <a:pt x="186" y="2388"/>
                  </a:lnTo>
                  <a:lnTo>
                    <a:pt x="187" y="2372"/>
                  </a:lnTo>
                  <a:lnTo>
                    <a:pt x="188" y="2359"/>
                  </a:lnTo>
                  <a:lnTo>
                    <a:pt x="188" y="2333"/>
                  </a:lnTo>
                  <a:lnTo>
                    <a:pt x="188" y="2293"/>
                  </a:lnTo>
                  <a:lnTo>
                    <a:pt x="188" y="2245"/>
                  </a:lnTo>
                  <a:lnTo>
                    <a:pt x="188" y="2188"/>
                  </a:lnTo>
                  <a:lnTo>
                    <a:pt x="188" y="2127"/>
                  </a:lnTo>
                  <a:lnTo>
                    <a:pt x="188" y="2060"/>
                  </a:lnTo>
                  <a:lnTo>
                    <a:pt x="188" y="1991"/>
                  </a:lnTo>
                  <a:lnTo>
                    <a:pt x="188" y="1923"/>
                  </a:lnTo>
                  <a:lnTo>
                    <a:pt x="188" y="1855"/>
                  </a:lnTo>
                  <a:lnTo>
                    <a:pt x="188" y="1790"/>
                  </a:lnTo>
                  <a:lnTo>
                    <a:pt x="188" y="1731"/>
                  </a:lnTo>
                  <a:lnTo>
                    <a:pt x="188" y="1678"/>
                  </a:lnTo>
                  <a:lnTo>
                    <a:pt x="188" y="1633"/>
                  </a:lnTo>
                  <a:lnTo>
                    <a:pt x="188" y="1600"/>
                  </a:lnTo>
                  <a:lnTo>
                    <a:pt x="188" y="1577"/>
                  </a:lnTo>
                  <a:lnTo>
                    <a:pt x="188" y="1570"/>
                  </a:lnTo>
                  <a:lnTo>
                    <a:pt x="287" y="504"/>
                  </a:lnTo>
                  <a:lnTo>
                    <a:pt x="566" y="252"/>
                  </a:lnTo>
                  <a:lnTo>
                    <a:pt x="1661" y="0"/>
                  </a:lnTo>
                  <a:close/>
                </a:path>
              </a:pathLst>
            </a:custGeom>
            <a:solidFill>
              <a:srgbClr val="684786"/>
            </a:solidFill>
            <a:ln w="9525">
              <a:noFill/>
              <a:round/>
              <a:headEnd/>
              <a:tailEnd/>
            </a:ln>
          </p:spPr>
          <p:txBody>
            <a:bodyPr/>
            <a:lstStyle/>
            <a:p>
              <a:endParaRPr lang="zh-TW" altLang="en-US"/>
            </a:p>
          </p:txBody>
        </p:sp>
        <p:sp>
          <p:nvSpPr>
            <p:cNvPr id="28" name="Freeform 63"/>
            <p:cNvSpPr>
              <a:spLocks/>
            </p:cNvSpPr>
            <p:nvPr/>
          </p:nvSpPr>
          <p:spPr bwMode="auto">
            <a:xfrm>
              <a:off x="-1312863" y="1203325"/>
              <a:ext cx="139700" cy="103187"/>
            </a:xfrm>
            <a:custGeom>
              <a:avLst/>
              <a:gdLst>
                <a:gd name="T0" fmla="*/ 2147483647 w 791"/>
                <a:gd name="T1" fmla="*/ 2147483647 h 592"/>
                <a:gd name="T2" fmla="*/ 2147483647 w 791"/>
                <a:gd name="T3" fmla="*/ 2147483647 h 592"/>
                <a:gd name="T4" fmla="*/ 2147483647 w 791"/>
                <a:gd name="T5" fmla="*/ 2147483647 h 592"/>
                <a:gd name="T6" fmla="*/ 2147483647 w 791"/>
                <a:gd name="T7" fmla="*/ 2147483647 h 592"/>
                <a:gd name="T8" fmla="*/ 2147483647 w 791"/>
                <a:gd name="T9" fmla="*/ 2147483647 h 592"/>
                <a:gd name="T10" fmla="*/ 2147483647 w 791"/>
                <a:gd name="T11" fmla="*/ 2147483647 h 592"/>
                <a:gd name="T12" fmla="*/ 2147483647 w 791"/>
                <a:gd name="T13" fmla="*/ 2147483647 h 592"/>
                <a:gd name="T14" fmla="*/ 2147483647 w 791"/>
                <a:gd name="T15" fmla="*/ 2147483647 h 592"/>
                <a:gd name="T16" fmla="*/ 2147483647 w 791"/>
                <a:gd name="T17" fmla="*/ 2147483647 h 592"/>
                <a:gd name="T18" fmla="*/ 2147483647 w 791"/>
                <a:gd name="T19" fmla="*/ 2147483647 h 592"/>
                <a:gd name="T20" fmla="*/ 2147483647 w 791"/>
                <a:gd name="T21" fmla="*/ 2147483647 h 592"/>
                <a:gd name="T22" fmla="*/ 2147483647 w 791"/>
                <a:gd name="T23" fmla="*/ 2147483647 h 592"/>
                <a:gd name="T24" fmla="*/ 2147483647 w 791"/>
                <a:gd name="T25" fmla="*/ 2147483647 h 592"/>
                <a:gd name="T26" fmla="*/ 2147483647 w 791"/>
                <a:gd name="T27" fmla="*/ 2147483647 h 592"/>
                <a:gd name="T28" fmla="*/ 2147483647 w 791"/>
                <a:gd name="T29" fmla="*/ 2147483647 h 592"/>
                <a:gd name="T30" fmla="*/ 2147483647 w 791"/>
                <a:gd name="T31" fmla="*/ 2147483647 h 592"/>
                <a:gd name="T32" fmla="*/ 2147483647 w 791"/>
                <a:gd name="T33" fmla="*/ 2147483647 h 592"/>
                <a:gd name="T34" fmla="*/ 2147483647 w 791"/>
                <a:gd name="T35" fmla="*/ 2147483647 h 592"/>
                <a:gd name="T36" fmla="*/ 2147483647 w 791"/>
                <a:gd name="T37" fmla="*/ 2147483647 h 592"/>
                <a:gd name="T38" fmla="*/ 2147483647 w 791"/>
                <a:gd name="T39" fmla="*/ 2147483647 h 592"/>
                <a:gd name="T40" fmla="*/ 2147483647 w 791"/>
                <a:gd name="T41" fmla="*/ 2147483647 h 592"/>
                <a:gd name="T42" fmla="*/ 2147483647 w 791"/>
                <a:gd name="T43" fmla="*/ 2147483647 h 592"/>
                <a:gd name="T44" fmla="*/ 2147483647 w 791"/>
                <a:gd name="T45" fmla="*/ 2147483647 h 592"/>
                <a:gd name="T46" fmla="*/ 2147483647 w 791"/>
                <a:gd name="T47" fmla="*/ 2147483647 h 592"/>
                <a:gd name="T48" fmla="*/ 2147483647 w 791"/>
                <a:gd name="T49" fmla="*/ 2147483647 h 592"/>
                <a:gd name="T50" fmla="*/ 2147483647 w 791"/>
                <a:gd name="T51" fmla="*/ 2147483647 h 592"/>
                <a:gd name="T52" fmla="*/ 2147483647 w 791"/>
                <a:gd name="T53" fmla="*/ 2147483647 h 592"/>
                <a:gd name="T54" fmla="*/ 2147483647 w 791"/>
                <a:gd name="T55" fmla="*/ 2147483647 h 592"/>
                <a:gd name="T56" fmla="*/ 2147483647 w 791"/>
                <a:gd name="T57" fmla="*/ 2147483647 h 592"/>
                <a:gd name="T58" fmla="*/ 2147483647 w 791"/>
                <a:gd name="T59" fmla="*/ 2147483647 h 592"/>
                <a:gd name="T60" fmla="*/ 2147483647 w 791"/>
                <a:gd name="T61" fmla="*/ 2147483647 h 592"/>
                <a:gd name="T62" fmla="*/ 2147483647 w 791"/>
                <a:gd name="T63" fmla="*/ 0 h 592"/>
                <a:gd name="T64" fmla="*/ 2147483647 w 791"/>
                <a:gd name="T65" fmla="*/ 2147483647 h 592"/>
                <a:gd name="T66" fmla="*/ 2147483647 w 791"/>
                <a:gd name="T67" fmla="*/ 2147483647 h 592"/>
                <a:gd name="T68" fmla="*/ 2147483647 w 791"/>
                <a:gd name="T69" fmla="*/ 2147483647 h 592"/>
                <a:gd name="T70" fmla="*/ 2147483647 w 791"/>
                <a:gd name="T71" fmla="*/ 2147483647 h 592"/>
                <a:gd name="T72" fmla="*/ 2147483647 w 791"/>
                <a:gd name="T73" fmla="*/ 2147483647 h 592"/>
                <a:gd name="T74" fmla="*/ 2147483647 w 791"/>
                <a:gd name="T75" fmla="*/ 2147483647 h 592"/>
                <a:gd name="T76" fmla="*/ 2147483647 w 791"/>
                <a:gd name="T77" fmla="*/ 2147483647 h 592"/>
                <a:gd name="T78" fmla="*/ 2147483647 w 791"/>
                <a:gd name="T79" fmla="*/ 2147483647 h 59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91"/>
                <a:gd name="T121" fmla="*/ 0 h 592"/>
                <a:gd name="T122" fmla="*/ 791 w 791"/>
                <a:gd name="T123" fmla="*/ 592 h 59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91" h="592">
                  <a:moveTo>
                    <a:pt x="0" y="309"/>
                  </a:moveTo>
                  <a:lnTo>
                    <a:pt x="2" y="321"/>
                  </a:lnTo>
                  <a:lnTo>
                    <a:pt x="8" y="353"/>
                  </a:lnTo>
                  <a:lnTo>
                    <a:pt x="14" y="375"/>
                  </a:lnTo>
                  <a:lnTo>
                    <a:pt x="24" y="398"/>
                  </a:lnTo>
                  <a:lnTo>
                    <a:pt x="29" y="411"/>
                  </a:lnTo>
                  <a:lnTo>
                    <a:pt x="35" y="424"/>
                  </a:lnTo>
                  <a:lnTo>
                    <a:pt x="42" y="438"/>
                  </a:lnTo>
                  <a:lnTo>
                    <a:pt x="49" y="450"/>
                  </a:lnTo>
                  <a:lnTo>
                    <a:pt x="58" y="464"/>
                  </a:lnTo>
                  <a:lnTo>
                    <a:pt x="67" y="477"/>
                  </a:lnTo>
                  <a:lnTo>
                    <a:pt x="78" y="490"/>
                  </a:lnTo>
                  <a:lnTo>
                    <a:pt x="90" y="502"/>
                  </a:lnTo>
                  <a:lnTo>
                    <a:pt x="102" y="515"/>
                  </a:lnTo>
                  <a:lnTo>
                    <a:pt x="116" y="527"/>
                  </a:lnTo>
                  <a:lnTo>
                    <a:pt x="131" y="537"/>
                  </a:lnTo>
                  <a:lnTo>
                    <a:pt x="147" y="548"/>
                  </a:lnTo>
                  <a:lnTo>
                    <a:pt x="165" y="557"/>
                  </a:lnTo>
                  <a:lnTo>
                    <a:pt x="183" y="566"/>
                  </a:lnTo>
                  <a:lnTo>
                    <a:pt x="203" y="573"/>
                  </a:lnTo>
                  <a:lnTo>
                    <a:pt x="224" y="580"/>
                  </a:lnTo>
                  <a:lnTo>
                    <a:pt x="247" y="585"/>
                  </a:lnTo>
                  <a:lnTo>
                    <a:pt x="271" y="589"/>
                  </a:lnTo>
                  <a:lnTo>
                    <a:pt x="297" y="591"/>
                  </a:lnTo>
                  <a:lnTo>
                    <a:pt x="324" y="592"/>
                  </a:lnTo>
                  <a:lnTo>
                    <a:pt x="351" y="591"/>
                  </a:lnTo>
                  <a:lnTo>
                    <a:pt x="379" y="589"/>
                  </a:lnTo>
                  <a:lnTo>
                    <a:pt x="404" y="585"/>
                  </a:lnTo>
                  <a:lnTo>
                    <a:pt x="430" y="580"/>
                  </a:lnTo>
                  <a:lnTo>
                    <a:pt x="454" y="572"/>
                  </a:lnTo>
                  <a:lnTo>
                    <a:pt x="479" y="565"/>
                  </a:lnTo>
                  <a:lnTo>
                    <a:pt x="501" y="555"/>
                  </a:lnTo>
                  <a:lnTo>
                    <a:pt x="523" y="545"/>
                  </a:lnTo>
                  <a:lnTo>
                    <a:pt x="544" y="532"/>
                  </a:lnTo>
                  <a:lnTo>
                    <a:pt x="565" y="519"/>
                  </a:lnTo>
                  <a:lnTo>
                    <a:pt x="584" y="505"/>
                  </a:lnTo>
                  <a:lnTo>
                    <a:pt x="604" y="491"/>
                  </a:lnTo>
                  <a:lnTo>
                    <a:pt x="622" y="475"/>
                  </a:lnTo>
                  <a:lnTo>
                    <a:pt x="639" y="458"/>
                  </a:lnTo>
                  <a:lnTo>
                    <a:pt x="654" y="440"/>
                  </a:lnTo>
                  <a:lnTo>
                    <a:pt x="670" y="421"/>
                  </a:lnTo>
                  <a:lnTo>
                    <a:pt x="684" y="402"/>
                  </a:lnTo>
                  <a:lnTo>
                    <a:pt x="698" y="383"/>
                  </a:lnTo>
                  <a:lnTo>
                    <a:pt x="711" y="361"/>
                  </a:lnTo>
                  <a:lnTo>
                    <a:pt x="722" y="341"/>
                  </a:lnTo>
                  <a:lnTo>
                    <a:pt x="734" y="319"/>
                  </a:lnTo>
                  <a:lnTo>
                    <a:pt x="743" y="298"/>
                  </a:lnTo>
                  <a:lnTo>
                    <a:pt x="752" y="276"/>
                  </a:lnTo>
                  <a:lnTo>
                    <a:pt x="760" y="252"/>
                  </a:lnTo>
                  <a:lnTo>
                    <a:pt x="768" y="230"/>
                  </a:lnTo>
                  <a:lnTo>
                    <a:pt x="774" y="207"/>
                  </a:lnTo>
                  <a:lnTo>
                    <a:pt x="779" y="183"/>
                  </a:lnTo>
                  <a:lnTo>
                    <a:pt x="784" y="160"/>
                  </a:lnTo>
                  <a:lnTo>
                    <a:pt x="787" y="138"/>
                  </a:lnTo>
                  <a:lnTo>
                    <a:pt x="790" y="115"/>
                  </a:lnTo>
                  <a:lnTo>
                    <a:pt x="791" y="91"/>
                  </a:lnTo>
                  <a:lnTo>
                    <a:pt x="791" y="68"/>
                  </a:lnTo>
                  <a:lnTo>
                    <a:pt x="789" y="48"/>
                  </a:lnTo>
                  <a:lnTo>
                    <a:pt x="783" y="31"/>
                  </a:lnTo>
                  <a:lnTo>
                    <a:pt x="772" y="18"/>
                  </a:lnTo>
                  <a:lnTo>
                    <a:pt x="757" y="9"/>
                  </a:lnTo>
                  <a:lnTo>
                    <a:pt x="739" y="3"/>
                  </a:lnTo>
                  <a:lnTo>
                    <a:pt x="718" y="0"/>
                  </a:lnTo>
                  <a:lnTo>
                    <a:pt x="695" y="0"/>
                  </a:lnTo>
                  <a:lnTo>
                    <a:pt x="668" y="3"/>
                  </a:lnTo>
                  <a:lnTo>
                    <a:pt x="639" y="9"/>
                  </a:lnTo>
                  <a:lnTo>
                    <a:pt x="608" y="17"/>
                  </a:lnTo>
                  <a:lnTo>
                    <a:pt x="575" y="27"/>
                  </a:lnTo>
                  <a:lnTo>
                    <a:pt x="541" y="38"/>
                  </a:lnTo>
                  <a:lnTo>
                    <a:pt x="506" y="51"/>
                  </a:lnTo>
                  <a:lnTo>
                    <a:pt x="470" y="66"/>
                  </a:lnTo>
                  <a:lnTo>
                    <a:pt x="433" y="81"/>
                  </a:lnTo>
                  <a:lnTo>
                    <a:pt x="396" y="98"/>
                  </a:lnTo>
                  <a:lnTo>
                    <a:pt x="322" y="133"/>
                  </a:lnTo>
                  <a:lnTo>
                    <a:pt x="251" y="169"/>
                  </a:lnTo>
                  <a:lnTo>
                    <a:pt x="183" y="205"/>
                  </a:lnTo>
                  <a:lnTo>
                    <a:pt x="124" y="237"/>
                  </a:lnTo>
                  <a:lnTo>
                    <a:pt x="73" y="266"/>
                  </a:lnTo>
                  <a:lnTo>
                    <a:pt x="34" y="289"/>
                  </a:lnTo>
                  <a:lnTo>
                    <a:pt x="9" y="304"/>
                  </a:lnTo>
                  <a:lnTo>
                    <a:pt x="0" y="309"/>
                  </a:lnTo>
                  <a:close/>
                </a:path>
              </a:pathLst>
            </a:custGeom>
            <a:solidFill>
              <a:srgbClr val="EEA38B"/>
            </a:solidFill>
            <a:ln w="9525">
              <a:noFill/>
              <a:round/>
              <a:headEnd/>
              <a:tailEnd/>
            </a:ln>
          </p:spPr>
          <p:txBody>
            <a:bodyPr/>
            <a:lstStyle/>
            <a:p>
              <a:endParaRPr lang="zh-TW" altLang="en-US"/>
            </a:p>
          </p:txBody>
        </p:sp>
        <p:sp>
          <p:nvSpPr>
            <p:cNvPr id="29" name="Freeform 64"/>
            <p:cNvSpPr>
              <a:spLocks/>
            </p:cNvSpPr>
            <p:nvPr/>
          </p:nvSpPr>
          <p:spPr bwMode="auto">
            <a:xfrm>
              <a:off x="-1293813" y="1298575"/>
              <a:ext cx="123825" cy="233362"/>
            </a:xfrm>
            <a:custGeom>
              <a:avLst/>
              <a:gdLst>
                <a:gd name="T0" fmla="*/ 0 w 709"/>
                <a:gd name="T1" fmla="*/ 2147483647 h 1326"/>
                <a:gd name="T2" fmla="*/ 2147483647 w 709"/>
                <a:gd name="T3" fmla="*/ 2147483647 h 1326"/>
                <a:gd name="T4" fmla="*/ 2147483647 w 709"/>
                <a:gd name="T5" fmla="*/ 2147483647 h 1326"/>
                <a:gd name="T6" fmla="*/ 2147483647 w 709"/>
                <a:gd name="T7" fmla="*/ 2147483647 h 1326"/>
                <a:gd name="T8" fmla="*/ 2147483647 w 709"/>
                <a:gd name="T9" fmla="*/ 2147483647 h 1326"/>
                <a:gd name="T10" fmla="*/ 2147483647 w 709"/>
                <a:gd name="T11" fmla="*/ 2147483647 h 1326"/>
                <a:gd name="T12" fmla="*/ 2147483647 w 709"/>
                <a:gd name="T13" fmla="*/ 2147483647 h 1326"/>
                <a:gd name="T14" fmla="*/ 2147483647 w 709"/>
                <a:gd name="T15" fmla="*/ 2147483647 h 1326"/>
                <a:gd name="T16" fmla="*/ 2147483647 w 709"/>
                <a:gd name="T17" fmla="*/ 2147483647 h 1326"/>
                <a:gd name="T18" fmla="*/ 2147483647 w 709"/>
                <a:gd name="T19" fmla="*/ 2147483647 h 1326"/>
                <a:gd name="T20" fmla="*/ 2147483647 w 709"/>
                <a:gd name="T21" fmla="*/ 2147483647 h 1326"/>
                <a:gd name="T22" fmla="*/ 2147483647 w 709"/>
                <a:gd name="T23" fmla="*/ 2147483647 h 1326"/>
                <a:gd name="T24" fmla="*/ 2147483647 w 709"/>
                <a:gd name="T25" fmla="*/ 2147483647 h 1326"/>
                <a:gd name="T26" fmla="*/ 2147483647 w 709"/>
                <a:gd name="T27" fmla="*/ 2147483647 h 1326"/>
                <a:gd name="T28" fmla="*/ 2147483647 w 709"/>
                <a:gd name="T29" fmla="*/ 2147483647 h 1326"/>
                <a:gd name="T30" fmla="*/ 2147483647 w 709"/>
                <a:gd name="T31" fmla="*/ 2147483647 h 1326"/>
                <a:gd name="T32" fmla="*/ 2147483647 w 709"/>
                <a:gd name="T33" fmla="*/ 2147483647 h 1326"/>
                <a:gd name="T34" fmla="*/ 2147483647 w 709"/>
                <a:gd name="T35" fmla="*/ 2147483647 h 1326"/>
                <a:gd name="T36" fmla="*/ 2147483647 w 709"/>
                <a:gd name="T37" fmla="*/ 2147483647 h 1326"/>
                <a:gd name="T38" fmla="*/ 2147483647 w 709"/>
                <a:gd name="T39" fmla="*/ 2147483647 h 1326"/>
                <a:gd name="T40" fmla="*/ 2147483647 w 709"/>
                <a:gd name="T41" fmla="*/ 2147483647 h 1326"/>
                <a:gd name="T42" fmla="*/ 2147483647 w 709"/>
                <a:gd name="T43" fmla="*/ 2147483647 h 1326"/>
                <a:gd name="T44" fmla="*/ 2147483647 w 709"/>
                <a:gd name="T45" fmla="*/ 2147483647 h 1326"/>
                <a:gd name="T46" fmla="*/ 2147483647 w 709"/>
                <a:gd name="T47" fmla="*/ 2147483647 h 1326"/>
                <a:gd name="T48" fmla="*/ 2147483647 w 709"/>
                <a:gd name="T49" fmla="*/ 2147483647 h 1326"/>
                <a:gd name="T50" fmla="*/ 2147483647 w 709"/>
                <a:gd name="T51" fmla="*/ 2147483647 h 1326"/>
                <a:gd name="T52" fmla="*/ 2147483647 w 709"/>
                <a:gd name="T53" fmla="*/ 2147483647 h 1326"/>
                <a:gd name="T54" fmla="*/ 2147483647 w 709"/>
                <a:gd name="T55" fmla="*/ 2147483647 h 1326"/>
                <a:gd name="T56" fmla="*/ 2147483647 w 709"/>
                <a:gd name="T57" fmla="*/ 2147483647 h 1326"/>
                <a:gd name="T58" fmla="*/ 2147483647 w 709"/>
                <a:gd name="T59" fmla="*/ 2147483647 h 1326"/>
                <a:gd name="T60" fmla="*/ 2147483647 w 709"/>
                <a:gd name="T61" fmla="*/ 2147483647 h 1326"/>
                <a:gd name="T62" fmla="*/ 2147483647 w 709"/>
                <a:gd name="T63" fmla="*/ 2147483647 h 1326"/>
                <a:gd name="T64" fmla="*/ 2147483647 w 709"/>
                <a:gd name="T65" fmla="*/ 2147483647 h 1326"/>
                <a:gd name="T66" fmla="*/ 2147483647 w 709"/>
                <a:gd name="T67" fmla="*/ 2147483647 h 1326"/>
                <a:gd name="T68" fmla="*/ 2147483647 w 709"/>
                <a:gd name="T69" fmla="*/ 2147483647 h 1326"/>
                <a:gd name="T70" fmla="*/ 2147483647 w 709"/>
                <a:gd name="T71" fmla="*/ 2147483647 h 1326"/>
                <a:gd name="T72" fmla="*/ 2147483647 w 709"/>
                <a:gd name="T73" fmla="*/ 2147483647 h 1326"/>
                <a:gd name="T74" fmla="*/ 2147483647 w 709"/>
                <a:gd name="T75" fmla="*/ 2147483647 h 1326"/>
                <a:gd name="T76" fmla="*/ 2147483647 w 709"/>
                <a:gd name="T77" fmla="*/ 2147483647 h 1326"/>
                <a:gd name="T78" fmla="*/ 2147483647 w 709"/>
                <a:gd name="T79" fmla="*/ 2147483647 h 1326"/>
                <a:gd name="T80" fmla="*/ 2147483647 w 709"/>
                <a:gd name="T81" fmla="*/ 2147483647 h 1326"/>
                <a:gd name="T82" fmla="*/ 2147483647 w 709"/>
                <a:gd name="T83" fmla="*/ 2147483647 h 1326"/>
                <a:gd name="T84" fmla="*/ 2147483647 w 709"/>
                <a:gd name="T85" fmla="*/ 2147483647 h 1326"/>
                <a:gd name="T86" fmla="*/ 2147483647 w 709"/>
                <a:gd name="T87" fmla="*/ 2147483647 h 1326"/>
                <a:gd name="T88" fmla="*/ 2147483647 w 709"/>
                <a:gd name="T89" fmla="*/ 2147483647 h 1326"/>
                <a:gd name="T90" fmla="*/ 2147483647 w 709"/>
                <a:gd name="T91" fmla="*/ 2147483647 h 1326"/>
                <a:gd name="T92" fmla="*/ 2147483647 w 709"/>
                <a:gd name="T93" fmla="*/ 2147483647 h 1326"/>
                <a:gd name="T94" fmla="*/ 2147483647 w 709"/>
                <a:gd name="T95" fmla="*/ 2147483647 h 1326"/>
                <a:gd name="T96" fmla="*/ 2147483647 w 709"/>
                <a:gd name="T97" fmla="*/ 2147483647 h 1326"/>
                <a:gd name="T98" fmla="*/ 2147483647 w 709"/>
                <a:gd name="T99" fmla="*/ 2147483647 h 1326"/>
                <a:gd name="T100" fmla="*/ 2147483647 w 709"/>
                <a:gd name="T101" fmla="*/ 2147483647 h 1326"/>
                <a:gd name="T102" fmla="*/ 2147483647 w 709"/>
                <a:gd name="T103" fmla="*/ 2147483647 h 1326"/>
                <a:gd name="T104" fmla="*/ 2147483647 w 709"/>
                <a:gd name="T105" fmla="*/ 2147483647 h 1326"/>
                <a:gd name="T106" fmla="*/ 2147483647 w 709"/>
                <a:gd name="T107" fmla="*/ 2147483647 h 1326"/>
                <a:gd name="T108" fmla="*/ 2147483647 w 709"/>
                <a:gd name="T109" fmla="*/ 2147483647 h 1326"/>
                <a:gd name="T110" fmla="*/ 2147483647 w 709"/>
                <a:gd name="T111" fmla="*/ 2147483647 h 1326"/>
                <a:gd name="T112" fmla="*/ 2147483647 w 709"/>
                <a:gd name="T113" fmla="*/ 0 h 1326"/>
                <a:gd name="T114" fmla="*/ 0 w 709"/>
                <a:gd name="T115" fmla="*/ 2147483647 h 132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09"/>
                <a:gd name="T175" fmla="*/ 0 h 1326"/>
                <a:gd name="T176" fmla="*/ 709 w 709"/>
                <a:gd name="T177" fmla="*/ 1326 h 132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09" h="1326">
                  <a:moveTo>
                    <a:pt x="0" y="369"/>
                  </a:moveTo>
                  <a:lnTo>
                    <a:pt x="3" y="380"/>
                  </a:lnTo>
                  <a:lnTo>
                    <a:pt x="13" y="407"/>
                  </a:lnTo>
                  <a:lnTo>
                    <a:pt x="29" y="451"/>
                  </a:lnTo>
                  <a:lnTo>
                    <a:pt x="50" y="508"/>
                  </a:lnTo>
                  <a:lnTo>
                    <a:pt x="76" y="576"/>
                  </a:lnTo>
                  <a:lnTo>
                    <a:pt x="104" y="651"/>
                  </a:lnTo>
                  <a:lnTo>
                    <a:pt x="135" y="733"/>
                  </a:lnTo>
                  <a:lnTo>
                    <a:pt x="168" y="818"/>
                  </a:lnTo>
                  <a:lnTo>
                    <a:pt x="201" y="904"/>
                  </a:lnTo>
                  <a:lnTo>
                    <a:pt x="235" y="989"/>
                  </a:lnTo>
                  <a:lnTo>
                    <a:pt x="268" y="1068"/>
                  </a:lnTo>
                  <a:lnTo>
                    <a:pt x="299" y="1142"/>
                  </a:lnTo>
                  <a:lnTo>
                    <a:pt x="328" y="1207"/>
                  </a:lnTo>
                  <a:lnTo>
                    <a:pt x="353" y="1260"/>
                  </a:lnTo>
                  <a:lnTo>
                    <a:pt x="365" y="1282"/>
                  </a:lnTo>
                  <a:lnTo>
                    <a:pt x="376" y="1300"/>
                  </a:lnTo>
                  <a:lnTo>
                    <a:pt x="384" y="1314"/>
                  </a:lnTo>
                  <a:lnTo>
                    <a:pt x="393" y="1322"/>
                  </a:lnTo>
                  <a:lnTo>
                    <a:pt x="400" y="1326"/>
                  </a:lnTo>
                  <a:lnTo>
                    <a:pt x="409" y="1323"/>
                  </a:lnTo>
                  <a:lnTo>
                    <a:pt x="417" y="1315"/>
                  </a:lnTo>
                  <a:lnTo>
                    <a:pt x="428" y="1301"/>
                  </a:lnTo>
                  <a:lnTo>
                    <a:pt x="438" y="1281"/>
                  </a:lnTo>
                  <a:lnTo>
                    <a:pt x="449" y="1257"/>
                  </a:lnTo>
                  <a:lnTo>
                    <a:pt x="460" y="1228"/>
                  </a:lnTo>
                  <a:lnTo>
                    <a:pt x="473" y="1195"/>
                  </a:lnTo>
                  <a:lnTo>
                    <a:pt x="486" y="1159"/>
                  </a:lnTo>
                  <a:lnTo>
                    <a:pt x="499" y="1120"/>
                  </a:lnTo>
                  <a:lnTo>
                    <a:pt x="512" y="1078"/>
                  </a:lnTo>
                  <a:lnTo>
                    <a:pt x="525" y="1033"/>
                  </a:lnTo>
                  <a:lnTo>
                    <a:pt x="553" y="939"/>
                  </a:lnTo>
                  <a:lnTo>
                    <a:pt x="579" y="839"/>
                  </a:lnTo>
                  <a:lnTo>
                    <a:pt x="605" y="738"/>
                  </a:lnTo>
                  <a:lnTo>
                    <a:pt x="629" y="639"/>
                  </a:lnTo>
                  <a:lnTo>
                    <a:pt x="651" y="545"/>
                  </a:lnTo>
                  <a:lnTo>
                    <a:pt x="670" y="458"/>
                  </a:lnTo>
                  <a:lnTo>
                    <a:pt x="687" y="383"/>
                  </a:lnTo>
                  <a:lnTo>
                    <a:pt x="699" y="322"/>
                  </a:lnTo>
                  <a:lnTo>
                    <a:pt x="707" y="279"/>
                  </a:lnTo>
                  <a:lnTo>
                    <a:pt x="709" y="257"/>
                  </a:lnTo>
                  <a:lnTo>
                    <a:pt x="708" y="251"/>
                  </a:lnTo>
                  <a:lnTo>
                    <a:pt x="705" y="245"/>
                  </a:lnTo>
                  <a:lnTo>
                    <a:pt x="700" y="238"/>
                  </a:lnTo>
                  <a:lnTo>
                    <a:pt x="692" y="230"/>
                  </a:lnTo>
                  <a:lnTo>
                    <a:pt x="683" y="222"/>
                  </a:lnTo>
                  <a:lnTo>
                    <a:pt x="672" y="212"/>
                  </a:lnTo>
                  <a:lnTo>
                    <a:pt x="660" y="204"/>
                  </a:lnTo>
                  <a:lnTo>
                    <a:pt x="646" y="193"/>
                  </a:lnTo>
                  <a:lnTo>
                    <a:pt x="615" y="173"/>
                  </a:lnTo>
                  <a:lnTo>
                    <a:pt x="581" y="152"/>
                  </a:lnTo>
                  <a:lnTo>
                    <a:pt x="544" y="130"/>
                  </a:lnTo>
                  <a:lnTo>
                    <a:pt x="507" y="107"/>
                  </a:lnTo>
                  <a:lnTo>
                    <a:pt x="432" y="67"/>
                  </a:lnTo>
                  <a:lnTo>
                    <a:pt x="367" y="32"/>
                  </a:lnTo>
                  <a:lnTo>
                    <a:pt x="321" y="9"/>
                  </a:lnTo>
                  <a:lnTo>
                    <a:pt x="304" y="0"/>
                  </a:lnTo>
                  <a:lnTo>
                    <a:pt x="0" y="369"/>
                  </a:lnTo>
                  <a:close/>
                </a:path>
              </a:pathLst>
            </a:custGeom>
            <a:solidFill>
              <a:srgbClr val="C3A8C5"/>
            </a:solidFill>
            <a:ln w="9525">
              <a:noFill/>
              <a:round/>
              <a:headEnd/>
              <a:tailEnd/>
            </a:ln>
          </p:spPr>
          <p:txBody>
            <a:bodyPr/>
            <a:lstStyle/>
            <a:p>
              <a:endParaRPr lang="zh-TW" altLang="en-US"/>
            </a:p>
          </p:txBody>
        </p:sp>
        <p:sp>
          <p:nvSpPr>
            <p:cNvPr id="30" name="Freeform 65"/>
            <p:cNvSpPr>
              <a:spLocks/>
            </p:cNvSpPr>
            <p:nvPr/>
          </p:nvSpPr>
          <p:spPr bwMode="auto">
            <a:xfrm>
              <a:off x="-1355725" y="1198563"/>
              <a:ext cx="222250" cy="173037"/>
            </a:xfrm>
            <a:custGeom>
              <a:avLst/>
              <a:gdLst>
                <a:gd name="T0" fmla="*/ 2147483647 w 1254"/>
                <a:gd name="T1" fmla="*/ 2147483647 h 982"/>
                <a:gd name="T2" fmla="*/ 2147483647 w 1254"/>
                <a:gd name="T3" fmla="*/ 2147483647 h 982"/>
                <a:gd name="T4" fmla="*/ 2147483647 w 1254"/>
                <a:gd name="T5" fmla="*/ 2147483647 h 982"/>
                <a:gd name="T6" fmla="*/ 2147483647 w 1254"/>
                <a:gd name="T7" fmla="*/ 2147483647 h 982"/>
                <a:gd name="T8" fmla="*/ 0 w 1254"/>
                <a:gd name="T9" fmla="*/ 2147483647 h 982"/>
                <a:gd name="T10" fmla="*/ 2147483647 w 1254"/>
                <a:gd name="T11" fmla="*/ 2147483647 h 982"/>
                <a:gd name="T12" fmla="*/ 2147483647 w 1254"/>
                <a:gd name="T13" fmla="*/ 2147483647 h 982"/>
                <a:gd name="T14" fmla="*/ 2147483647 w 1254"/>
                <a:gd name="T15" fmla="*/ 2147483647 h 982"/>
                <a:gd name="T16" fmla="*/ 2147483647 w 1254"/>
                <a:gd name="T17" fmla="*/ 2147483647 h 982"/>
                <a:gd name="T18" fmla="*/ 2147483647 w 1254"/>
                <a:gd name="T19" fmla="*/ 2147483647 h 982"/>
                <a:gd name="T20" fmla="*/ 2147483647 w 1254"/>
                <a:gd name="T21" fmla="*/ 2147483647 h 982"/>
                <a:gd name="T22" fmla="*/ 2147483647 w 1254"/>
                <a:gd name="T23" fmla="*/ 2147483647 h 982"/>
                <a:gd name="T24" fmla="*/ 2147483647 w 1254"/>
                <a:gd name="T25" fmla="*/ 2147483647 h 982"/>
                <a:gd name="T26" fmla="*/ 2147483647 w 1254"/>
                <a:gd name="T27" fmla="*/ 2147483647 h 982"/>
                <a:gd name="T28" fmla="*/ 2147483647 w 1254"/>
                <a:gd name="T29" fmla="*/ 2147483647 h 982"/>
                <a:gd name="T30" fmla="*/ 2147483647 w 1254"/>
                <a:gd name="T31" fmla="*/ 2147483647 h 982"/>
                <a:gd name="T32" fmla="*/ 2147483647 w 1254"/>
                <a:gd name="T33" fmla="*/ 2147483647 h 982"/>
                <a:gd name="T34" fmla="*/ 2147483647 w 1254"/>
                <a:gd name="T35" fmla="*/ 2147483647 h 982"/>
                <a:gd name="T36" fmla="*/ 2147483647 w 1254"/>
                <a:gd name="T37" fmla="*/ 2147483647 h 982"/>
                <a:gd name="T38" fmla="*/ 2147483647 w 1254"/>
                <a:gd name="T39" fmla="*/ 2147483647 h 982"/>
                <a:gd name="T40" fmla="*/ 2147483647 w 1254"/>
                <a:gd name="T41" fmla="*/ 2147483647 h 982"/>
                <a:gd name="T42" fmla="*/ 2147483647 w 1254"/>
                <a:gd name="T43" fmla="*/ 2147483647 h 982"/>
                <a:gd name="T44" fmla="*/ 2147483647 w 1254"/>
                <a:gd name="T45" fmla="*/ 2147483647 h 982"/>
                <a:gd name="T46" fmla="*/ 2147483647 w 1254"/>
                <a:gd name="T47" fmla="*/ 2147483647 h 982"/>
                <a:gd name="T48" fmla="*/ 2147483647 w 1254"/>
                <a:gd name="T49" fmla="*/ 2147483647 h 982"/>
                <a:gd name="T50" fmla="*/ 2147483647 w 1254"/>
                <a:gd name="T51" fmla="*/ 2147483647 h 982"/>
                <a:gd name="T52" fmla="*/ 2147483647 w 1254"/>
                <a:gd name="T53" fmla="*/ 2147483647 h 982"/>
                <a:gd name="T54" fmla="*/ 2147483647 w 1254"/>
                <a:gd name="T55" fmla="*/ 2147483647 h 982"/>
                <a:gd name="T56" fmla="*/ 2147483647 w 1254"/>
                <a:gd name="T57" fmla="*/ 2147483647 h 982"/>
                <a:gd name="T58" fmla="*/ 2147483647 w 1254"/>
                <a:gd name="T59" fmla="*/ 2147483647 h 982"/>
                <a:gd name="T60" fmla="*/ 2147483647 w 1254"/>
                <a:gd name="T61" fmla="*/ 2147483647 h 982"/>
                <a:gd name="T62" fmla="*/ 2147483647 w 1254"/>
                <a:gd name="T63" fmla="*/ 2147483647 h 982"/>
                <a:gd name="T64" fmla="*/ 2147483647 w 1254"/>
                <a:gd name="T65" fmla="*/ 2147483647 h 982"/>
                <a:gd name="T66" fmla="*/ 2147483647 w 1254"/>
                <a:gd name="T67" fmla="*/ 2147483647 h 982"/>
                <a:gd name="T68" fmla="*/ 2147483647 w 1254"/>
                <a:gd name="T69" fmla="*/ 2147483647 h 982"/>
                <a:gd name="T70" fmla="*/ 2147483647 w 1254"/>
                <a:gd name="T71" fmla="*/ 2147483647 h 982"/>
                <a:gd name="T72" fmla="*/ 2147483647 w 1254"/>
                <a:gd name="T73" fmla="*/ 2147483647 h 982"/>
                <a:gd name="T74" fmla="*/ 2147483647 w 1254"/>
                <a:gd name="T75" fmla="*/ 2147483647 h 982"/>
                <a:gd name="T76" fmla="*/ 2147483647 w 1254"/>
                <a:gd name="T77" fmla="*/ 2147483647 h 982"/>
                <a:gd name="T78" fmla="*/ 2147483647 w 1254"/>
                <a:gd name="T79" fmla="*/ 2147483647 h 982"/>
                <a:gd name="T80" fmla="*/ 2147483647 w 1254"/>
                <a:gd name="T81" fmla="*/ 2147483647 h 982"/>
                <a:gd name="T82" fmla="*/ 2147483647 w 1254"/>
                <a:gd name="T83" fmla="*/ 2147483647 h 982"/>
                <a:gd name="T84" fmla="*/ 2147483647 w 1254"/>
                <a:gd name="T85" fmla="*/ 2147483647 h 982"/>
                <a:gd name="T86" fmla="*/ 2147483647 w 1254"/>
                <a:gd name="T87" fmla="*/ 2147483647 h 982"/>
                <a:gd name="T88" fmla="*/ 2147483647 w 1254"/>
                <a:gd name="T89" fmla="*/ 2147483647 h 982"/>
                <a:gd name="T90" fmla="*/ 2147483647 w 1254"/>
                <a:gd name="T91" fmla="*/ 2147483647 h 982"/>
                <a:gd name="T92" fmla="*/ 2147483647 w 1254"/>
                <a:gd name="T93" fmla="*/ 2147483647 h 982"/>
                <a:gd name="T94" fmla="*/ 2147483647 w 1254"/>
                <a:gd name="T95" fmla="*/ 2147483647 h 98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54"/>
                <a:gd name="T145" fmla="*/ 0 h 982"/>
                <a:gd name="T146" fmla="*/ 1254 w 1254"/>
                <a:gd name="T147" fmla="*/ 982 h 98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54" h="982">
                  <a:moveTo>
                    <a:pt x="197" y="253"/>
                  </a:moveTo>
                  <a:lnTo>
                    <a:pt x="189" y="261"/>
                  </a:lnTo>
                  <a:lnTo>
                    <a:pt x="165" y="282"/>
                  </a:lnTo>
                  <a:lnTo>
                    <a:pt x="150" y="297"/>
                  </a:lnTo>
                  <a:lnTo>
                    <a:pt x="132" y="314"/>
                  </a:lnTo>
                  <a:lnTo>
                    <a:pt x="114" y="333"/>
                  </a:lnTo>
                  <a:lnTo>
                    <a:pt x="95" y="355"/>
                  </a:lnTo>
                  <a:lnTo>
                    <a:pt x="76" y="378"/>
                  </a:lnTo>
                  <a:lnTo>
                    <a:pt x="58" y="403"/>
                  </a:lnTo>
                  <a:lnTo>
                    <a:pt x="49" y="415"/>
                  </a:lnTo>
                  <a:lnTo>
                    <a:pt x="41" y="428"/>
                  </a:lnTo>
                  <a:lnTo>
                    <a:pt x="33" y="441"/>
                  </a:lnTo>
                  <a:lnTo>
                    <a:pt x="26" y="454"/>
                  </a:lnTo>
                  <a:lnTo>
                    <a:pt x="19" y="467"/>
                  </a:lnTo>
                  <a:lnTo>
                    <a:pt x="14" y="481"/>
                  </a:lnTo>
                  <a:lnTo>
                    <a:pt x="10" y="495"/>
                  </a:lnTo>
                  <a:lnTo>
                    <a:pt x="6" y="507"/>
                  </a:lnTo>
                  <a:lnTo>
                    <a:pt x="2" y="521"/>
                  </a:lnTo>
                  <a:lnTo>
                    <a:pt x="1" y="535"/>
                  </a:lnTo>
                  <a:lnTo>
                    <a:pt x="0" y="548"/>
                  </a:lnTo>
                  <a:lnTo>
                    <a:pt x="1" y="561"/>
                  </a:lnTo>
                  <a:lnTo>
                    <a:pt x="4" y="575"/>
                  </a:lnTo>
                  <a:lnTo>
                    <a:pt x="7" y="589"/>
                  </a:lnTo>
                  <a:lnTo>
                    <a:pt x="12" y="604"/>
                  </a:lnTo>
                  <a:lnTo>
                    <a:pt x="18" y="620"/>
                  </a:lnTo>
                  <a:lnTo>
                    <a:pt x="26" y="636"/>
                  </a:lnTo>
                  <a:lnTo>
                    <a:pt x="34" y="652"/>
                  </a:lnTo>
                  <a:lnTo>
                    <a:pt x="44" y="669"/>
                  </a:lnTo>
                  <a:lnTo>
                    <a:pt x="55" y="686"/>
                  </a:lnTo>
                  <a:lnTo>
                    <a:pt x="67" y="703"/>
                  </a:lnTo>
                  <a:lnTo>
                    <a:pt x="79" y="721"/>
                  </a:lnTo>
                  <a:lnTo>
                    <a:pt x="93" y="738"/>
                  </a:lnTo>
                  <a:lnTo>
                    <a:pt x="106" y="756"/>
                  </a:lnTo>
                  <a:lnTo>
                    <a:pt x="121" y="773"/>
                  </a:lnTo>
                  <a:lnTo>
                    <a:pt x="136" y="790"/>
                  </a:lnTo>
                  <a:lnTo>
                    <a:pt x="152" y="807"/>
                  </a:lnTo>
                  <a:lnTo>
                    <a:pt x="168" y="824"/>
                  </a:lnTo>
                  <a:lnTo>
                    <a:pt x="201" y="856"/>
                  </a:lnTo>
                  <a:lnTo>
                    <a:pt x="233" y="886"/>
                  </a:lnTo>
                  <a:lnTo>
                    <a:pt x="250" y="899"/>
                  </a:lnTo>
                  <a:lnTo>
                    <a:pt x="266" y="913"/>
                  </a:lnTo>
                  <a:lnTo>
                    <a:pt x="283" y="925"/>
                  </a:lnTo>
                  <a:lnTo>
                    <a:pt x="299" y="936"/>
                  </a:lnTo>
                  <a:lnTo>
                    <a:pt x="315" y="946"/>
                  </a:lnTo>
                  <a:lnTo>
                    <a:pt x="330" y="955"/>
                  </a:lnTo>
                  <a:lnTo>
                    <a:pt x="345" y="963"/>
                  </a:lnTo>
                  <a:lnTo>
                    <a:pt x="358" y="969"/>
                  </a:lnTo>
                  <a:lnTo>
                    <a:pt x="372" y="974"/>
                  </a:lnTo>
                  <a:lnTo>
                    <a:pt x="385" y="979"/>
                  </a:lnTo>
                  <a:lnTo>
                    <a:pt x="397" y="981"/>
                  </a:lnTo>
                  <a:lnTo>
                    <a:pt x="408" y="982"/>
                  </a:lnTo>
                  <a:lnTo>
                    <a:pt x="419" y="981"/>
                  </a:lnTo>
                  <a:lnTo>
                    <a:pt x="429" y="978"/>
                  </a:lnTo>
                  <a:lnTo>
                    <a:pt x="440" y="973"/>
                  </a:lnTo>
                  <a:lnTo>
                    <a:pt x="451" y="967"/>
                  </a:lnTo>
                  <a:lnTo>
                    <a:pt x="461" y="959"/>
                  </a:lnTo>
                  <a:lnTo>
                    <a:pt x="472" y="949"/>
                  </a:lnTo>
                  <a:lnTo>
                    <a:pt x="482" y="938"/>
                  </a:lnTo>
                  <a:lnTo>
                    <a:pt x="493" y="927"/>
                  </a:lnTo>
                  <a:lnTo>
                    <a:pt x="503" y="914"/>
                  </a:lnTo>
                  <a:lnTo>
                    <a:pt x="513" y="900"/>
                  </a:lnTo>
                  <a:lnTo>
                    <a:pt x="523" y="887"/>
                  </a:lnTo>
                  <a:lnTo>
                    <a:pt x="532" y="871"/>
                  </a:lnTo>
                  <a:lnTo>
                    <a:pt x="551" y="839"/>
                  </a:lnTo>
                  <a:lnTo>
                    <a:pt x="569" y="806"/>
                  </a:lnTo>
                  <a:lnTo>
                    <a:pt x="585" y="774"/>
                  </a:lnTo>
                  <a:lnTo>
                    <a:pt x="600" y="743"/>
                  </a:lnTo>
                  <a:lnTo>
                    <a:pt x="614" y="713"/>
                  </a:lnTo>
                  <a:lnTo>
                    <a:pt x="624" y="686"/>
                  </a:lnTo>
                  <a:lnTo>
                    <a:pt x="640" y="646"/>
                  </a:lnTo>
                  <a:lnTo>
                    <a:pt x="647" y="631"/>
                  </a:lnTo>
                  <a:lnTo>
                    <a:pt x="656" y="645"/>
                  </a:lnTo>
                  <a:lnTo>
                    <a:pt x="685" y="683"/>
                  </a:lnTo>
                  <a:lnTo>
                    <a:pt x="704" y="708"/>
                  </a:lnTo>
                  <a:lnTo>
                    <a:pt x="726" y="735"/>
                  </a:lnTo>
                  <a:lnTo>
                    <a:pt x="752" y="765"/>
                  </a:lnTo>
                  <a:lnTo>
                    <a:pt x="778" y="795"/>
                  </a:lnTo>
                  <a:lnTo>
                    <a:pt x="807" y="826"/>
                  </a:lnTo>
                  <a:lnTo>
                    <a:pt x="837" y="855"/>
                  </a:lnTo>
                  <a:lnTo>
                    <a:pt x="852" y="869"/>
                  </a:lnTo>
                  <a:lnTo>
                    <a:pt x="868" y="881"/>
                  </a:lnTo>
                  <a:lnTo>
                    <a:pt x="883" y="894"/>
                  </a:lnTo>
                  <a:lnTo>
                    <a:pt x="899" y="906"/>
                  </a:lnTo>
                  <a:lnTo>
                    <a:pt x="914" y="916"/>
                  </a:lnTo>
                  <a:lnTo>
                    <a:pt x="930" y="925"/>
                  </a:lnTo>
                  <a:lnTo>
                    <a:pt x="944" y="933"/>
                  </a:lnTo>
                  <a:lnTo>
                    <a:pt x="959" y="940"/>
                  </a:lnTo>
                  <a:lnTo>
                    <a:pt x="974" y="945"/>
                  </a:lnTo>
                  <a:lnTo>
                    <a:pt x="988" y="948"/>
                  </a:lnTo>
                  <a:lnTo>
                    <a:pt x="1003" y="949"/>
                  </a:lnTo>
                  <a:lnTo>
                    <a:pt x="1015" y="949"/>
                  </a:lnTo>
                  <a:lnTo>
                    <a:pt x="1028" y="947"/>
                  </a:lnTo>
                  <a:lnTo>
                    <a:pt x="1041" y="943"/>
                  </a:lnTo>
                  <a:lnTo>
                    <a:pt x="1053" y="937"/>
                  </a:lnTo>
                  <a:lnTo>
                    <a:pt x="1065" y="930"/>
                  </a:lnTo>
                  <a:lnTo>
                    <a:pt x="1076" y="922"/>
                  </a:lnTo>
                  <a:lnTo>
                    <a:pt x="1086" y="911"/>
                  </a:lnTo>
                  <a:lnTo>
                    <a:pt x="1097" y="899"/>
                  </a:lnTo>
                  <a:lnTo>
                    <a:pt x="1107" y="887"/>
                  </a:lnTo>
                  <a:lnTo>
                    <a:pt x="1117" y="873"/>
                  </a:lnTo>
                  <a:lnTo>
                    <a:pt x="1127" y="857"/>
                  </a:lnTo>
                  <a:lnTo>
                    <a:pt x="1135" y="841"/>
                  </a:lnTo>
                  <a:lnTo>
                    <a:pt x="1144" y="824"/>
                  </a:lnTo>
                  <a:lnTo>
                    <a:pt x="1152" y="806"/>
                  </a:lnTo>
                  <a:lnTo>
                    <a:pt x="1159" y="787"/>
                  </a:lnTo>
                  <a:lnTo>
                    <a:pt x="1167" y="768"/>
                  </a:lnTo>
                  <a:lnTo>
                    <a:pt x="1174" y="748"/>
                  </a:lnTo>
                  <a:lnTo>
                    <a:pt x="1188" y="708"/>
                  </a:lnTo>
                  <a:lnTo>
                    <a:pt x="1200" y="664"/>
                  </a:lnTo>
                  <a:lnTo>
                    <a:pt x="1210" y="622"/>
                  </a:lnTo>
                  <a:lnTo>
                    <a:pt x="1221" y="578"/>
                  </a:lnTo>
                  <a:lnTo>
                    <a:pt x="1229" y="536"/>
                  </a:lnTo>
                  <a:lnTo>
                    <a:pt x="1237" y="496"/>
                  </a:lnTo>
                  <a:lnTo>
                    <a:pt x="1243" y="457"/>
                  </a:lnTo>
                  <a:lnTo>
                    <a:pt x="1249" y="422"/>
                  </a:lnTo>
                  <a:lnTo>
                    <a:pt x="1252" y="404"/>
                  </a:lnTo>
                  <a:lnTo>
                    <a:pt x="1253" y="387"/>
                  </a:lnTo>
                  <a:lnTo>
                    <a:pt x="1254" y="369"/>
                  </a:lnTo>
                  <a:lnTo>
                    <a:pt x="1253" y="352"/>
                  </a:lnTo>
                  <a:lnTo>
                    <a:pt x="1252" y="334"/>
                  </a:lnTo>
                  <a:lnTo>
                    <a:pt x="1251" y="316"/>
                  </a:lnTo>
                  <a:lnTo>
                    <a:pt x="1247" y="298"/>
                  </a:lnTo>
                  <a:lnTo>
                    <a:pt x="1244" y="281"/>
                  </a:lnTo>
                  <a:lnTo>
                    <a:pt x="1241" y="263"/>
                  </a:lnTo>
                  <a:lnTo>
                    <a:pt x="1237" y="246"/>
                  </a:lnTo>
                  <a:lnTo>
                    <a:pt x="1231" y="229"/>
                  </a:lnTo>
                  <a:lnTo>
                    <a:pt x="1226" y="212"/>
                  </a:lnTo>
                  <a:lnTo>
                    <a:pt x="1213" y="179"/>
                  </a:lnTo>
                  <a:lnTo>
                    <a:pt x="1201" y="147"/>
                  </a:lnTo>
                  <a:lnTo>
                    <a:pt x="1185" y="119"/>
                  </a:lnTo>
                  <a:lnTo>
                    <a:pt x="1169" y="92"/>
                  </a:lnTo>
                  <a:lnTo>
                    <a:pt x="1160" y="79"/>
                  </a:lnTo>
                  <a:lnTo>
                    <a:pt x="1152" y="68"/>
                  </a:lnTo>
                  <a:lnTo>
                    <a:pt x="1144" y="57"/>
                  </a:lnTo>
                  <a:lnTo>
                    <a:pt x="1135" y="47"/>
                  </a:lnTo>
                  <a:lnTo>
                    <a:pt x="1127" y="37"/>
                  </a:lnTo>
                  <a:lnTo>
                    <a:pt x="1117" y="29"/>
                  </a:lnTo>
                  <a:lnTo>
                    <a:pt x="1109" y="21"/>
                  </a:lnTo>
                  <a:lnTo>
                    <a:pt x="1100" y="15"/>
                  </a:lnTo>
                  <a:lnTo>
                    <a:pt x="1092" y="10"/>
                  </a:lnTo>
                  <a:lnTo>
                    <a:pt x="1083" y="5"/>
                  </a:lnTo>
                  <a:lnTo>
                    <a:pt x="1075" y="2"/>
                  </a:lnTo>
                  <a:lnTo>
                    <a:pt x="1067" y="0"/>
                  </a:lnTo>
                  <a:lnTo>
                    <a:pt x="1059" y="25"/>
                  </a:lnTo>
                  <a:lnTo>
                    <a:pt x="1034" y="90"/>
                  </a:lnTo>
                  <a:lnTo>
                    <a:pt x="1017" y="133"/>
                  </a:lnTo>
                  <a:lnTo>
                    <a:pt x="996" y="182"/>
                  </a:lnTo>
                  <a:lnTo>
                    <a:pt x="973" y="233"/>
                  </a:lnTo>
                  <a:lnTo>
                    <a:pt x="946" y="286"/>
                  </a:lnTo>
                  <a:lnTo>
                    <a:pt x="932" y="312"/>
                  </a:lnTo>
                  <a:lnTo>
                    <a:pt x="917" y="339"/>
                  </a:lnTo>
                  <a:lnTo>
                    <a:pt x="901" y="365"/>
                  </a:lnTo>
                  <a:lnTo>
                    <a:pt x="884" y="390"/>
                  </a:lnTo>
                  <a:lnTo>
                    <a:pt x="867" y="414"/>
                  </a:lnTo>
                  <a:lnTo>
                    <a:pt x="849" y="437"/>
                  </a:lnTo>
                  <a:lnTo>
                    <a:pt x="831" y="460"/>
                  </a:lnTo>
                  <a:lnTo>
                    <a:pt x="813" y="480"/>
                  </a:lnTo>
                  <a:lnTo>
                    <a:pt x="793" y="498"/>
                  </a:lnTo>
                  <a:lnTo>
                    <a:pt x="774" y="515"/>
                  </a:lnTo>
                  <a:lnTo>
                    <a:pt x="754" y="530"/>
                  </a:lnTo>
                  <a:lnTo>
                    <a:pt x="732" y="541"/>
                  </a:lnTo>
                  <a:lnTo>
                    <a:pt x="711" y="551"/>
                  </a:lnTo>
                  <a:lnTo>
                    <a:pt x="690" y="557"/>
                  </a:lnTo>
                  <a:lnTo>
                    <a:pt x="669" y="561"/>
                  </a:lnTo>
                  <a:lnTo>
                    <a:pt x="647" y="561"/>
                  </a:lnTo>
                  <a:lnTo>
                    <a:pt x="603" y="558"/>
                  </a:lnTo>
                  <a:lnTo>
                    <a:pt x="563" y="553"/>
                  </a:lnTo>
                  <a:lnTo>
                    <a:pt x="544" y="551"/>
                  </a:lnTo>
                  <a:lnTo>
                    <a:pt x="526" y="547"/>
                  </a:lnTo>
                  <a:lnTo>
                    <a:pt x="508" y="543"/>
                  </a:lnTo>
                  <a:lnTo>
                    <a:pt x="491" y="539"/>
                  </a:lnTo>
                  <a:lnTo>
                    <a:pt x="475" y="534"/>
                  </a:lnTo>
                  <a:lnTo>
                    <a:pt x="459" y="529"/>
                  </a:lnTo>
                  <a:lnTo>
                    <a:pt x="444" y="523"/>
                  </a:lnTo>
                  <a:lnTo>
                    <a:pt x="429" y="517"/>
                  </a:lnTo>
                  <a:lnTo>
                    <a:pt x="415" y="509"/>
                  </a:lnTo>
                  <a:lnTo>
                    <a:pt x="401" y="502"/>
                  </a:lnTo>
                  <a:lnTo>
                    <a:pt x="387" y="495"/>
                  </a:lnTo>
                  <a:lnTo>
                    <a:pt x="374" y="486"/>
                  </a:lnTo>
                  <a:lnTo>
                    <a:pt x="362" y="477"/>
                  </a:lnTo>
                  <a:lnTo>
                    <a:pt x="350" y="467"/>
                  </a:lnTo>
                  <a:lnTo>
                    <a:pt x="337" y="457"/>
                  </a:lnTo>
                  <a:lnTo>
                    <a:pt x="326" y="445"/>
                  </a:lnTo>
                  <a:lnTo>
                    <a:pt x="315" y="433"/>
                  </a:lnTo>
                  <a:lnTo>
                    <a:pt x="303" y="422"/>
                  </a:lnTo>
                  <a:lnTo>
                    <a:pt x="293" y="408"/>
                  </a:lnTo>
                  <a:lnTo>
                    <a:pt x="281" y="394"/>
                  </a:lnTo>
                  <a:lnTo>
                    <a:pt x="271" y="379"/>
                  </a:lnTo>
                  <a:lnTo>
                    <a:pt x="260" y="363"/>
                  </a:lnTo>
                  <a:lnTo>
                    <a:pt x="249" y="347"/>
                  </a:lnTo>
                  <a:lnTo>
                    <a:pt x="240" y="330"/>
                  </a:lnTo>
                  <a:lnTo>
                    <a:pt x="219" y="293"/>
                  </a:lnTo>
                  <a:lnTo>
                    <a:pt x="197" y="253"/>
                  </a:lnTo>
                  <a:close/>
                </a:path>
              </a:pathLst>
            </a:custGeom>
            <a:solidFill>
              <a:srgbClr val="D6C1DC"/>
            </a:solidFill>
            <a:ln w="9525">
              <a:noFill/>
              <a:round/>
              <a:headEnd/>
              <a:tailEnd/>
            </a:ln>
          </p:spPr>
          <p:txBody>
            <a:bodyPr/>
            <a:lstStyle/>
            <a:p>
              <a:endParaRPr lang="zh-TW" altLang="en-US"/>
            </a:p>
          </p:txBody>
        </p:sp>
        <p:sp>
          <p:nvSpPr>
            <p:cNvPr id="31" name="Freeform 66"/>
            <p:cNvSpPr>
              <a:spLocks/>
            </p:cNvSpPr>
            <p:nvPr/>
          </p:nvSpPr>
          <p:spPr bwMode="auto">
            <a:xfrm>
              <a:off x="-1651000" y="188913"/>
              <a:ext cx="490538" cy="1071562"/>
            </a:xfrm>
            <a:custGeom>
              <a:avLst/>
              <a:gdLst>
                <a:gd name="T0" fmla="*/ 2147483647 w 2780"/>
                <a:gd name="T1" fmla="*/ 2147483647 h 6076"/>
                <a:gd name="T2" fmla="*/ 2147483647 w 2780"/>
                <a:gd name="T3" fmla="*/ 2147483647 h 6076"/>
                <a:gd name="T4" fmla="*/ 2147483647 w 2780"/>
                <a:gd name="T5" fmla="*/ 2147483647 h 6076"/>
                <a:gd name="T6" fmla="*/ 2147483647 w 2780"/>
                <a:gd name="T7" fmla="*/ 2147483647 h 6076"/>
                <a:gd name="T8" fmla="*/ 2147483647 w 2780"/>
                <a:gd name="T9" fmla="*/ 2147483647 h 6076"/>
                <a:gd name="T10" fmla="*/ 2147483647 w 2780"/>
                <a:gd name="T11" fmla="*/ 2147483647 h 6076"/>
                <a:gd name="T12" fmla="*/ 2147483647 w 2780"/>
                <a:gd name="T13" fmla="*/ 2147483647 h 6076"/>
                <a:gd name="T14" fmla="*/ 2147483647 w 2780"/>
                <a:gd name="T15" fmla="*/ 2147483647 h 6076"/>
                <a:gd name="T16" fmla="*/ 2147483647 w 2780"/>
                <a:gd name="T17" fmla="*/ 2147483647 h 6076"/>
                <a:gd name="T18" fmla="*/ 2147483647 w 2780"/>
                <a:gd name="T19" fmla="*/ 2147483647 h 6076"/>
                <a:gd name="T20" fmla="*/ 2147483647 w 2780"/>
                <a:gd name="T21" fmla="*/ 2147483647 h 6076"/>
                <a:gd name="T22" fmla="*/ 2147483647 w 2780"/>
                <a:gd name="T23" fmla="*/ 2147483647 h 6076"/>
                <a:gd name="T24" fmla="*/ 2147483647 w 2780"/>
                <a:gd name="T25" fmla="*/ 2147483647 h 6076"/>
                <a:gd name="T26" fmla="*/ 2147483647 w 2780"/>
                <a:gd name="T27" fmla="*/ 2147483647 h 6076"/>
                <a:gd name="T28" fmla="*/ 2147483647 w 2780"/>
                <a:gd name="T29" fmla="*/ 2147483647 h 6076"/>
                <a:gd name="T30" fmla="*/ 2147483647 w 2780"/>
                <a:gd name="T31" fmla="*/ 2147483647 h 6076"/>
                <a:gd name="T32" fmla="*/ 2147483647 w 2780"/>
                <a:gd name="T33" fmla="*/ 2147483647 h 6076"/>
                <a:gd name="T34" fmla="*/ 2147483647 w 2780"/>
                <a:gd name="T35" fmla="*/ 2147483647 h 6076"/>
                <a:gd name="T36" fmla="*/ 2147483647 w 2780"/>
                <a:gd name="T37" fmla="*/ 2147483647 h 6076"/>
                <a:gd name="T38" fmla="*/ 2147483647 w 2780"/>
                <a:gd name="T39" fmla="*/ 2147483647 h 6076"/>
                <a:gd name="T40" fmla="*/ 2147483647 w 2780"/>
                <a:gd name="T41" fmla="*/ 2147483647 h 6076"/>
                <a:gd name="T42" fmla="*/ 2147483647 w 2780"/>
                <a:gd name="T43" fmla="*/ 2147483647 h 6076"/>
                <a:gd name="T44" fmla="*/ 2147483647 w 2780"/>
                <a:gd name="T45" fmla="*/ 2147483647 h 6076"/>
                <a:gd name="T46" fmla="*/ 2147483647 w 2780"/>
                <a:gd name="T47" fmla="*/ 2147483647 h 6076"/>
                <a:gd name="T48" fmla="*/ 2147483647 w 2780"/>
                <a:gd name="T49" fmla="*/ 2147483647 h 6076"/>
                <a:gd name="T50" fmla="*/ 2147483647 w 2780"/>
                <a:gd name="T51" fmla="*/ 2147483647 h 6076"/>
                <a:gd name="T52" fmla="*/ 2147483647 w 2780"/>
                <a:gd name="T53" fmla="*/ 2147483647 h 6076"/>
                <a:gd name="T54" fmla="*/ 2147483647 w 2780"/>
                <a:gd name="T55" fmla="*/ 2147483647 h 6076"/>
                <a:gd name="T56" fmla="*/ 2147483647 w 2780"/>
                <a:gd name="T57" fmla="*/ 2147483647 h 6076"/>
                <a:gd name="T58" fmla="*/ 2147483647 w 2780"/>
                <a:gd name="T59" fmla="*/ 2147483647 h 6076"/>
                <a:gd name="T60" fmla="*/ 2147483647 w 2780"/>
                <a:gd name="T61" fmla="*/ 2147483647 h 6076"/>
                <a:gd name="T62" fmla="*/ 2147483647 w 2780"/>
                <a:gd name="T63" fmla="*/ 2147483647 h 6076"/>
                <a:gd name="T64" fmla="*/ 2147483647 w 2780"/>
                <a:gd name="T65" fmla="*/ 2147483647 h 6076"/>
                <a:gd name="T66" fmla="*/ 2147483647 w 2780"/>
                <a:gd name="T67" fmla="*/ 2147483647 h 6076"/>
                <a:gd name="T68" fmla="*/ 2147483647 w 2780"/>
                <a:gd name="T69" fmla="*/ 2147483647 h 6076"/>
                <a:gd name="T70" fmla="*/ 2147483647 w 2780"/>
                <a:gd name="T71" fmla="*/ 2147483647 h 6076"/>
                <a:gd name="T72" fmla="*/ 2147483647 w 2780"/>
                <a:gd name="T73" fmla="*/ 2147483647 h 6076"/>
                <a:gd name="T74" fmla="*/ 2147483647 w 2780"/>
                <a:gd name="T75" fmla="*/ 2147483647 h 6076"/>
                <a:gd name="T76" fmla="*/ 2147483647 w 2780"/>
                <a:gd name="T77" fmla="*/ 2147483647 h 6076"/>
                <a:gd name="T78" fmla="*/ 2147483647 w 2780"/>
                <a:gd name="T79" fmla="*/ 2147483647 h 6076"/>
                <a:gd name="T80" fmla="*/ 2147483647 w 2780"/>
                <a:gd name="T81" fmla="*/ 2147483647 h 6076"/>
                <a:gd name="T82" fmla="*/ 2147483647 w 2780"/>
                <a:gd name="T83" fmla="*/ 2147483647 h 6076"/>
                <a:gd name="T84" fmla="*/ 2147483647 w 2780"/>
                <a:gd name="T85" fmla="*/ 2147483647 h 6076"/>
                <a:gd name="T86" fmla="*/ 2147483647 w 2780"/>
                <a:gd name="T87" fmla="*/ 2147483647 h 6076"/>
                <a:gd name="T88" fmla="*/ 2147483647 w 2780"/>
                <a:gd name="T89" fmla="*/ 2147483647 h 6076"/>
                <a:gd name="T90" fmla="*/ 2147483647 w 2780"/>
                <a:gd name="T91" fmla="*/ 2147483647 h 6076"/>
                <a:gd name="T92" fmla="*/ 2147483647 w 2780"/>
                <a:gd name="T93" fmla="*/ 2147483647 h 6076"/>
                <a:gd name="T94" fmla="*/ 2147483647 w 2780"/>
                <a:gd name="T95" fmla="*/ 2147483647 h 6076"/>
                <a:gd name="T96" fmla="*/ 2147483647 w 2780"/>
                <a:gd name="T97" fmla="*/ 2147483647 h 6076"/>
                <a:gd name="T98" fmla="*/ 2147483647 w 2780"/>
                <a:gd name="T99" fmla="*/ 2147483647 h 6076"/>
                <a:gd name="T100" fmla="*/ 2147483647 w 2780"/>
                <a:gd name="T101" fmla="*/ 2147483647 h 6076"/>
                <a:gd name="T102" fmla="*/ 2147483647 w 2780"/>
                <a:gd name="T103" fmla="*/ 2147483647 h 6076"/>
                <a:gd name="T104" fmla="*/ 2147483647 w 2780"/>
                <a:gd name="T105" fmla="*/ 2147483647 h 6076"/>
                <a:gd name="T106" fmla="*/ 2147483647 w 2780"/>
                <a:gd name="T107" fmla="*/ 0 h 6076"/>
                <a:gd name="T108" fmla="*/ 2147483647 w 2780"/>
                <a:gd name="T109" fmla="*/ 2147483647 h 607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780"/>
                <a:gd name="T166" fmla="*/ 0 h 6076"/>
                <a:gd name="T167" fmla="*/ 2780 w 2780"/>
                <a:gd name="T168" fmla="*/ 6076 h 607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780" h="6076">
                  <a:moveTo>
                    <a:pt x="2601" y="19"/>
                  </a:moveTo>
                  <a:lnTo>
                    <a:pt x="2491" y="33"/>
                  </a:lnTo>
                  <a:lnTo>
                    <a:pt x="2398" y="46"/>
                  </a:lnTo>
                  <a:lnTo>
                    <a:pt x="2357" y="51"/>
                  </a:lnTo>
                  <a:lnTo>
                    <a:pt x="2316" y="57"/>
                  </a:lnTo>
                  <a:lnTo>
                    <a:pt x="2278" y="64"/>
                  </a:lnTo>
                  <a:lnTo>
                    <a:pt x="2240" y="71"/>
                  </a:lnTo>
                  <a:lnTo>
                    <a:pt x="2202" y="80"/>
                  </a:lnTo>
                  <a:lnTo>
                    <a:pt x="2163" y="89"/>
                  </a:lnTo>
                  <a:lnTo>
                    <a:pt x="2121" y="100"/>
                  </a:lnTo>
                  <a:lnTo>
                    <a:pt x="2079" y="114"/>
                  </a:lnTo>
                  <a:lnTo>
                    <a:pt x="2032" y="128"/>
                  </a:lnTo>
                  <a:lnTo>
                    <a:pt x="1983" y="145"/>
                  </a:lnTo>
                  <a:lnTo>
                    <a:pt x="1927" y="165"/>
                  </a:lnTo>
                  <a:lnTo>
                    <a:pt x="1868" y="188"/>
                  </a:lnTo>
                  <a:lnTo>
                    <a:pt x="1784" y="222"/>
                  </a:lnTo>
                  <a:lnTo>
                    <a:pt x="1704" y="259"/>
                  </a:lnTo>
                  <a:lnTo>
                    <a:pt x="1624" y="299"/>
                  </a:lnTo>
                  <a:lnTo>
                    <a:pt x="1548" y="341"/>
                  </a:lnTo>
                  <a:lnTo>
                    <a:pt x="1474" y="388"/>
                  </a:lnTo>
                  <a:lnTo>
                    <a:pt x="1402" y="437"/>
                  </a:lnTo>
                  <a:lnTo>
                    <a:pt x="1331" y="487"/>
                  </a:lnTo>
                  <a:lnTo>
                    <a:pt x="1263" y="541"/>
                  </a:lnTo>
                  <a:lnTo>
                    <a:pt x="1198" y="598"/>
                  </a:lnTo>
                  <a:lnTo>
                    <a:pt x="1135" y="657"/>
                  </a:lnTo>
                  <a:lnTo>
                    <a:pt x="1074" y="717"/>
                  </a:lnTo>
                  <a:lnTo>
                    <a:pt x="1015" y="781"/>
                  </a:lnTo>
                  <a:lnTo>
                    <a:pt x="958" y="845"/>
                  </a:lnTo>
                  <a:lnTo>
                    <a:pt x="904" y="913"/>
                  </a:lnTo>
                  <a:lnTo>
                    <a:pt x="853" y="982"/>
                  </a:lnTo>
                  <a:lnTo>
                    <a:pt x="803" y="1052"/>
                  </a:lnTo>
                  <a:lnTo>
                    <a:pt x="757" y="1125"/>
                  </a:lnTo>
                  <a:lnTo>
                    <a:pt x="712" y="1198"/>
                  </a:lnTo>
                  <a:lnTo>
                    <a:pt x="670" y="1274"/>
                  </a:lnTo>
                  <a:lnTo>
                    <a:pt x="631" y="1351"/>
                  </a:lnTo>
                  <a:lnTo>
                    <a:pt x="594" y="1428"/>
                  </a:lnTo>
                  <a:lnTo>
                    <a:pt x="559" y="1507"/>
                  </a:lnTo>
                  <a:lnTo>
                    <a:pt x="527" y="1587"/>
                  </a:lnTo>
                  <a:lnTo>
                    <a:pt x="497" y="1668"/>
                  </a:lnTo>
                  <a:lnTo>
                    <a:pt x="470" y="1750"/>
                  </a:lnTo>
                  <a:lnTo>
                    <a:pt x="445" y="1833"/>
                  </a:lnTo>
                  <a:lnTo>
                    <a:pt x="423" y="1915"/>
                  </a:lnTo>
                  <a:lnTo>
                    <a:pt x="404" y="1999"/>
                  </a:lnTo>
                  <a:lnTo>
                    <a:pt x="388" y="2084"/>
                  </a:lnTo>
                  <a:lnTo>
                    <a:pt x="373" y="2167"/>
                  </a:lnTo>
                  <a:lnTo>
                    <a:pt x="363" y="2252"/>
                  </a:lnTo>
                  <a:lnTo>
                    <a:pt x="353" y="2337"/>
                  </a:lnTo>
                  <a:lnTo>
                    <a:pt x="350" y="2385"/>
                  </a:lnTo>
                  <a:lnTo>
                    <a:pt x="347" y="2433"/>
                  </a:lnTo>
                  <a:lnTo>
                    <a:pt x="344" y="2482"/>
                  </a:lnTo>
                  <a:lnTo>
                    <a:pt x="341" y="2531"/>
                  </a:lnTo>
                  <a:lnTo>
                    <a:pt x="339" y="2579"/>
                  </a:lnTo>
                  <a:lnTo>
                    <a:pt x="338" y="2629"/>
                  </a:lnTo>
                  <a:lnTo>
                    <a:pt x="337" y="2678"/>
                  </a:lnTo>
                  <a:lnTo>
                    <a:pt x="337" y="2727"/>
                  </a:lnTo>
                  <a:lnTo>
                    <a:pt x="337" y="2776"/>
                  </a:lnTo>
                  <a:lnTo>
                    <a:pt x="338" y="2826"/>
                  </a:lnTo>
                  <a:lnTo>
                    <a:pt x="339" y="2875"/>
                  </a:lnTo>
                  <a:lnTo>
                    <a:pt x="341" y="2925"/>
                  </a:lnTo>
                  <a:lnTo>
                    <a:pt x="344" y="2974"/>
                  </a:lnTo>
                  <a:lnTo>
                    <a:pt x="347" y="3023"/>
                  </a:lnTo>
                  <a:lnTo>
                    <a:pt x="350" y="3073"/>
                  </a:lnTo>
                  <a:lnTo>
                    <a:pt x="354" y="3123"/>
                  </a:lnTo>
                  <a:lnTo>
                    <a:pt x="358" y="3171"/>
                  </a:lnTo>
                  <a:lnTo>
                    <a:pt x="364" y="3221"/>
                  </a:lnTo>
                  <a:lnTo>
                    <a:pt x="370" y="3270"/>
                  </a:lnTo>
                  <a:lnTo>
                    <a:pt x="376" y="3319"/>
                  </a:lnTo>
                  <a:lnTo>
                    <a:pt x="383" y="3368"/>
                  </a:lnTo>
                  <a:lnTo>
                    <a:pt x="390" y="3417"/>
                  </a:lnTo>
                  <a:lnTo>
                    <a:pt x="398" y="3466"/>
                  </a:lnTo>
                  <a:lnTo>
                    <a:pt x="406" y="3514"/>
                  </a:lnTo>
                  <a:lnTo>
                    <a:pt x="416" y="3562"/>
                  </a:lnTo>
                  <a:lnTo>
                    <a:pt x="425" y="3610"/>
                  </a:lnTo>
                  <a:lnTo>
                    <a:pt x="436" y="3658"/>
                  </a:lnTo>
                  <a:lnTo>
                    <a:pt x="446" y="3705"/>
                  </a:lnTo>
                  <a:lnTo>
                    <a:pt x="457" y="3752"/>
                  </a:lnTo>
                  <a:lnTo>
                    <a:pt x="470" y="3798"/>
                  </a:lnTo>
                  <a:lnTo>
                    <a:pt x="481" y="3845"/>
                  </a:lnTo>
                  <a:lnTo>
                    <a:pt x="495" y="3892"/>
                  </a:lnTo>
                  <a:lnTo>
                    <a:pt x="510" y="3939"/>
                  </a:lnTo>
                  <a:lnTo>
                    <a:pt x="532" y="4001"/>
                  </a:lnTo>
                  <a:lnTo>
                    <a:pt x="560" y="4074"/>
                  </a:lnTo>
                  <a:lnTo>
                    <a:pt x="589" y="4157"/>
                  </a:lnTo>
                  <a:lnTo>
                    <a:pt x="622" y="4248"/>
                  </a:lnTo>
                  <a:lnTo>
                    <a:pt x="654" y="4344"/>
                  </a:lnTo>
                  <a:lnTo>
                    <a:pt x="670" y="4393"/>
                  </a:lnTo>
                  <a:lnTo>
                    <a:pt x="685" y="4442"/>
                  </a:lnTo>
                  <a:lnTo>
                    <a:pt x="698" y="4492"/>
                  </a:lnTo>
                  <a:lnTo>
                    <a:pt x="711" y="4542"/>
                  </a:lnTo>
                  <a:lnTo>
                    <a:pt x="723" y="4592"/>
                  </a:lnTo>
                  <a:lnTo>
                    <a:pt x="733" y="4640"/>
                  </a:lnTo>
                  <a:lnTo>
                    <a:pt x="742" y="4688"/>
                  </a:lnTo>
                  <a:lnTo>
                    <a:pt x="749" y="4735"/>
                  </a:lnTo>
                  <a:lnTo>
                    <a:pt x="754" y="4780"/>
                  </a:lnTo>
                  <a:lnTo>
                    <a:pt x="756" y="4824"/>
                  </a:lnTo>
                  <a:lnTo>
                    <a:pt x="756" y="4865"/>
                  </a:lnTo>
                  <a:lnTo>
                    <a:pt x="753" y="4903"/>
                  </a:lnTo>
                  <a:lnTo>
                    <a:pt x="747" y="4940"/>
                  </a:lnTo>
                  <a:lnTo>
                    <a:pt x="738" y="4973"/>
                  </a:lnTo>
                  <a:lnTo>
                    <a:pt x="726" y="5004"/>
                  </a:lnTo>
                  <a:lnTo>
                    <a:pt x="710" y="5030"/>
                  </a:lnTo>
                  <a:lnTo>
                    <a:pt x="690" y="5054"/>
                  </a:lnTo>
                  <a:lnTo>
                    <a:pt x="667" y="5073"/>
                  </a:lnTo>
                  <a:lnTo>
                    <a:pt x="639" y="5087"/>
                  </a:lnTo>
                  <a:lnTo>
                    <a:pt x="606" y="5098"/>
                  </a:lnTo>
                  <a:lnTo>
                    <a:pt x="581" y="5102"/>
                  </a:lnTo>
                  <a:lnTo>
                    <a:pt x="558" y="5103"/>
                  </a:lnTo>
                  <a:lnTo>
                    <a:pt x="536" y="5102"/>
                  </a:lnTo>
                  <a:lnTo>
                    <a:pt x="516" y="5099"/>
                  </a:lnTo>
                  <a:lnTo>
                    <a:pt x="498" y="5093"/>
                  </a:lnTo>
                  <a:lnTo>
                    <a:pt x="481" y="5084"/>
                  </a:lnTo>
                  <a:lnTo>
                    <a:pt x="465" y="5074"/>
                  </a:lnTo>
                  <a:lnTo>
                    <a:pt x="452" y="5062"/>
                  </a:lnTo>
                  <a:lnTo>
                    <a:pt x="439" y="5048"/>
                  </a:lnTo>
                  <a:lnTo>
                    <a:pt x="428" y="5033"/>
                  </a:lnTo>
                  <a:lnTo>
                    <a:pt x="419" y="5016"/>
                  </a:lnTo>
                  <a:lnTo>
                    <a:pt x="410" y="5000"/>
                  </a:lnTo>
                  <a:lnTo>
                    <a:pt x="403" y="4982"/>
                  </a:lnTo>
                  <a:lnTo>
                    <a:pt x="397" y="4962"/>
                  </a:lnTo>
                  <a:lnTo>
                    <a:pt x="392" y="4942"/>
                  </a:lnTo>
                  <a:lnTo>
                    <a:pt x="388" y="4923"/>
                  </a:lnTo>
                  <a:lnTo>
                    <a:pt x="386" y="4903"/>
                  </a:lnTo>
                  <a:lnTo>
                    <a:pt x="385" y="4883"/>
                  </a:lnTo>
                  <a:lnTo>
                    <a:pt x="384" y="4864"/>
                  </a:lnTo>
                  <a:lnTo>
                    <a:pt x="385" y="4845"/>
                  </a:lnTo>
                  <a:lnTo>
                    <a:pt x="386" y="4826"/>
                  </a:lnTo>
                  <a:lnTo>
                    <a:pt x="389" y="4808"/>
                  </a:lnTo>
                  <a:lnTo>
                    <a:pt x="392" y="4791"/>
                  </a:lnTo>
                  <a:lnTo>
                    <a:pt x="397" y="4775"/>
                  </a:lnTo>
                  <a:lnTo>
                    <a:pt x="402" y="4761"/>
                  </a:lnTo>
                  <a:lnTo>
                    <a:pt x="408" y="4749"/>
                  </a:lnTo>
                  <a:lnTo>
                    <a:pt x="415" y="4737"/>
                  </a:lnTo>
                  <a:lnTo>
                    <a:pt x="422" y="4727"/>
                  </a:lnTo>
                  <a:lnTo>
                    <a:pt x="429" y="4721"/>
                  </a:lnTo>
                  <a:lnTo>
                    <a:pt x="438" y="4716"/>
                  </a:lnTo>
                  <a:lnTo>
                    <a:pt x="447" y="4714"/>
                  </a:lnTo>
                  <a:lnTo>
                    <a:pt x="457" y="4714"/>
                  </a:lnTo>
                  <a:lnTo>
                    <a:pt x="435" y="4710"/>
                  </a:lnTo>
                  <a:lnTo>
                    <a:pt x="413" y="4709"/>
                  </a:lnTo>
                  <a:lnTo>
                    <a:pt x="392" y="4710"/>
                  </a:lnTo>
                  <a:lnTo>
                    <a:pt x="371" y="4713"/>
                  </a:lnTo>
                  <a:lnTo>
                    <a:pt x="351" y="4716"/>
                  </a:lnTo>
                  <a:lnTo>
                    <a:pt x="332" y="4720"/>
                  </a:lnTo>
                  <a:lnTo>
                    <a:pt x="312" y="4726"/>
                  </a:lnTo>
                  <a:lnTo>
                    <a:pt x="294" y="4734"/>
                  </a:lnTo>
                  <a:lnTo>
                    <a:pt x="275" y="4742"/>
                  </a:lnTo>
                  <a:lnTo>
                    <a:pt x="258" y="4751"/>
                  </a:lnTo>
                  <a:lnTo>
                    <a:pt x="241" y="4761"/>
                  </a:lnTo>
                  <a:lnTo>
                    <a:pt x="224" y="4773"/>
                  </a:lnTo>
                  <a:lnTo>
                    <a:pt x="208" y="4786"/>
                  </a:lnTo>
                  <a:lnTo>
                    <a:pt x="192" y="4798"/>
                  </a:lnTo>
                  <a:lnTo>
                    <a:pt x="177" y="4813"/>
                  </a:lnTo>
                  <a:lnTo>
                    <a:pt x="162" y="4828"/>
                  </a:lnTo>
                  <a:lnTo>
                    <a:pt x="149" y="4843"/>
                  </a:lnTo>
                  <a:lnTo>
                    <a:pt x="136" y="4860"/>
                  </a:lnTo>
                  <a:lnTo>
                    <a:pt x="123" y="4877"/>
                  </a:lnTo>
                  <a:lnTo>
                    <a:pt x="110" y="4894"/>
                  </a:lnTo>
                  <a:lnTo>
                    <a:pt x="99" y="4912"/>
                  </a:lnTo>
                  <a:lnTo>
                    <a:pt x="88" y="4930"/>
                  </a:lnTo>
                  <a:lnTo>
                    <a:pt x="78" y="4948"/>
                  </a:lnTo>
                  <a:lnTo>
                    <a:pt x="68" y="4967"/>
                  </a:lnTo>
                  <a:lnTo>
                    <a:pt x="60" y="4986"/>
                  </a:lnTo>
                  <a:lnTo>
                    <a:pt x="51" y="5005"/>
                  </a:lnTo>
                  <a:lnTo>
                    <a:pt x="44" y="5024"/>
                  </a:lnTo>
                  <a:lnTo>
                    <a:pt x="36" y="5043"/>
                  </a:lnTo>
                  <a:lnTo>
                    <a:pt x="30" y="5063"/>
                  </a:lnTo>
                  <a:lnTo>
                    <a:pt x="25" y="5082"/>
                  </a:lnTo>
                  <a:lnTo>
                    <a:pt x="19" y="5101"/>
                  </a:lnTo>
                  <a:lnTo>
                    <a:pt x="15" y="5120"/>
                  </a:lnTo>
                  <a:lnTo>
                    <a:pt x="10" y="5151"/>
                  </a:lnTo>
                  <a:lnTo>
                    <a:pt x="6" y="5182"/>
                  </a:lnTo>
                  <a:lnTo>
                    <a:pt x="2" y="5211"/>
                  </a:lnTo>
                  <a:lnTo>
                    <a:pt x="0" y="5241"/>
                  </a:lnTo>
                  <a:lnTo>
                    <a:pt x="0" y="5270"/>
                  </a:lnTo>
                  <a:lnTo>
                    <a:pt x="1" y="5298"/>
                  </a:lnTo>
                  <a:lnTo>
                    <a:pt x="2" y="5327"/>
                  </a:lnTo>
                  <a:lnTo>
                    <a:pt x="6" y="5355"/>
                  </a:lnTo>
                  <a:lnTo>
                    <a:pt x="10" y="5383"/>
                  </a:lnTo>
                  <a:lnTo>
                    <a:pt x="15" y="5409"/>
                  </a:lnTo>
                  <a:lnTo>
                    <a:pt x="21" y="5437"/>
                  </a:lnTo>
                  <a:lnTo>
                    <a:pt x="29" y="5462"/>
                  </a:lnTo>
                  <a:lnTo>
                    <a:pt x="37" y="5489"/>
                  </a:lnTo>
                  <a:lnTo>
                    <a:pt x="48" y="5514"/>
                  </a:lnTo>
                  <a:lnTo>
                    <a:pt x="59" y="5539"/>
                  </a:lnTo>
                  <a:lnTo>
                    <a:pt x="70" y="5563"/>
                  </a:lnTo>
                  <a:lnTo>
                    <a:pt x="83" y="5587"/>
                  </a:lnTo>
                  <a:lnTo>
                    <a:pt x="97" y="5611"/>
                  </a:lnTo>
                  <a:lnTo>
                    <a:pt x="112" y="5634"/>
                  </a:lnTo>
                  <a:lnTo>
                    <a:pt x="126" y="5656"/>
                  </a:lnTo>
                  <a:lnTo>
                    <a:pt x="143" y="5678"/>
                  </a:lnTo>
                  <a:lnTo>
                    <a:pt x="160" y="5700"/>
                  </a:lnTo>
                  <a:lnTo>
                    <a:pt x="179" y="5720"/>
                  </a:lnTo>
                  <a:lnTo>
                    <a:pt x="198" y="5740"/>
                  </a:lnTo>
                  <a:lnTo>
                    <a:pt x="219" y="5760"/>
                  </a:lnTo>
                  <a:lnTo>
                    <a:pt x="239" y="5779"/>
                  </a:lnTo>
                  <a:lnTo>
                    <a:pt x="261" y="5798"/>
                  </a:lnTo>
                  <a:lnTo>
                    <a:pt x="283" y="5816"/>
                  </a:lnTo>
                  <a:lnTo>
                    <a:pt x="306" y="5833"/>
                  </a:lnTo>
                  <a:lnTo>
                    <a:pt x="330" y="5850"/>
                  </a:lnTo>
                  <a:lnTo>
                    <a:pt x="355" y="5866"/>
                  </a:lnTo>
                  <a:lnTo>
                    <a:pt x="381" y="5881"/>
                  </a:lnTo>
                  <a:lnTo>
                    <a:pt x="408" y="5898"/>
                  </a:lnTo>
                  <a:lnTo>
                    <a:pt x="438" y="5914"/>
                  </a:lnTo>
                  <a:lnTo>
                    <a:pt x="466" y="5930"/>
                  </a:lnTo>
                  <a:lnTo>
                    <a:pt x="496" y="5944"/>
                  </a:lnTo>
                  <a:lnTo>
                    <a:pt x="527" y="5959"/>
                  </a:lnTo>
                  <a:lnTo>
                    <a:pt x="557" y="5973"/>
                  </a:lnTo>
                  <a:lnTo>
                    <a:pt x="587" y="5986"/>
                  </a:lnTo>
                  <a:lnTo>
                    <a:pt x="618" y="5998"/>
                  </a:lnTo>
                  <a:lnTo>
                    <a:pt x="650" y="6010"/>
                  </a:lnTo>
                  <a:lnTo>
                    <a:pt x="680" y="6021"/>
                  </a:lnTo>
                  <a:lnTo>
                    <a:pt x="712" y="6031"/>
                  </a:lnTo>
                  <a:lnTo>
                    <a:pt x="744" y="6040"/>
                  </a:lnTo>
                  <a:lnTo>
                    <a:pt x="776" y="6048"/>
                  </a:lnTo>
                  <a:lnTo>
                    <a:pt x="808" y="6056"/>
                  </a:lnTo>
                  <a:lnTo>
                    <a:pt x="840" y="6062"/>
                  </a:lnTo>
                  <a:lnTo>
                    <a:pt x="872" y="6067"/>
                  </a:lnTo>
                  <a:lnTo>
                    <a:pt x="904" y="6070"/>
                  </a:lnTo>
                  <a:lnTo>
                    <a:pt x="937" y="6074"/>
                  </a:lnTo>
                  <a:lnTo>
                    <a:pt x="969" y="6076"/>
                  </a:lnTo>
                  <a:lnTo>
                    <a:pt x="1002" y="6076"/>
                  </a:lnTo>
                  <a:lnTo>
                    <a:pt x="1033" y="6075"/>
                  </a:lnTo>
                  <a:lnTo>
                    <a:pt x="1065" y="6072"/>
                  </a:lnTo>
                  <a:lnTo>
                    <a:pt x="1097" y="6069"/>
                  </a:lnTo>
                  <a:lnTo>
                    <a:pt x="1130" y="6064"/>
                  </a:lnTo>
                  <a:lnTo>
                    <a:pt x="1161" y="6058"/>
                  </a:lnTo>
                  <a:lnTo>
                    <a:pt x="1192" y="6049"/>
                  </a:lnTo>
                  <a:lnTo>
                    <a:pt x="1224" y="6040"/>
                  </a:lnTo>
                  <a:lnTo>
                    <a:pt x="1255" y="6028"/>
                  </a:lnTo>
                  <a:lnTo>
                    <a:pt x="1287" y="6015"/>
                  </a:lnTo>
                  <a:lnTo>
                    <a:pt x="1317" y="6000"/>
                  </a:lnTo>
                  <a:lnTo>
                    <a:pt x="1347" y="5984"/>
                  </a:lnTo>
                  <a:lnTo>
                    <a:pt x="1378" y="5966"/>
                  </a:lnTo>
                  <a:lnTo>
                    <a:pt x="1431" y="5930"/>
                  </a:lnTo>
                  <a:lnTo>
                    <a:pt x="1478" y="5893"/>
                  </a:lnTo>
                  <a:lnTo>
                    <a:pt x="1522" y="5856"/>
                  </a:lnTo>
                  <a:lnTo>
                    <a:pt x="1560" y="5819"/>
                  </a:lnTo>
                  <a:lnTo>
                    <a:pt x="1595" y="5781"/>
                  </a:lnTo>
                  <a:lnTo>
                    <a:pt x="1624" y="5743"/>
                  </a:lnTo>
                  <a:lnTo>
                    <a:pt x="1650" y="5705"/>
                  </a:lnTo>
                  <a:lnTo>
                    <a:pt x="1672" y="5666"/>
                  </a:lnTo>
                  <a:lnTo>
                    <a:pt x="1690" y="5627"/>
                  </a:lnTo>
                  <a:lnTo>
                    <a:pt x="1704" y="5586"/>
                  </a:lnTo>
                  <a:lnTo>
                    <a:pt x="1715" y="5546"/>
                  </a:lnTo>
                  <a:lnTo>
                    <a:pt x="1722" y="5506"/>
                  </a:lnTo>
                  <a:lnTo>
                    <a:pt x="1726" y="5466"/>
                  </a:lnTo>
                  <a:lnTo>
                    <a:pt x="1727" y="5424"/>
                  </a:lnTo>
                  <a:lnTo>
                    <a:pt x="1725" y="5384"/>
                  </a:lnTo>
                  <a:lnTo>
                    <a:pt x="1720" y="5343"/>
                  </a:lnTo>
                  <a:lnTo>
                    <a:pt x="1712" y="5301"/>
                  </a:lnTo>
                  <a:lnTo>
                    <a:pt x="1702" y="5259"/>
                  </a:lnTo>
                  <a:lnTo>
                    <a:pt x="1689" y="5218"/>
                  </a:lnTo>
                  <a:lnTo>
                    <a:pt x="1674" y="5176"/>
                  </a:lnTo>
                  <a:lnTo>
                    <a:pt x="1657" y="5134"/>
                  </a:lnTo>
                  <a:lnTo>
                    <a:pt x="1638" y="5093"/>
                  </a:lnTo>
                  <a:lnTo>
                    <a:pt x="1618" y="5051"/>
                  </a:lnTo>
                  <a:lnTo>
                    <a:pt x="1596" y="5009"/>
                  </a:lnTo>
                  <a:lnTo>
                    <a:pt x="1572" y="4968"/>
                  </a:lnTo>
                  <a:lnTo>
                    <a:pt x="1546" y="4925"/>
                  </a:lnTo>
                  <a:lnTo>
                    <a:pt x="1520" y="4884"/>
                  </a:lnTo>
                  <a:lnTo>
                    <a:pt x="1492" y="4843"/>
                  </a:lnTo>
                  <a:lnTo>
                    <a:pt x="1462" y="4801"/>
                  </a:lnTo>
                  <a:lnTo>
                    <a:pt x="1434" y="4760"/>
                  </a:lnTo>
                  <a:lnTo>
                    <a:pt x="1403" y="4720"/>
                  </a:lnTo>
                  <a:lnTo>
                    <a:pt x="1372" y="4679"/>
                  </a:lnTo>
                  <a:lnTo>
                    <a:pt x="1320" y="4610"/>
                  </a:lnTo>
                  <a:lnTo>
                    <a:pt x="1271" y="4543"/>
                  </a:lnTo>
                  <a:lnTo>
                    <a:pt x="1224" y="4478"/>
                  </a:lnTo>
                  <a:lnTo>
                    <a:pt x="1179" y="4414"/>
                  </a:lnTo>
                  <a:lnTo>
                    <a:pt x="1159" y="4383"/>
                  </a:lnTo>
                  <a:lnTo>
                    <a:pt x="1139" y="4351"/>
                  </a:lnTo>
                  <a:lnTo>
                    <a:pt x="1120" y="4320"/>
                  </a:lnTo>
                  <a:lnTo>
                    <a:pt x="1101" y="4289"/>
                  </a:lnTo>
                  <a:lnTo>
                    <a:pt x="1084" y="4257"/>
                  </a:lnTo>
                  <a:lnTo>
                    <a:pt x="1067" y="4225"/>
                  </a:lnTo>
                  <a:lnTo>
                    <a:pt x="1051" y="4194"/>
                  </a:lnTo>
                  <a:lnTo>
                    <a:pt x="1036" y="4162"/>
                  </a:lnTo>
                  <a:lnTo>
                    <a:pt x="1023" y="4130"/>
                  </a:lnTo>
                  <a:lnTo>
                    <a:pt x="1010" y="4097"/>
                  </a:lnTo>
                  <a:lnTo>
                    <a:pt x="998" y="4064"/>
                  </a:lnTo>
                  <a:lnTo>
                    <a:pt x="987" y="4030"/>
                  </a:lnTo>
                  <a:lnTo>
                    <a:pt x="976" y="3996"/>
                  </a:lnTo>
                  <a:lnTo>
                    <a:pt x="968" y="3962"/>
                  </a:lnTo>
                  <a:lnTo>
                    <a:pt x="959" y="3926"/>
                  </a:lnTo>
                  <a:lnTo>
                    <a:pt x="953" y="3890"/>
                  </a:lnTo>
                  <a:lnTo>
                    <a:pt x="946" y="3852"/>
                  </a:lnTo>
                  <a:lnTo>
                    <a:pt x="941" y="3814"/>
                  </a:lnTo>
                  <a:lnTo>
                    <a:pt x="937" y="3775"/>
                  </a:lnTo>
                  <a:lnTo>
                    <a:pt x="935" y="3736"/>
                  </a:lnTo>
                  <a:lnTo>
                    <a:pt x="933" y="3695"/>
                  </a:lnTo>
                  <a:lnTo>
                    <a:pt x="932" y="3652"/>
                  </a:lnTo>
                  <a:lnTo>
                    <a:pt x="933" y="3609"/>
                  </a:lnTo>
                  <a:lnTo>
                    <a:pt x="934" y="3564"/>
                  </a:lnTo>
                  <a:lnTo>
                    <a:pt x="939" y="3487"/>
                  </a:lnTo>
                  <a:lnTo>
                    <a:pt x="945" y="3409"/>
                  </a:lnTo>
                  <a:lnTo>
                    <a:pt x="950" y="3371"/>
                  </a:lnTo>
                  <a:lnTo>
                    <a:pt x="955" y="3331"/>
                  </a:lnTo>
                  <a:lnTo>
                    <a:pt x="959" y="3293"/>
                  </a:lnTo>
                  <a:lnTo>
                    <a:pt x="965" y="3254"/>
                  </a:lnTo>
                  <a:lnTo>
                    <a:pt x="972" y="3216"/>
                  </a:lnTo>
                  <a:lnTo>
                    <a:pt x="979" y="3178"/>
                  </a:lnTo>
                  <a:lnTo>
                    <a:pt x="987" y="3140"/>
                  </a:lnTo>
                  <a:lnTo>
                    <a:pt x="994" y="3101"/>
                  </a:lnTo>
                  <a:lnTo>
                    <a:pt x="1004" y="3063"/>
                  </a:lnTo>
                  <a:lnTo>
                    <a:pt x="1013" y="3025"/>
                  </a:lnTo>
                  <a:lnTo>
                    <a:pt x="1023" y="2988"/>
                  </a:lnTo>
                  <a:lnTo>
                    <a:pt x="1034" y="2950"/>
                  </a:lnTo>
                  <a:lnTo>
                    <a:pt x="1045" y="2913"/>
                  </a:lnTo>
                  <a:lnTo>
                    <a:pt x="1058" y="2877"/>
                  </a:lnTo>
                  <a:lnTo>
                    <a:pt x="1070" y="2840"/>
                  </a:lnTo>
                  <a:lnTo>
                    <a:pt x="1084" y="2804"/>
                  </a:lnTo>
                  <a:lnTo>
                    <a:pt x="1098" y="2768"/>
                  </a:lnTo>
                  <a:lnTo>
                    <a:pt x="1114" y="2732"/>
                  </a:lnTo>
                  <a:lnTo>
                    <a:pt x="1130" y="2697"/>
                  </a:lnTo>
                  <a:lnTo>
                    <a:pt x="1147" y="2662"/>
                  </a:lnTo>
                  <a:lnTo>
                    <a:pt x="1164" y="2627"/>
                  </a:lnTo>
                  <a:lnTo>
                    <a:pt x="1182" y="2593"/>
                  </a:lnTo>
                  <a:lnTo>
                    <a:pt x="1201" y="2559"/>
                  </a:lnTo>
                  <a:lnTo>
                    <a:pt x="1221" y="2526"/>
                  </a:lnTo>
                  <a:lnTo>
                    <a:pt x="1242" y="2494"/>
                  </a:lnTo>
                  <a:lnTo>
                    <a:pt x="1263" y="2461"/>
                  </a:lnTo>
                  <a:lnTo>
                    <a:pt x="1287" y="2429"/>
                  </a:lnTo>
                  <a:lnTo>
                    <a:pt x="1310" y="2397"/>
                  </a:lnTo>
                  <a:lnTo>
                    <a:pt x="1335" y="2365"/>
                  </a:lnTo>
                  <a:lnTo>
                    <a:pt x="1361" y="2335"/>
                  </a:lnTo>
                  <a:lnTo>
                    <a:pt x="1387" y="2304"/>
                  </a:lnTo>
                  <a:lnTo>
                    <a:pt x="1415" y="2275"/>
                  </a:lnTo>
                  <a:lnTo>
                    <a:pt x="1442" y="2247"/>
                  </a:lnTo>
                  <a:lnTo>
                    <a:pt x="1472" y="2218"/>
                  </a:lnTo>
                  <a:lnTo>
                    <a:pt x="1501" y="2192"/>
                  </a:lnTo>
                  <a:lnTo>
                    <a:pt x="1531" y="2165"/>
                  </a:lnTo>
                  <a:lnTo>
                    <a:pt x="1562" y="2140"/>
                  </a:lnTo>
                  <a:lnTo>
                    <a:pt x="1594" y="2115"/>
                  </a:lnTo>
                  <a:lnTo>
                    <a:pt x="1626" y="2091"/>
                  </a:lnTo>
                  <a:lnTo>
                    <a:pt x="1658" y="2068"/>
                  </a:lnTo>
                  <a:lnTo>
                    <a:pt x="1692" y="2045"/>
                  </a:lnTo>
                  <a:lnTo>
                    <a:pt x="1726" y="2024"/>
                  </a:lnTo>
                  <a:lnTo>
                    <a:pt x="1760" y="2003"/>
                  </a:lnTo>
                  <a:lnTo>
                    <a:pt x="1795" y="1983"/>
                  </a:lnTo>
                  <a:lnTo>
                    <a:pt x="1814" y="1973"/>
                  </a:lnTo>
                  <a:lnTo>
                    <a:pt x="1846" y="1960"/>
                  </a:lnTo>
                  <a:lnTo>
                    <a:pt x="1887" y="1942"/>
                  </a:lnTo>
                  <a:lnTo>
                    <a:pt x="1937" y="1922"/>
                  </a:lnTo>
                  <a:lnTo>
                    <a:pt x="1993" y="1898"/>
                  </a:lnTo>
                  <a:lnTo>
                    <a:pt x="2055" y="1874"/>
                  </a:lnTo>
                  <a:lnTo>
                    <a:pt x="2119" y="1850"/>
                  </a:lnTo>
                  <a:lnTo>
                    <a:pt x="2185" y="1825"/>
                  </a:lnTo>
                  <a:lnTo>
                    <a:pt x="2251" y="1803"/>
                  </a:lnTo>
                  <a:lnTo>
                    <a:pt x="2313" y="1782"/>
                  </a:lnTo>
                  <a:lnTo>
                    <a:pt x="2371" y="1764"/>
                  </a:lnTo>
                  <a:lnTo>
                    <a:pt x="2425" y="1750"/>
                  </a:lnTo>
                  <a:lnTo>
                    <a:pt x="2449" y="1745"/>
                  </a:lnTo>
                  <a:lnTo>
                    <a:pt x="2470" y="1740"/>
                  </a:lnTo>
                  <a:lnTo>
                    <a:pt x="2489" y="1737"/>
                  </a:lnTo>
                  <a:lnTo>
                    <a:pt x="2506" y="1736"/>
                  </a:lnTo>
                  <a:lnTo>
                    <a:pt x="2520" y="1736"/>
                  </a:lnTo>
                  <a:lnTo>
                    <a:pt x="2530" y="1737"/>
                  </a:lnTo>
                  <a:lnTo>
                    <a:pt x="2538" y="1741"/>
                  </a:lnTo>
                  <a:lnTo>
                    <a:pt x="2542" y="1747"/>
                  </a:lnTo>
                  <a:lnTo>
                    <a:pt x="2559" y="1798"/>
                  </a:lnTo>
                  <a:lnTo>
                    <a:pt x="2571" y="1750"/>
                  </a:lnTo>
                  <a:lnTo>
                    <a:pt x="2583" y="1699"/>
                  </a:lnTo>
                  <a:lnTo>
                    <a:pt x="2594" y="1648"/>
                  </a:lnTo>
                  <a:lnTo>
                    <a:pt x="2606" y="1595"/>
                  </a:lnTo>
                  <a:lnTo>
                    <a:pt x="2627" y="1486"/>
                  </a:lnTo>
                  <a:lnTo>
                    <a:pt x="2647" y="1374"/>
                  </a:lnTo>
                  <a:lnTo>
                    <a:pt x="2666" y="1257"/>
                  </a:lnTo>
                  <a:lnTo>
                    <a:pt x="2684" y="1140"/>
                  </a:lnTo>
                  <a:lnTo>
                    <a:pt x="2700" y="1020"/>
                  </a:lnTo>
                  <a:lnTo>
                    <a:pt x="2715" y="899"/>
                  </a:lnTo>
                  <a:lnTo>
                    <a:pt x="2727" y="779"/>
                  </a:lnTo>
                  <a:lnTo>
                    <a:pt x="2740" y="659"/>
                  </a:lnTo>
                  <a:lnTo>
                    <a:pt x="2751" y="540"/>
                  </a:lnTo>
                  <a:lnTo>
                    <a:pt x="2759" y="424"/>
                  </a:lnTo>
                  <a:lnTo>
                    <a:pt x="2767" y="312"/>
                  </a:lnTo>
                  <a:lnTo>
                    <a:pt x="2773" y="202"/>
                  </a:lnTo>
                  <a:lnTo>
                    <a:pt x="2777" y="99"/>
                  </a:lnTo>
                  <a:lnTo>
                    <a:pt x="2780" y="0"/>
                  </a:lnTo>
                  <a:lnTo>
                    <a:pt x="2758" y="1"/>
                  </a:lnTo>
                  <a:lnTo>
                    <a:pt x="2736" y="3"/>
                  </a:lnTo>
                  <a:lnTo>
                    <a:pt x="2715" y="5"/>
                  </a:lnTo>
                  <a:lnTo>
                    <a:pt x="2692" y="8"/>
                  </a:lnTo>
                  <a:lnTo>
                    <a:pt x="2669" y="11"/>
                  </a:lnTo>
                  <a:lnTo>
                    <a:pt x="2647" y="13"/>
                  </a:lnTo>
                  <a:lnTo>
                    <a:pt x="2625" y="16"/>
                  </a:lnTo>
                  <a:lnTo>
                    <a:pt x="2601" y="19"/>
                  </a:lnTo>
                  <a:close/>
                </a:path>
              </a:pathLst>
            </a:custGeom>
            <a:solidFill>
              <a:srgbClr val="6C262A"/>
            </a:solidFill>
            <a:ln w="9525">
              <a:noFill/>
              <a:round/>
              <a:headEnd/>
              <a:tailEnd/>
            </a:ln>
          </p:spPr>
          <p:txBody>
            <a:bodyPr/>
            <a:lstStyle/>
            <a:p>
              <a:endParaRPr lang="zh-TW" altLang="en-US"/>
            </a:p>
          </p:txBody>
        </p:sp>
        <p:sp>
          <p:nvSpPr>
            <p:cNvPr id="32" name="Freeform 67"/>
            <p:cNvSpPr>
              <a:spLocks/>
            </p:cNvSpPr>
            <p:nvPr/>
          </p:nvSpPr>
          <p:spPr bwMode="auto">
            <a:xfrm>
              <a:off x="-1581150" y="687388"/>
              <a:ext cx="120650" cy="187325"/>
            </a:xfrm>
            <a:custGeom>
              <a:avLst/>
              <a:gdLst>
                <a:gd name="T0" fmla="*/ 2147483647 w 686"/>
                <a:gd name="T1" fmla="*/ 2147483647 h 1059"/>
                <a:gd name="T2" fmla="*/ 2147483647 w 686"/>
                <a:gd name="T3" fmla="*/ 2147483647 h 1059"/>
                <a:gd name="T4" fmla="*/ 2147483647 w 686"/>
                <a:gd name="T5" fmla="*/ 2147483647 h 1059"/>
                <a:gd name="T6" fmla="*/ 2147483647 w 686"/>
                <a:gd name="T7" fmla="*/ 2147483647 h 1059"/>
                <a:gd name="T8" fmla="*/ 2147483647 w 686"/>
                <a:gd name="T9" fmla="*/ 2147483647 h 1059"/>
                <a:gd name="T10" fmla="*/ 2147483647 w 686"/>
                <a:gd name="T11" fmla="*/ 2147483647 h 1059"/>
                <a:gd name="T12" fmla="*/ 2147483647 w 686"/>
                <a:gd name="T13" fmla="*/ 2147483647 h 1059"/>
                <a:gd name="T14" fmla="*/ 2147483647 w 686"/>
                <a:gd name="T15" fmla="*/ 2147483647 h 1059"/>
                <a:gd name="T16" fmla="*/ 2147483647 w 686"/>
                <a:gd name="T17" fmla="*/ 2147483647 h 1059"/>
                <a:gd name="T18" fmla="*/ 2147483647 w 686"/>
                <a:gd name="T19" fmla="*/ 2147483647 h 1059"/>
                <a:gd name="T20" fmla="*/ 2147483647 w 686"/>
                <a:gd name="T21" fmla="*/ 2147483647 h 1059"/>
                <a:gd name="T22" fmla="*/ 2147483647 w 686"/>
                <a:gd name="T23" fmla="*/ 2147483647 h 1059"/>
                <a:gd name="T24" fmla="*/ 2147483647 w 686"/>
                <a:gd name="T25" fmla="*/ 2147483647 h 1059"/>
                <a:gd name="T26" fmla="*/ 2147483647 w 686"/>
                <a:gd name="T27" fmla="*/ 2147483647 h 1059"/>
                <a:gd name="T28" fmla="*/ 2147483647 w 686"/>
                <a:gd name="T29" fmla="*/ 2147483647 h 1059"/>
                <a:gd name="T30" fmla="*/ 2147483647 w 686"/>
                <a:gd name="T31" fmla="*/ 2147483647 h 1059"/>
                <a:gd name="T32" fmla="*/ 0 w 686"/>
                <a:gd name="T33" fmla="*/ 2147483647 h 1059"/>
                <a:gd name="T34" fmla="*/ 2147483647 w 686"/>
                <a:gd name="T35" fmla="*/ 2147483647 h 1059"/>
                <a:gd name="T36" fmla="*/ 2147483647 w 686"/>
                <a:gd name="T37" fmla="*/ 2147483647 h 1059"/>
                <a:gd name="T38" fmla="*/ 2147483647 w 686"/>
                <a:gd name="T39" fmla="*/ 2147483647 h 1059"/>
                <a:gd name="T40" fmla="*/ 2147483647 w 686"/>
                <a:gd name="T41" fmla="*/ 2147483647 h 1059"/>
                <a:gd name="T42" fmla="*/ 2147483647 w 686"/>
                <a:gd name="T43" fmla="*/ 2147483647 h 1059"/>
                <a:gd name="T44" fmla="*/ 2147483647 w 686"/>
                <a:gd name="T45" fmla="*/ 2147483647 h 1059"/>
                <a:gd name="T46" fmla="*/ 2147483647 w 686"/>
                <a:gd name="T47" fmla="*/ 2147483647 h 1059"/>
                <a:gd name="T48" fmla="*/ 2147483647 w 686"/>
                <a:gd name="T49" fmla="*/ 2147483647 h 1059"/>
                <a:gd name="T50" fmla="*/ 2147483647 w 686"/>
                <a:gd name="T51" fmla="*/ 2147483647 h 1059"/>
                <a:gd name="T52" fmla="*/ 2147483647 w 686"/>
                <a:gd name="T53" fmla="*/ 2147483647 h 1059"/>
                <a:gd name="T54" fmla="*/ 2147483647 w 686"/>
                <a:gd name="T55" fmla="*/ 2147483647 h 1059"/>
                <a:gd name="T56" fmla="*/ 2147483647 w 686"/>
                <a:gd name="T57" fmla="*/ 2147483647 h 1059"/>
                <a:gd name="T58" fmla="*/ 2147483647 w 686"/>
                <a:gd name="T59" fmla="*/ 2147483647 h 1059"/>
                <a:gd name="T60" fmla="*/ 2147483647 w 686"/>
                <a:gd name="T61" fmla="*/ 2147483647 h 1059"/>
                <a:gd name="T62" fmla="*/ 2147483647 w 686"/>
                <a:gd name="T63" fmla="*/ 2147483647 h 1059"/>
                <a:gd name="T64" fmla="*/ 2147483647 w 686"/>
                <a:gd name="T65" fmla="*/ 2147483647 h 1059"/>
                <a:gd name="T66" fmla="*/ 2147483647 w 686"/>
                <a:gd name="T67" fmla="*/ 2147483647 h 1059"/>
                <a:gd name="T68" fmla="*/ 2147483647 w 686"/>
                <a:gd name="T69" fmla="*/ 2147483647 h 1059"/>
                <a:gd name="T70" fmla="*/ 2147483647 w 686"/>
                <a:gd name="T71" fmla="*/ 2147483647 h 1059"/>
                <a:gd name="T72" fmla="*/ 2147483647 w 686"/>
                <a:gd name="T73" fmla="*/ 2147483647 h 1059"/>
                <a:gd name="T74" fmla="*/ 2147483647 w 686"/>
                <a:gd name="T75" fmla="*/ 2147483647 h 1059"/>
                <a:gd name="T76" fmla="*/ 2147483647 w 686"/>
                <a:gd name="T77" fmla="*/ 2147483647 h 1059"/>
                <a:gd name="T78" fmla="*/ 2147483647 w 686"/>
                <a:gd name="T79" fmla="*/ 2147483647 h 1059"/>
                <a:gd name="T80" fmla="*/ 2147483647 w 686"/>
                <a:gd name="T81" fmla="*/ 2147483647 h 1059"/>
                <a:gd name="T82" fmla="*/ 2147483647 w 686"/>
                <a:gd name="T83" fmla="*/ 2147483647 h 105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86"/>
                <a:gd name="T127" fmla="*/ 0 h 1059"/>
                <a:gd name="T128" fmla="*/ 686 w 686"/>
                <a:gd name="T129" fmla="*/ 1059 h 105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86" h="1059">
                  <a:moveTo>
                    <a:pt x="645" y="276"/>
                  </a:moveTo>
                  <a:lnTo>
                    <a:pt x="639" y="270"/>
                  </a:lnTo>
                  <a:lnTo>
                    <a:pt x="625" y="253"/>
                  </a:lnTo>
                  <a:lnTo>
                    <a:pt x="603" y="227"/>
                  </a:lnTo>
                  <a:lnTo>
                    <a:pt x="575" y="195"/>
                  </a:lnTo>
                  <a:lnTo>
                    <a:pt x="558" y="178"/>
                  </a:lnTo>
                  <a:lnTo>
                    <a:pt x="540" y="160"/>
                  </a:lnTo>
                  <a:lnTo>
                    <a:pt x="521" y="141"/>
                  </a:lnTo>
                  <a:lnTo>
                    <a:pt x="499" y="123"/>
                  </a:lnTo>
                  <a:lnTo>
                    <a:pt x="478" y="104"/>
                  </a:lnTo>
                  <a:lnTo>
                    <a:pt x="456" y="87"/>
                  </a:lnTo>
                  <a:lnTo>
                    <a:pt x="433" y="70"/>
                  </a:lnTo>
                  <a:lnTo>
                    <a:pt x="408" y="54"/>
                  </a:lnTo>
                  <a:lnTo>
                    <a:pt x="384" y="39"/>
                  </a:lnTo>
                  <a:lnTo>
                    <a:pt x="360" y="26"/>
                  </a:lnTo>
                  <a:lnTo>
                    <a:pt x="334" y="17"/>
                  </a:lnTo>
                  <a:lnTo>
                    <a:pt x="309" y="8"/>
                  </a:lnTo>
                  <a:lnTo>
                    <a:pt x="284" y="3"/>
                  </a:lnTo>
                  <a:lnTo>
                    <a:pt x="259" y="0"/>
                  </a:lnTo>
                  <a:lnTo>
                    <a:pt x="235" y="1"/>
                  </a:lnTo>
                  <a:lnTo>
                    <a:pt x="209" y="5"/>
                  </a:lnTo>
                  <a:lnTo>
                    <a:pt x="186" y="13"/>
                  </a:lnTo>
                  <a:lnTo>
                    <a:pt x="162" y="25"/>
                  </a:lnTo>
                  <a:lnTo>
                    <a:pt x="139" y="41"/>
                  </a:lnTo>
                  <a:lnTo>
                    <a:pt x="118" y="62"/>
                  </a:lnTo>
                  <a:lnTo>
                    <a:pt x="97" y="89"/>
                  </a:lnTo>
                  <a:lnTo>
                    <a:pt x="77" y="121"/>
                  </a:lnTo>
                  <a:lnTo>
                    <a:pt x="59" y="158"/>
                  </a:lnTo>
                  <a:lnTo>
                    <a:pt x="42" y="201"/>
                  </a:lnTo>
                  <a:lnTo>
                    <a:pt x="27" y="248"/>
                  </a:lnTo>
                  <a:lnTo>
                    <a:pt x="15" y="294"/>
                  </a:lnTo>
                  <a:lnTo>
                    <a:pt x="8" y="342"/>
                  </a:lnTo>
                  <a:lnTo>
                    <a:pt x="2" y="389"/>
                  </a:lnTo>
                  <a:lnTo>
                    <a:pt x="0" y="435"/>
                  </a:lnTo>
                  <a:lnTo>
                    <a:pt x="1" y="481"/>
                  </a:lnTo>
                  <a:lnTo>
                    <a:pt x="5" y="526"/>
                  </a:lnTo>
                  <a:lnTo>
                    <a:pt x="11" y="572"/>
                  </a:lnTo>
                  <a:lnTo>
                    <a:pt x="19" y="615"/>
                  </a:lnTo>
                  <a:lnTo>
                    <a:pt x="30" y="658"/>
                  </a:lnTo>
                  <a:lnTo>
                    <a:pt x="43" y="700"/>
                  </a:lnTo>
                  <a:lnTo>
                    <a:pt x="58" y="740"/>
                  </a:lnTo>
                  <a:lnTo>
                    <a:pt x="73" y="778"/>
                  </a:lnTo>
                  <a:lnTo>
                    <a:pt x="91" y="815"/>
                  </a:lnTo>
                  <a:lnTo>
                    <a:pt x="112" y="850"/>
                  </a:lnTo>
                  <a:lnTo>
                    <a:pt x="133" y="883"/>
                  </a:lnTo>
                  <a:lnTo>
                    <a:pt x="155" y="914"/>
                  </a:lnTo>
                  <a:lnTo>
                    <a:pt x="178" y="941"/>
                  </a:lnTo>
                  <a:lnTo>
                    <a:pt x="203" y="967"/>
                  </a:lnTo>
                  <a:lnTo>
                    <a:pt x="228" y="990"/>
                  </a:lnTo>
                  <a:lnTo>
                    <a:pt x="254" y="1010"/>
                  </a:lnTo>
                  <a:lnTo>
                    <a:pt x="280" y="1026"/>
                  </a:lnTo>
                  <a:lnTo>
                    <a:pt x="307" y="1040"/>
                  </a:lnTo>
                  <a:lnTo>
                    <a:pt x="334" y="1051"/>
                  </a:lnTo>
                  <a:lnTo>
                    <a:pt x="361" y="1057"/>
                  </a:lnTo>
                  <a:lnTo>
                    <a:pt x="388" y="1059"/>
                  </a:lnTo>
                  <a:lnTo>
                    <a:pt x="415" y="1058"/>
                  </a:lnTo>
                  <a:lnTo>
                    <a:pt x="441" y="1053"/>
                  </a:lnTo>
                  <a:lnTo>
                    <a:pt x="467" y="1043"/>
                  </a:lnTo>
                  <a:lnTo>
                    <a:pt x="492" y="1028"/>
                  </a:lnTo>
                  <a:lnTo>
                    <a:pt x="516" y="1010"/>
                  </a:lnTo>
                  <a:lnTo>
                    <a:pt x="541" y="986"/>
                  </a:lnTo>
                  <a:lnTo>
                    <a:pt x="563" y="961"/>
                  </a:lnTo>
                  <a:lnTo>
                    <a:pt x="582" y="933"/>
                  </a:lnTo>
                  <a:lnTo>
                    <a:pt x="600" y="905"/>
                  </a:lnTo>
                  <a:lnTo>
                    <a:pt x="616" y="877"/>
                  </a:lnTo>
                  <a:lnTo>
                    <a:pt x="630" y="847"/>
                  </a:lnTo>
                  <a:lnTo>
                    <a:pt x="641" y="818"/>
                  </a:lnTo>
                  <a:lnTo>
                    <a:pt x="652" y="788"/>
                  </a:lnTo>
                  <a:lnTo>
                    <a:pt x="660" y="758"/>
                  </a:lnTo>
                  <a:lnTo>
                    <a:pt x="668" y="729"/>
                  </a:lnTo>
                  <a:lnTo>
                    <a:pt x="674" y="699"/>
                  </a:lnTo>
                  <a:lnTo>
                    <a:pt x="678" y="669"/>
                  </a:lnTo>
                  <a:lnTo>
                    <a:pt x="682" y="640"/>
                  </a:lnTo>
                  <a:lnTo>
                    <a:pt x="684" y="611"/>
                  </a:lnTo>
                  <a:lnTo>
                    <a:pt x="685" y="582"/>
                  </a:lnTo>
                  <a:lnTo>
                    <a:pt x="686" y="555"/>
                  </a:lnTo>
                  <a:lnTo>
                    <a:pt x="685" y="527"/>
                  </a:lnTo>
                  <a:lnTo>
                    <a:pt x="684" y="501"/>
                  </a:lnTo>
                  <a:lnTo>
                    <a:pt x="682" y="475"/>
                  </a:lnTo>
                  <a:lnTo>
                    <a:pt x="679" y="451"/>
                  </a:lnTo>
                  <a:lnTo>
                    <a:pt x="676" y="428"/>
                  </a:lnTo>
                  <a:lnTo>
                    <a:pt x="670" y="385"/>
                  </a:lnTo>
                  <a:lnTo>
                    <a:pt x="663" y="348"/>
                  </a:lnTo>
                  <a:lnTo>
                    <a:pt x="650" y="295"/>
                  </a:lnTo>
                  <a:lnTo>
                    <a:pt x="645" y="276"/>
                  </a:lnTo>
                  <a:close/>
                </a:path>
              </a:pathLst>
            </a:custGeom>
            <a:solidFill>
              <a:srgbClr val="EEA785"/>
            </a:solidFill>
            <a:ln w="9525">
              <a:noFill/>
              <a:round/>
              <a:headEnd/>
              <a:tailEnd/>
            </a:ln>
          </p:spPr>
          <p:txBody>
            <a:bodyPr/>
            <a:lstStyle/>
            <a:p>
              <a:endParaRPr lang="zh-TW" altLang="en-US"/>
            </a:p>
          </p:txBody>
        </p:sp>
        <p:sp>
          <p:nvSpPr>
            <p:cNvPr id="33" name="Freeform 68"/>
            <p:cNvSpPr>
              <a:spLocks/>
            </p:cNvSpPr>
            <p:nvPr/>
          </p:nvSpPr>
          <p:spPr bwMode="auto">
            <a:xfrm>
              <a:off x="-1538288" y="314325"/>
              <a:ext cx="681038" cy="944562"/>
            </a:xfrm>
            <a:custGeom>
              <a:avLst/>
              <a:gdLst>
                <a:gd name="T0" fmla="*/ 2147483647 w 3863"/>
                <a:gd name="T1" fmla="*/ 2147483647 h 5349"/>
                <a:gd name="T2" fmla="*/ 2147483647 w 3863"/>
                <a:gd name="T3" fmla="*/ 2147483647 h 5349"/>
                <a:gd name="T4" fmla="*/ 2147483647 w 3863"/>
                <a:gd name="T5" fmla="*/ 2147483647 h 5349"/>
                <a:gd name="T6" fmla="*/ 2147483647 w 3863"/>
                <a:gd name="T7" fmla="*/ 2147483647 h 5349"/>
                <a:gd name="T8" fmla="*/ 2147483647 w 3863"/>
                <a:gd name="T9" fmla="*/ 2147483647 h 5349"/>
                <a:gd name="T10" fmla="*/ 2147483647 w 3863"/>
                <a:gd name="T11" fmla="*/ 2147483647 h 5349"/>
                <a:gd name="T12" fmla="*/ 2147483647 w 3863"/>
                <a:gd name="T13" fmla="*/ 2147483647 h 5349"/>
                <a:gd name="T14" fmla="*/ 2147483647 w 3863"/>
                <a:gd name="T15" fmla="*/ 2147483647 h 5349"/>
                <a:gd name="T16" fmla="*/ 2147483647 w 3863"/>
                <a:gd name="T17" fmla="*/ 2147483647 h 5349"/>
                <a:gd name="T18" fmla="*/ 2147483647 w 3863"/>
                <a:gd name="T19" fmla="*/ 2147483647 h 5349"/>
                <a:gd name="T20" fmla="*/ 2147483647 w 3863"/>
                <a:gd name="T21" fmla="*/ 2147483647 h 5349"/>
                <a:gd name="T22" fmla="*/ 2147483647 w 3863"/>
                <a:gd name="T23" fmla="*/ 2147483647 h 5349"/>
                <a:gd name="T24" fmla="*/ 2147483647 w 3863"/>
                <a:gd name="T25" fmla="*/ 2147483647 h 5349"/>
                <a:gd name="T26" fmla="*/ 2147483647 w 3863"/>
                <a:gd name="T27" fmla="*/ 2147483647 h 5349"/>
                <a:gd name="T28" fmla="*/ 2147483647 w 3863"/>
                <a:gd name="T29" fmla="*/ 2147483647 h 5349"/>
                <a:gd name="T30" fmla="*/ 2147483647 w 3863"/>
                <a:gd name="T31" fmla="*/ 2147483647 h 5349"/>
                <a:gd name="T32" fmla="*/ 2147483647 w 3863"/>
                <a:gd name="T33" fmla="*/ 2147483647 h 5349"/>
                <a:gd name="T34" fmla="*/ 0 w 3863"/>
                <a:gd name="T35" fmla="*/ 2147483647 h 5349"/>
                <a:gd name="T36" fmla="*/ 2147483647 w 3863"/>
                <a:gd name="T37" fmla="*/ 2147483647 h 5349"/>
                <a:gd name="T38" fmla="*/ 2147483647 w 3863"/>
                <a:gd name="T39" fmla="*/ 2147483647 h 5349"/>
                <a:gd name="T40" fmla="*/ 2147483647 w 3863"/>
                <a:gd name="T41" fmla="*/ 2147483647 h 5349"/>
                <a:gd name="T42" fmla="*/ 2147483647 w 3863"/>
                <a:gd name="T43" fmla="*/ 2147483647 h 5349"/>
                <a:gd name="T44" fmla="*/ 2147483647 w 3863"/>
                <a:gd name="T45" fmla="*/ 2147483647 h 5349"/>
                <a:gd name="T46" fmla="*/ 2147483647 w 3863"/>
                <a:gd name="T47" fmla="*/ 2147483647 h 5349"/>
                <a:gd name="T48" fmla="*/ 2147483647 w 3863"/>
                <a:gd name="T49" fmla="*/ 2147483647 h 5349"/>
                <a:gd name="T50" fmla="*/ 2147483647 w 3863"/>
                <a:gd name="T51" fmla="*/ 2147483647 h 5349"/>
                <a:gd name="T52" fmla="*/ 2147483647 w 3863"/>
                <a:gd name="T53" fmla="*/ 2147483647 h 5349"/>
                <a:gd name="T54" fmla="*/ 2147483647 w 3863"/>
                <a:gd name="T55" fmla="*/ 2147483647 h 5349"/>
                <a:gd name="T56" fmla="*/ 2147483647 w 3863"/>
                <a:gd name="T57" fmla="*/ 2147483647 h 5349"/>
                <a:gd name="T58" fmla="*/ 2147483647 w 3863"/>
                <a:gd name="T59" fmla="*/ 2147483647 h 5349"/>
                <a:gd name="T60" fmla="*/ 2147483647 w 3863"/>
                <a:gd name="T61" fmla="*/ 2147483647 h 5349"/>
                <a:gd name="T62" fmla="*/ 2147483647 w 3863"/>
                <a:gd name="T63" fmla="*/ 2147483647 h 5349"/>
                <a:gd name="T64" fmla="*/ 2147483647 w 3863"/>
                <a:gd name="T65" fmla="*/ 2147483647 h 5349"/>
                <a:gd name="T66" fmla="*/ 2147483647 w 3863"/>
                <a:gd name="T67" fmla="*/ 2147483647 h 5349"/>
                <a:gd name="T68" fmla="*/ 2147483647 w 3863"/>
                <a:gd name="T69" fmla="*/ 2147483647 h 5349"/>
                <a:gd name="T70" fmla="*/ 2147483647 w 3863"/>
                <a:gd name="T71" fmla="*/ 2147483647 h 5349"/>
                <a:gd name="T72" fmla="*/ 2147483647 w 3863"/>
                <a:gd name="T73" fmla="*/ 2147483647 h 5349"/>
                <a:gd name="T74" fmla="*/ 2147483647 w 3863"/>
                <a:gd name="T75" fmla="*/ 2147483647 h 5349"/>
                <a:gd name="T76" fmla="*/ 2147483647 w 3863"/>
                <a:gd name="T77" fmla="*/ 2147483647 h 5349"/>
                <a:gd name="T78" fmla="*/ 2147483647 w 3863"/>
                <a:gd name="T79" fmla="*/ 2147483647 h 5349"/>
                <a:gd name="T80" fmla="*/ 2147483647 w 3863"/>
                <a:gd name="T81" fmla="*/ 2147483647 h 5349"/>
                <a:gd name="T82" fmla="*/ 2147483647 w 3863"/>
                <a:gd name="T83" fmla="*/ 2147483647 h 5349"/>
                <a:gd name="T84" fmla="*/ 2147483647 w 3863"/>
                <a:gd name="T85" fmla="*/ 2147483647 h 5349"/>
                <a:gd name="T86" fmla="*/ 2147483647 w 3863"/>
                <a:gd name="T87" fmla="*/ 2147483647 h 5349"/>
                <a:gd name="T88" fmla="*/ 2147483647 w 3863"/>
                <a:gd name="T89" fmla="*/ 2147483647 h 5349"/>
                <a:gd name="T90" fmla="*/ 2147483647 w 3863"/>
                <a:gd name="T91" fmla="*/ 2147483647 h 5349"/>
                <a:gd name="T92" fmla="*/ 2147483647 w 3863"/>
                <a:gd name="T93" fmla="*/ 2147483647 h 5349"/>
                <a:gd name="T94" fmla="*/ 2147483647 w 3863"/>
                <a:gd name="T95" fmla="*/ 2147483647 h 5349"/>
                <a:gd name="T96" fmla="*/ 2147483647 w 3863"/>
                <a:gd name="T97" fmla="*/ 2147483647 h 5349"/>
                <a:gd name="T98" fmla="*/ 2147483647 w 3863"/>
                <a:gd name="T99" fmla="*/ 2147483647 h 5349"/>
                <a:gd name="T100" fmla="*/ 2147483647 w 3863"/>
                <a:gd name="T101" fmla="*/ 2147483647 h 5349"/>
                <a:gd name="T102" fmla="*/ 2147483647 w 3863"/>
                <a:gd name="T103" fmla="*/ 2147483647 h 5349"/>
                <a:gd name="T104" fmla="*/ 2147483647 w 3863"/>
                <a:gd name="T105" fmla="*/ 2147483647 h 5349"/>
                <a:gd name="T106" fmla="*/ 2147483647 w 3863"/>
                <a:gd name="T107" fmla="*/ 2147483647 h 5349"/>
                <a:gd name="T108" fmla="*/ 2147483647 w 3863"/>
                <a:gd name="T109" fmla="*/ 2147483647 h 5349"/>
                <a:gd name="T110" fmla="*/ 2147483647 w 3863"/>
                <a:gd name="T111" fmla="*/ 2147483647 h 5349"/>
                <a:gd name="T112" fmla="*/ 2147483647 w 3863"/>
                <a:gd name="T113" fmla="*/ 2147483647 h 534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863"/>
                <a:gd name="T172" fmla="*/ 0 h 5349"/>
                <a:gd name="T173" fmla="*/ 3863 w 3863"/>
                <a:gd name="T174" fmla="*/ 5349 h 534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863" h="5349">
                  <a:moveTo>
                    <a:pt x="1604" y="55"/>
                  </a:moveTo>
                  <a:lnTo>
                    <a:pt x="1596" y="55"/>
                  </a:lnTo>
                  <a:lnTo>
                    <a:pt x="1571" y="56"/>
                  </a:lnTo>
                  <a:lnTo>
                    <a:pt x="1531" y="60"/>
                  </a:lnTo>
                  <a:lnTo>
                    <a:pt x="1479" y="68"/>
                  </a:lnTo>
                  <a:lnTo>
                    <a:pt x="1448" y="73"/>
                  </a:lnTo>
                  <a:lnTo>
                    <a:pt x="1414" y="79"/>
                  </a:lnTo>
                  <a:lnTo>
                    <a:pt x="1379" y="87"/>
                  </a:lnTo>
                  <a:lnTo>
                    <a:pt x="1341" y="96"/>
                  </a:lnTo>
                  <a:lnTo>
                    <a:pt x="1301" y="108"/>
                  </a:lnTo>
                  <a:lnTo>
                    <a:pt x="1260" y="122"/>
                  </a:lnTo>
                  <a:lnTo>
                    <a:pt x="1216" y="137"/>
                  </a:lnTo>
                  <a:lnTo>
                    <a:pt x="1172" y="155"/>
                  </a:lnTo>
                  <a:lnTo>
                    <a:pt x="1125" y="175"/>
                  </a:lnTo>
                  <a:lnTo>
                    <a:pt x="1079" y="197"/>
                  </a:lnTo>
                  <a:lnTo>
                    <a:pt x="1031" y="221"/>
                  </a:lnTo>
                  <a:lnTo>
                    <a:pt x="982" y="250"/>
                  </a:lnTo>
                  <a:lnTo>
                    <a:pt x="933" y="281"/>
                  </a:lnTo>
                  <a:lnTo>
                    <a:pt x="885" y="314"/>
                  </a:lnTo>
                  <a:lnTo>
                    <a:pt x="836" y="350"/>
                  </a:lnTo>
                  <a:lnTo>
                    <a:pt x="787" y="391"/>
                  </a:lnTo>
                  <a:lnTo>
                    <a:pt x="738" y="435"/>
                  </a:lnTo>
                  <a:lnTo>
                    <a:pt x="691" y="483"/>
                  </a:lnTo>
                  <a:lnTo>
                    <a:pt x="644" y="534"/>
                  </a:lnTo>
                  <a:lnTo>
                    <a:pt x="599" y="589"/>
                  </a:lnTo>
                  <a:lnTo>
                    <a:pt x="554" y="648"/>
                  </a:lnTo>
                  <a:lnTo>
                    <a:pt x="511" y="712"/>
                  </a:lnTo>
                  <a:lnTo>
                    <a:pt x="469" y="779"/>
                  </a:lnTo>
                  <a:lnTo>
                    <a:pt x="429" y="853"/>
                  </a:lnTo>
                  <a:lnTo>
                    <a:pt x="406" y="901"/>
                  </a:lnTo>
                  <a:lnTo>
                    <a:pt x="385" y="950"/>
                  </a:lnTo>
                  <a:lnTo>
                    <a:pt x="364" y="1002"/>
                  </a:lnTo>
                  <a:lnTo>
                    <a:pt x="346" y="1054"/>
                  </a:lnTo>
                  <a:lnTo>
                    <a:pt x="331" y="1108"/>
                  </a:lnTo>
                  <a:lnTo>
                    <a:pt x="317" y="1162"/>
                  </a:lnTo>
                  <a:lnTo>
                    <a:pt x="303" y="1218"/>
                  </a:lnTo>
                  <a:lnTo>
                    <a:pt x="291" y="1274"/>
                  </a:lnTo>
                  <a:lnTo>
                    <a:pt x="281" y="1331"/>
                  </a:lnTo>
                  <a:lnTo>
                    <a:pt x="272" y="1388"/>
                  </a:lnTo>
                  <a:lnTo>
                    <a:pt x="264" y="1448"/>
                  </a:lnTo>
                  <a:lnTo>
                    <a:pt x="256" y="1507"/>
                  </a:lnTo>
                  <a:lnTo>
                    <a:pt x="250" y="1566"/>
                  </a:lnTo>
                  <a:lnTo>
                    <a:pt x="244" y="1626"/>
                  </a:lnTo>
                  <a:lnTo>
                    <a:pt x="238" y="1686"/>
                  </a:lnTo>
                  <a:lnTo>
                    <a:pt x="233" y="1746"/>
                  </a:lnTo>
                  <a:lnTo>
                    <a:pt x="225" y="1867"/>
                  </a:lnTo>
                  <a:lnTo>
                    <a:pt x="215" y="1988"/>
                  </a:lnTo>
                  <a:lnTo>
                    <a:pt x="207" y="2107"/>
                  </a:lnTo>
                  <a:lnTo>
                    <a:pt x="196" y="2224"/>
                  </a:lnTo>
                  <a:lnTo>
                    <a:pt x="190" y="2282"/>
                  </a:lnTo>
                  <a:lnTo>
                    <a:pt x="182" y="2340"/>
                  </a:lnTo>
                  <a:lnTo>
                    <a:pt x="175" y="2396"/>
                  </a:lnTo>
                  <a:lnTo>
                    <a:pt x="166" y="2452"/>
                  </a:lnTo>
                  <a:lnTo>
                    <a:pt x="157" y="2506"/>
                  </a:lnTo>
                  <a:lnTo>
                    <a:pt x="145" y="2560"/>
                  </a:lnTo>
                  <a:lnTo>
                    <a:pt x="133" y="2612"/>
                  </a:lnTo>
                  <a:lnTo>
                    <a:pt x="120" y="2663"/>
                  </a:lnTo>
                  <a:lnTo>
                    <a:pt x="107" y="2706"/>
                  </a:lnTo>
                  <a:lnTo>
                    <a:pt x="93" y="2753"/>
                  </a:lnTo>
                  <a:lnTo>
                    <a:pt x="78" y="2804"/>
                  </a:lnTo>
                  <a:lnTo>
                    <a:pt x="64" y="2858"/>
                  </a:lnTo>
                  <a:lnTo>
                    <a:pt x="49" y="2916"/>
                  </a:lnTo>
                  <a:lnTo>
                    <a:pt x="35" y="2978"/>
                  </a:lnTo>
                  <a:lnTo>
                    <a:pt x="29" y="3011"/>
                  </a:lnTo>
                  <a:lnTo>
                    <a:pt x="22" y="3045"/>
                  </a:lnTo>
                  <a:lnTo>
                    <a:pt x="17" y="3081"/>
                  </a:lnTo>
                  <a:lnTo>
                    <a:pt x="13" y="3118"/>
                  </a:lnTo>
                  <a:lnTo>
                    <a:pt x="8" y="3156"/>
                  </a:lnTo>
                  <a:lnTo>
                    <a:pt x="5" y="3195"/>
                  </a:lnTo>
                  <a:lnTo>
                    <a:pt x="2" y="3236"/>
                  </a:lnTo>
                  <a:lnTo>
                    <a:pt x="1" y="3278"/>
                  </a:lnTo>
                  <a:lnTo>
                    <a:pt x="0" y="3322"/>
                  </a:lnTo>
                  <a:lnTo>
                    <a:pt x="0" y="3367"/>
                  </a:lnTo>
                  <a:lnTo>
                    <a:pt x="1" y="3414"/>
                  </a:lnTo>
                  <a:lnTo>
                    <a:pt x="3" y="3461"/>
                  </a:lnTo>
                  <a:lnTo>
                    <a:pt x="7" y="3511"/>
                  </a:lnTo>
                  <a:lnTo>
                    <a:pt x="12" y="3563"/>
                  </a:lnTo>
                  <a:lnTo>
                    <a:pt x="18" y="3616"/>
                  </a:lnTo>
                  <a:lnTo>
                    <a:pt x="25" y="3671"/>
                  </a:lnTo>
                  <a:lnTo>
                    <a:pt x="35" y="3727"/>
                  </a:lnTo>
                  <a:lnTo>
                    <a:pt x="46" y="3785"/>
                  </a:lnTo>
                  <a:lnTo>
                    <a:pt x="58" y="3846"/>
                  </a:lnTo>
                  <a:lnTo>
                    <a:pt x="72" y="3907"/>
                  </a:lnTo>
                  <a:lnTo>
                    <a:pt x="88" y="3971"/>
                  </a:lnTo>
                  <a:lnTo>
                    <a:pt x="107" y="4033"/>
                  </a:lnTo>
                  <a:lnTo>
                    <a:pt x="129" y="4096"/>
                  </a:lnTo>
                  <a:lnTo>
                    <a:pt x="154" y="4159"/>
                  </a:lnTo>
                  <a:lnTo>
                    <a:pt x="180" y="4222"/>
                  </a:lnTo>
                  <a:lnTo>
                    <a:pt x="209" y="4283"/>
                  </a:lnTo>
                  <a:lnTo>
                    <a:pt x="238" y="4345"/>
                  </a:lnTo>
                  <a:lnTo>
                    <a:pt x="271" y="4405"/>
                  </a:lnTo>
                  <a:lnTo>
                    <a:pt x="306" y="4465"/>
                  </a:lnTo>
                  <a:lnTo>
                    <a:pt x="342" y="4525"/>
                  </a:lnTo>
                  <a:lnTo>
                    <a:pt x="379" y="4583"/>
                  </a:lnTo>
                  <a:lnTo>
                    <a:pt x="418" y="4639"/>
                  </a:lnTo>
                  <a:lnTo>
                    <a:pt x="458" y="4695"/>
                  </a:lnTo>
                  <a:lnTo>
                    <a:pt x="499" y="4749"/>
                  </a:lnTo>
                  <a:lnTo>
                    <a:pt x="541" y="4802"/>
                  </a:lnTo>
                  <a:lnTo>
                    <a:pt x="584" y="4853"/>
                  </a:lnTo>
                  <a:lnTo>
                    <a:pt x="627" y="4902"/>
                  </a:lnTo>
                  <a:lnTo>
                    <a:pt x="672" y="4949"/>
                  </a:lnTo>
                  <a:lnTo>
                    <a:pt x="716" y="4995"/>
                  </a:lnTo>
                  <a:lnTo>
                    <a:pt x="761" y="5037"/>
                  </a:lnTo>
                  <a:lnTo>
                    <a:pt x="805" y="5079"/>
                  </a:lnTo>
                  <a:lnTo>
                    <a:pt x="850" y="5117"/>
                  </a:lnTo>
                  <a:lnTo>
                    <a:pt x="894" y="5153"/>
                  </a:lnTo>
                  <a:lnTo>
                    <a:pt x="939" y="5187"/>
                  </a:lnTo>
                  <a:lnTo>
                    <a:pt x="982" y="5216"/>
                  </a:lnTo>
                  <a:lnTo>
                    <a:pt x="1026" y="5245"/>
                  </a:lnTo>
                  <a:lnTo>
                    <a:pt x="1067" y="5269"/>
                  </a:lnTo>
                  <a:lnTo>
                    <a:pt x="1109" y="5291"/>
                  </a:lnTo>
                  <a:lnTo>
                    <a:pt x="1150" y="5310"/>
                  </a:lnTo>
                  <a:lnTo>
                    <a:pt x="1189" y="5324"/>
                  </a:lnTo>
                  <a:lnTo>
                    <a:pt x="1227" y="5335"/>
                  </a:lnTo>
                  <a:lnTo>
                    <a:pt x="1263" y="5343"/>
                  </a:lnTo>
                  <a:lnTo>
                    <a:pt x="1301" y="5348"/>
                  </a:lnTo>
                  <a:lnTo>
                    <a:pt x="1342" y="5349"/>
                  </a:lnTo>
                  <a:lnTo>
                    <a:pt x="1389" y="5348"/>
                  </a:lnTo>
                  <a:lnTo>
                    <a:pt x="1438" y="5342"/>
                  </a:lnTo>
                  <a:lnTo>
                    <a:pt x="1491" y="5335"/>
                  </a:lnTo>
                  <a:lnTo>
                    <a:pt x="1546" y="5324"/>
                  </a:lnTo>
                  <a:lnTo>
                    <a:pt x="1604" y="5312"/>
                  </a:lnTo>
                  <a:lnTo>
                    <a:pt x="1664" y="5296"/>
                  </a:lnTo>
                  <a:lnTo>
                    <a:pt x="1728" y="5277"/>
                  </a:lnTo>
                  <a:lnTo>
                    <a:pt x="1793" y="5256"/>
                  </a:lnTo>
                  <a:lnTo>
                    <a:pt x="1858" y="5232"/>
                  </a:lnTo>
                  <a:lnTo>
                    <a:pt x="1926" y="5207"/>
                  </a:lnTo>
                  <a:lnTo>
                    <a:pt x="1995" y="5178"/>
                  </a:lnTo>
                  <a:lnTo>
                    <a:pt x="2064" y="5148"/>
                  </a:lnTo>
                  <a:lnTo>
                    <a:pt x="2134" y="5115"/>
                  </a:lnTo>
                  <a:lnTo>
                    <a:pt x="2204" y="5080"/>
                  </a:lnTo>
                  <a:lnTo>
                    <a:pt x="2274" y="5043"/>
                  </a:lnTo>
                  <a:lnTo>
                    <a:pt x="2344" y="5005"/>
                  </a:lnTo>
                  <a:lnTo>
                    <a:pt x="2411" y="4963"/>
                  </a:lnTo>
                  <a:lnTo>
                    <a:pt x="2480" y="4921"/>
                  </a:lnTo>
                  <a:lnTo>
                    <a:pt x="2547" y="4876"/>
                  </a:lnTo>
                  <a:lnTo>
                    <a:pt x="2612" y="4830"/>
                  </a:lnTo>
                  <a:lnTo>
                    <a:pt x="2675" y="4782"/>
                  </a:lnTo>
                  <a:lnTo>
                    <a:pt x="2737" y="4733"/>
                  </a:lnTo>
                  <a:lnTo>
                    <a:pt x="2796" y="4683"/>
                  </a:lnTo>
                  <a:lnTo>
                    <a:pt x="2852" y="4630"/>
                  </a:lnTo>
                  <a:lnTo>
                    <a:pt x="2906" y="4577"/>
                  </a:lnTo>
                  <a:lnTo>
                    <a:pt x="2956" y="4522"/>
                  </a:lnTo>
                  <a:lnTo>
                    <a:pt x="3004" y="4465"/>
                  </a:lnTo>
                  <a:lnTo>
                    <a:pt x="3046" y="4408"/>
                  </a:lnTo>
                  <a:lnTo>
                    <a:pt x="3086" y="4350"/>
                  </a:lnTo>
                  <a:lnTo>
                    <a:pt x="3121" y="4291"/>
                  </a:lnTo>
                  <a:lnTo>
                    <a:pt x="3183" y="4177"/>
                  </a:lnTo>
                  <a:lnTo>
                    <a:pt x="3238" y="4078"/>
                  </a:lnTo>
                  <a:lnTo>
                    <a:pt x="3287" y="3990"/>
                  </a:lnTo>
                  <a:lnTo>
                    <a:pt x="3329" y="3914"/>
                  </a:lnTo>
                  <a:lnTo>
                    <a:pt x="3365" y="3845"/>
                  </a:lnTo>
                  <a:lnTo>
                    <a:pt x="3396" y="3785"/>
                  </a:lnTo>
                  <a:lnTo>
                    <a:pt x="3421" y="3732"/>
                  </a:lnTo>
                  <a:lnTo>
                    <a:pt x="3442" y="3684"/>
                  </a:lnTo>
                  <a:lnTo>
                    <a:pt x="3451" y="3662"/>
                  </a:lnTo>
                  <a:lnTo>
                    <a:pt x="3458" y="3640"/>
                  </a:lnTo>
                  <a:lnTo>
                    <a:pt x="3466" y="3619"/>
                  </a:lnTo>
                  <a:lnTo>
                    <a:pt x="3471" y="3599"/>
                  </a:lnTo>
                  <a:lnTo>
                    <a:pt x="3475" y="3580"/>
                  </a:lnTo>
                  <a:lnTo>
                    <a:pt x="3479" y="3560"/>
                  </a:lnTo>
                  <a:lnTo>
                    <a:pt x="3483" y="3541"/>
                  </a:lnTo>
                  <a:lnTo>
                    <a:pt x="3485" y="3521"/>
                  </a:lnTo>
                  <a:lnTo>
                    <a:pt x="3486" y="3501"/>
                  </a:lnTo>
                  <a:lnTo>
                    <a:pt x="3487" y="3480"/>
                  </a:lnTo>
                  <a:lnTo>
                    <a:pt x="3487" y="3460"/>
                  </a:lnTo>
                  <a:lnTo>
                    <a:pt x="3486" y="3438"/>
                  </a:lnTo>
                  <a:lnTo>
                    <a:pt x="3483" y="3392"/>
                  </a:lnTo>
                  <a:lnTo>
                    <a:pt x="3478" y="3341"/>
                  </a:lnTo>
                  <a:lnTo>
                    <a:pt x="3477" y="3313"/>
                  </a:lnTo>
                  <a:lnTo>
                    <a:pt x="3480" y="3281"/>
                  </a:lnTo>
                  <a:lnTo>
                    <a:pt x="3487" y="3247"/>
                  </a:lnTo>
                  <a:lnTo>
                    <a:pt x="3496" y="3210"/>
                  </a:lnTo>
                  <a:lnTo>
                    <a:pt x="3509" y="3170"/>
                  </a:lnTo>
                  <a:lnTo>
                    <a:pt x="3525" y="3128"/>
                  </a:lnTo>
                  <a:lnTo>
                    <a:pt x="3543" y="3082"/>
                  </a:lnTo>
                  <a:lnTo>
                    <a:pt x="3562" y="3034"/>
                  </a:lnTo>
                  <a:lnTo>
                    <a:pt x="3605" y="2930"/>
                  </a:lnTo>
                  <a:lnTo>
                    <a:pt x="3653" y="2816"/>
                  </a:lnTo>
                  <a:lnTo>
                    <a:pt x="3677" y="2756"/>
                  </a:lnTo>
                  <a:lnTo>
                    <a:pt x="3702" y="2692"/>
                  </a:lnTo>
                  <a:lnTo>
                    <a:pt x="3725" y="2627"/>
                  </a:lnTo>
                  <a:lnTo>
                    <a:pt x="3747" y="2559"/>
                  </a:lnTo>
                  <a:lnTo>
                    <a:pt x="3770" y="2490"/>
                  </a:lnTo>
                  <a:lnTo>
                    <a:pt x="3790" y="2417"/>
                  </a:lnTo>
                  <a:lnTo>
                    <a:pt x="3808" y="2343"/>
                  </a:lnTo>
                  <a:lnTo>
                    <a:pt x="3825" y="2267"/>
                  </a:lnTo>
                  <a:lnTo>
                    <a:pt x="3838" y="2188"/>
                  </a:lnTo>
                  <a:lnTo>
                    <a:pt x="3849" y="2108"/>
                  </a:lnTo>
                  <a:lnTo>
                    <a:pt x="3858" y="2025"/>
                  </a:lnTo>
                  <a:lnTo>
                    <a:pt x="3862" y="1941"/>
                  </a:lnTo>
                  <a:lnTo>
                    <a:pt x="3863" y="1855"/>
                  </a:lnTo>
                  <a:lnTo>
                    <a:pt x="3859" y="1767"/>
                  </a:lnTo>
                  <a:lnTo>
                    <a:pt x="3851" y="1678"/>
                  </a:lnTo>
                  <a:lnTo>
                    <a:pt x="3838" y="1585"/>
                  </a:lnTo>
                  <a:lnTo>
                    <a:pt x="3820" y="1492"/>
                  </a:lnTo>
                  <a:lnTo>
                    <a:pt x="3797" y="1398"/>
                  </a:lnTo>
                  <a:lnTo>
                    <a:pt x="3768" y="1302"/>
                  </a:lnTo>
                  <a:lnTo>
                    <a:pt x="3733" y="1203"/>
                  </a:lnTo>
                  <a:lnTo>
                    <a:pt x="3691" y="1107"/>
                  </a:lnTo>
                  <a:lnTo>
                    <a:pt x="3648" y="1015"/>
                  </a:lnTo>
                  <a:lnTo>
                    <a:pt x="3600" y="927"/>
                  </a:lnTo>
                  <a:lnTo>
                    <a:pt x="3549" y="844"/>
                  </a:lnTo>
                  <a:lnTo>
                    <a:pt x="3496" y="765"/>
                  </a:lnTo>
                  <a:lnTo>
                    <a:pt x="3439" y="690"/>
                  </a:lnTo>
                  <a:lnTo>
                    <a:pt x="3381" y="620"/>
                  </a:lnTo>
                  <a:lnTo>
                    <a:pt x="3319" y="553"/>
                  </a:lnTo>
                  <a:lnTo>
                    <a:pt x="3256" y="490"/>
                  </a:lnTo>
                  <a:lnTo>
                    <a:pt x="3190" y="432"/>
                  </a:lnTo>
                  <a:lnTo>
                    <a:pt x="3122" y="377"/>
                  </a:lnTo>
                  <a:lnTo>
                    <a:pt x="3053" y="327"/>
                  </a:lnTo>
                  <a:lnTo>
                    <a:pt x="2982" y="281"/>
                  </a:lnTo>
                  <a:lnTo>
                    <a:pt x="2910" y="237"/>
                  </a:lnTo>
                  <a:lnTo>
                    <a:pt x="2837" y="198"/>
                  </a:lnTo>
                  <a:lnTo>
                    <a:pt x="2763" y="162"/>
                  </a:lnTo>
                  <a:lnTo>
                    <a:pt x="2689" y="130"/>
                  </a:lnTo>
                  <a:lnTo>
                    <a:pt x="2614" y="103"/>
                  </a:lnTo>
                  <a:lnTo>
                    <a:pt x="2537" y="77"/>
                  </a:lnTo>
                  <a:lnTo>
                    <a:pt x="2461" y="56"/>
                  </a:lnTo>
                  <a:lnTo>
                    <a:pt x="2386" y="39"/>
                  </a:lnTo>
                  <a:lnTo>
                    <a:pt x="2310" y="24"/>
                  </a:lnTo>
                  <a:lnTo>
                    <a:pt x="2234" y="14"/>
                  </a:lnTo>
                  <a:lnTo>
                    <a:pt x="2160" y="5"/>
                  </a:lnTo>
                  <a:lnTo>
                    <a:pt x="2086" y="1"/>
                  </a:lnTo>
                  <a:lnTo>
                    <a:pt x="2013" y="0"/>
                  </a:lnTo>
                  <a:lnTo>
                    <a:pt x="1941" y="1"/>
                  </a:lnTo>
                  <a:lnTo>
                    <a:pt x="1870" y="6"/>
                  </a:lnTo>
                  <a:lnTo>
                    <a:pt x="1801" y="14"/>
                  </a:lnTo>
                  <a:lnTo>
                    <a:pt x="1733" y="24"/>
                  </a:lnTo>
                  <a:lnTo>
                    <a:pt x="1668" y="38"/>
                  </a:lnTo>
                  <a:lnTo>
                    <a:pt x="1604" y="55"/>
                  </a:lnTo>
                  <a:close/>
                </a:path>
              </a:pathLst>
            </a:custGeom>
            <a:solidFill>
              <a:srgbClr val="F2B495"/>
            </a:solidFill>
            <a:ln w="9525">
              <a:noFill/>
              <a:round/>
              <a:headEnd/>
              <a:tailEnd/>
            </a:ln>
          </p:spPr>
          <p:txBody>
            <a:bodyPr/>
            <a:lstStyle/>
            <a:p>
              <a:endParaRPr lang="zh-TW" altLang="en-US"/>
            </a:p>
          </p:txBody>
        </p:sp>
        <p:sp>
          <p:nvSpPr>
            <p:cNvPr id="34" name="Freeform 69"/>
            <p:cNvSpPr>
              <a:spLocks/>
            </p:cNvSpPr>
            <p:nvPr/>
          </p:nvSpPr>
          <p:spPr bwMode="auto">
            <a:xfrm>
              <a:off x="-966788" y="839788"/>
              <a:ext cx="142875" cy="166687"/>
            </a:xfrm>
            <a:custGeom>
              <a:avLst/>
              <a:gdLst>
                <a:gd name="T0" fmla="*/ 2147483647 w 811"/>
                <a:gd name="T1" fmla="*/ 2147483647 h 938"/>
                <a:gd name="T2" fmla="*/ 2147483647 w 811"/>
                <a:gd name="T3" fmla="*/ 2147483647 h 938"/>
                <a:gd name="T4" fmla="*/ 2147483647 w 811"/>
                <a:gd name="T5" fmla="*/ 2147483647 h 938"/>
                <a:gd name="T6" fmla="*/ 2147483647 w 811"/>
                <a:gd name="T7" fmla="*/ 2147483647 h 938"/>
                <a:gd name="T8" fmla="*/ 2147483647 w 811"/>
                <a:gd name="T9" fmla="*/ 2147483647 h 938"/>
                <a:gd name="T10" fmla="*/ 2147483647 w 811"/>
                <a:gd name="T11" fmla="*/ 2147483647 h 938"/>
                <a:gd name="T12" fmla="*/ 2147483647 w 811"/>
                <a:gd name="T13" fmla="*/ 0 h 938"/>
                <a:gd name="T14" fmla="*/ 2147483647 w 811"/>
                <a:gd name="T15" fmla="*/ 2147483647 h 938"/>
                <a:gd name="T16" fmla="*/ 2147483647 w 811"/>
                <a:gd name="T17" fmla="*/ 2147483647 h 938"/>
                <a:gd name="T18" fmla="*/ 2147483647 w 811"/>
                <a:gd name="T19" fmla="*/ 2147483647 h 938"/>
                <a:gd name="T20" fmla="*/ 2147483647 w 811"/>
                <a:gd name="T21" fmla="*/ 2147483647 h 938"/>
                <a:gd name="T22" fmla="*/ 2147483647 w 811"/>
                <a:gd name="T23" fmla="*/ 2147483647 h 938"/>
                <a:gd name="T24" fmla="*/ 2147483647 w 811"/>
                <a:gd name="T25" fmla="*/ 2147483647 h 938"/>
                <a:gd name="T26" fmla="*/ 2147483647 w 811"/>
                <a:gd name="T27" fmla="*/ 2147483647 h 938"/>
                <a:gd name="T28" fmla="*/ 2147483647 w 811"/>
                <a:gd name="T29" fmla="*/ 2147483647 h 938"/>
                <a:gd name="T30" fmla="*/ 2147483647 w 811"/>
                <a:gd name="T31" fmla="*/ 2147483647 h 938"/>
                <a:gd name="T32" fmla="*/ 2147483647 w 811"/>
                <a:gd name="T33" fmla="*/ 2147483647 h 938"/>
                <a:gd name="T34" fmla="*/ 2147483647 w 811"/>
                <a:gd name="T35" fmla="*/ 2147483647 h 938"/>
                <a:gd name="T36" fmla="*/ 2147483647 w 811"/>
                <a:gd name="T37" fmla="*/ 2147483647 h 938"/>
                <a:gd name="T38" fmla="*/ 2147483647 w 811"/>
                <a:gd name="T39" fmla="*/ 2147483647 h 938"/>
                <a:gd name="T40" fmla="*/ 2147483647 w 811"/>
                <a:gd name="T41" fmla="*/ 2147483647 h 938"/>
                <a:gd name="T42" fmla="*/ 2147483647 w 811"/>
                <a:gd name="T43" fmla="*/ 2147483647 h 938"/>
                <a:gd name="T44" fmla="*/ 2147483647 w 811"/>
                <a:gd name="T45" fmla="*/ 2147483647 h 938"/>
                <a:gd name="T46" fmla="*/ 2147483647 w 811"/>
                <a:gd name="T47" fmla="*/ 2147483647 h 938"/>
                <a:gd name="T48" fmla="*/ 2147483647 w 811"/>
                <a:gd name="T49" fmla="*/ 2147483647 h 938"/>
                <a:gd name="T50" fmla="*/ 2147483647 w 811"/>
                <a:gd name="T51" fmla="*/ 2147483647 h 938"/>
                <a:gd name="T52" fmla="*/ 2147483647 w 811"/>
                <a:gd name="T53" fmla="*/ 2147483647 h 938"/>
                <a:gd name="T54" fmla="*/ 2147483647 w 811"/>
                <a:gd name="T55" fmla="*/ 2147483647 h 938"/>
                <a:gd name="T56" fmla="*/ 2147483647 w 811"/>
                <a:gd name="T57" fmla="*/ 2147483647 h 938"/>
                <a:gd name="T58" fmla="*/ 2147483647 w 811"/>
                <a:gd name="T59" fmla="*/ 2147483647 h 938"/>
                <a:gd name="T60" fmla="*/ 2147483647 w 811"/>
                <a:gd name="T61" fmla="*/ 2147483647 h 938"/>
                <a:gd name="T62" fmla="*/ 2147483647 w 811"/>
                <a:gd name="T63" fmla="*/ 2147483647 h 938"/>
                <a:gd name="T64" fmla="*/ 0 w 811"/>
                <a:gd name="T65" fmla="*/ 2147483647 h 938"/>
                <a:gd name="T66" fmla="*/ 2147483647 w 811"/>
                <a:gd name="T67" fmla="*/ 2147483647 h 938"/>
                <a:gd name="T68" fmla="*/ 2147483647 w 811"/>
                <a:gd name="T69" fmla="*/ 2147483647 h 938"/>
                <a:gd name="T70" fmla="*/ 2147483647 w 811"/>
                <a:gd name="T71" fmla="*/ 2147483647 h 938"/>
                <a:gd name="T72" fmla="*/ 2147483647 w 811"/>
                <a:gd name="T73" fmla="*/ 2147483647 h 938"/>
                <a:gd name="T74" fmla="*/ 2147483647 w 811"/>
                <a:gd name="T75" fmla="*/ 2147483647 h 938"/>
                <a:gd name="T76" fmla="*/ 2147483647 w 811"/>
                <a:gd name="T77" fmla="*/ 2147483647 h 938"/>
                <a:gd name="T78" fmla="*/ 2147483647 w 811"/>
                <a:gd name="T79" fmla="*/ 2147483647 h 938"/>
                <a:gd name="T80" fmla="*/ 2147483647 w 811"/>
                <a:gd name="T81" fmla="*/ 2147483647 h 938"/>
                <a:gd name="T82" fmla="*/ 2147483647 w 811"/>
                <a:gd name="T83" fmla="*/ 2147483647 h 93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811"/>
                <a:gd name="T127" fmla="*/ 0 h 938"/>
                <a:gd name="T128" fmla="*/ 811 w 811"/>
                <a:gd name="T129" fmla="*/ 938 h 93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811" h="938">
                  <a:moveTo>
                    <a:pt x="231" y="103"/>
                  </a:moveTo>
                  <a:lnTo>
                    <a:pt x="238" y="99"/>
                  </a:lnTo>
                  <a:lnTo>
                    <a:pt x="259" y="89"/>
                  </a:lnTo>
                  <a:lnTo>
                    <a:pt x="289" y="76"/>
                  </a:lnTo>
                  <a:lnTo>
                    <a:pt x="328" y="60"/>
                  </a:lnTo>
                  <a:lnTo>
                    <a:pt x="352" y="51"/>
                  </a:lnTo>
                  <a:lnTo>
                    <a:pt x="375" y="42"/>
                  </a:lnTo>
                  <a:lnTo>
                    <a:pt x="400" y="34"/>
                  </a:lnTo>
                  <a:lnTo>
                    <a:pt x="427" y="26"/>
                  </a:lnTo>
                  <a:lnTo>
                    <a:pt x="455" y="18"/>
                  </a:lnTo>
                  <a:lnTo>
                    <a:pt x="482" y="12"/>
                  </a:lnTo>
                  <a:lnTo>
                    <a:pt x="511" y="7"/>
                  </a:lnTo>
                  <a:lnTo>
                    <a:pt x="539" y="4"/>
                  </a:lnTo>
                  <a:lnTo>
                    <a:pt x="567" y="0"/>
                  </a:lnTo>
                  <a:lnTo>
                    <a:pt x="594" y="0"/>
                  </a:lnTo>
                  <a:lnTo>
                    <a:pt x="622" y="2"/>
                  </a:lnTo>
                  <a:lnTo>
                    <a:pt x="648" y="5"/>
                  </a:lnTo>
                  <a:lnTo>
                    <a:pt x="673" y="11"/>
                  </a:lnTo>
                  <a:lnTo>
                    <a:pt x="697" y="20"/>
                  </a:lnTo>
                  <a:lnTo>
                    <a:pt x="719" y="30"/>
                  </a:lnTo>
                  <a:lnTo>
                    <a:pt x="740" y="45"/>
                  </a:lnTo>
                  <a:lnTo>
                    <a:pt x="758" y="62"/>
                  </a:lnTo>
                  <a:lnTo>
                    <a:pt x="773" y="83"/>
                  </a:lnTo>
                  <a:lnTo>
                    <a:pt x="787" y="108"/>
                  </a:lnTo>
                  <a:lnTo>
                    <a:pt x="798" y="137"/>
                  </a:lnTo>
                  <a:lnTo>
                    <a:pt x="805" y="170"/>
                  </a:lnTo>
                  <a:lnTo>
                    <a:pt x="809" y="207"/>
                  </a:lnTo>
                  <a:lnTo>
                    <a:pt x="811" y="248"/>
                  </a:lnTo>
                  <a:lnTo>
                    <a:pt x="807" y="295"/>
                  </a:lnTo>
                  <a:lnTo>
                    <a:pt x="801" y="344"/>
                  </a:lnTo>
                  <a:lnTo>
                    <a:pt x="791" y="390"/>
                  </a:lnTo>
                  <a:lnTo>
                    <a:pt x="779" y="436"/>
                  </a:lnTo>
                  <a:lnTo>
                    <a:pt x="763" y="480"/>
                  </a:lnTo>
                  <a:lnTo>
                    <a:pt x="745" y="524"/>
                  </a:lnTo>
                  <a:lnTo>
                    <a:pt x="725" y="565"/>
                  </a:lnTo>
                  <a:lnTo>
                    <a:pt x="702" y="604"/>
                  </a:lnTo>
                  <a:lnTo>
                    <a:pt x="677" y="642"/>
                  </a:lnTo>
                  <a:lnTo>
                    <a:pt x="651" y="678"/>
                  </a:lnTo>
                  <a:lnTo>
                    <a:pt x="623" y="712"/>
                  </a:lnTo>
                  <a:lnTo>
                    <a:pt x="593" y="744"/>
                  </a:lnTo>
                  <a:lnTo>
                    <a:pt x="564" y="775"/>
                  </a:lnTo>
                  <a:lnTo>
                    <a:pt x="532" y="802"/>
                  </a:lnTo>
                  <a:lnTo>
                    <a:pt x="500" y="828"/>
                  </a:lnTo>
                  <a:lnTo>
                    <a:pt x="467" y="851"/>
                  </a:lnTo>
                  <a:lnTo>
                    <a:pt x="434" y="871"/>
                  </a:lnTo>
                  <a:lnTo>
                    <a:pt x="400" y="889"/>
                  </a:lnTo>
                  <a:lnTo>
                    <a:pt x="368" y="905"/>
                  </a:lnTo>
                  <a:lnTo>
                    <a:pt x="335" y="918"/>
                  </a:lnTo>
                  <a:lnTo>
                    <a:pt x="302" y="927"/>
                  </a:lnTo>
                  <a:lnTo>
                    <a:pt x="270" y="934"/>
                  </a:lnTo>
                  <a:lnTo>
                    <a:pt x="239" y="938"/>
                  </a:lnTo>
                  <a:lnTo>
                    <a:pt x="210" y="938"/>
                  </a:lnTo>
                  <a:lnTo>
                    <a:pt x="181" y="936"/>
                  </a:lnTo>
                  <a:lnTo>
                    <a:pt x="154" y="929"/>
                  </a:lnTo>
                  <a:lnTo>
                    <a:pt x="128" y="921"/>
                  </a:lnTo>
                  <a:lnTo>
                    <a:pt x="105" y="908"/>
                  </a:lnTo>
                  <a:lnTo>
                    <a:pt x="83" y="891"/>
                  </a:lnTo>
                  <a:lnTo>
                    <a:pt x="64" y="871"/>
                  </a:lnTo>
                  <a:lnTo>
                    <a:pt x="47" y="848"/>
                  </a:lnTo>
                  <a:lnTo>
                    <a:pt x="33" y="820"/>
                  </a:lnTo>
                  <a:lnTo>
                    <a:pt x="21" y="788"/>
                  </a:lnTo>
                  <a:lnTo>
                    <a:pt x="13" y="756"/>
                  </a:lnTo>
                  <a:lnTo>
                    <a:pt x="6" y="723"/>
                  </a:lnTo>
                  <a:lnTo>
                    <a:pt x="2" y="690"/>
                  </a:lnTo>
                  <a:lnTo>
                    <a:pt x="0" y="657"/>
                  </a:lnTo>
                  <a:lnTo>
                    <a:pt x="0" y="625"/>
                  </a:lnTo>
                  <a:lnTo>
                    <a:pt x="2" y="594"/>
                  </a:lnTo>
                  <a:lnTo>
                    <a:pt x="5" y="562"/>
                  </a:lnTo>
                  <a:lnTo>
                    <a:pt x="11" y="531"/>
                  </a:lnTo>
                  <a:lnTo>
                    <a:pt x="16" y="501"/>
                  </a:lnTo>
                  <a:lnTo>
                    <a:pt x="23" y="472"/>
                  </a:lnTo>
                  <a:lnTo>
                    <a:pt x="32" y="443"/>
                  </a:lnTo>
                  <a:lnTo>
                    <a:pt x="41" y="415"/>
                  </a:lnTo>
                  <a:lnTo>
                    <a:pt x="52" y="388"/>
                  </a:lnTo>
                  <a:lnTo>
                    <a:pt x="64" y="362"/>
                  </a:lnTo>
                  <a:lnTo>
                    <a:pt x="75" y="336"/>
                  </a:lnTo>
                  <a:lnTo>
                    <a:pt x="87" y="312"/>
                  </a:lnTo>
                  <a:lnTo>
                    <a:pt x="100" y="289"/>
                  </a:lnTo>
                  <a:lnTo>
                    <a:pt x="112" y="266"/>
                  </a:lnTo>
                  <a:lnTo>
                    <a:pt x="125" y="245"/>
                  </a:lnTo>
                  <a:lnTo>
                    <a:pt x="138" y="226"/>
                  </a:lnTo>
                  <a:lnTo>
                    <a:pt x="161" y="190"/>
                  </a:lnTo>
                  <a:lnTo>
                    <a:pt x="183" y="159"/>
                  </a:lnTo>
                  <a:lnTo>
                    <a:pt x="218" y="118"/>
                  </a:lnTo>
                  <a:lnTo>
                    <a:pt x="231" y="103"/>
                  </a:lnTo>
                  <a:close/>
                </a:path>
              </a:pathLst>
            </a:custGeom>
            <a:solidFill>
              <a:srgbClr val="F2B495"/>
            </a:solidFill>
            <a:ln w="9525">
              <a:noFill/>
              <a:round/>
              <a:headEnd/>
              <a:tailEnd/>
            </a:ln>
          </p:spPr>
          <p:txBody>
            <a:bodyPr/>
            <a:lstStyle/>
            <a:p>
              <a:endParaRPr lang="zh-TW" altLang="en-US"/>
            </a:p>
          </p:txBody>
        </p:sp>
        <p:sp>
          <p:nvSpPr>
            <p:cNvPr id="35" name="Freeform 70"/>
            <p:cNvSpPr>
              <a:spLocks/>
            </p:cNvSpPr>
            <p:nvPr/>
          </p:nvSpPr>
          <p:spPr bwMode="auto">
            <a:xfrm>
              <a:off x="-966788" y="733425"/>
              <a:ext cx="69850" cy="207962"/>
            </a:xfrm>
            <a:custGeom>
              <a:avLst/>
              <a:gdLst>
                <a:gd name="T0" fmla="*/ 2147483647 w 400"/>
                <a:gd name="T1" fmla="*/ 2147483647 h 1172"/>
                <a:gd name="T2" fmla="*/ 2147483647 w 400"/>
                <a:gd name="T3" fmla="*/ 2147483647 h 1172"/>
                <a:gd name="T4" fmla="*/ 2147483647 w 400"/>
                <a:gd name="T5" fmla="*/ 2147483647 h 1172"/>
                <a:gd name="T6" fmla="*/ 2147483647 w 400"/>
                <a:gd name="T7" fmla="*/ 2147483647 h 1172"/>
                <a:gd name="T8" fmla="*/ 2147483647 w 400"/>
                <a:gd name="T9" fmla="*/ 2147483647 h 1172"/>
                <a:gd name="T10" fmla="*/ 2147483647 w 400"/>
                <a:gd name="T11" fmla="*/ 2147483647 h 1172"/>
                <a:gd name="T12" fmla="*/ 2147483647 w 400"/>
                <a:gd name="T13" fmla="*/ 2147483647 h 1172"/>
                <a:gd name="T14" fmla="*/ 2147483647 w 400"/>
                <a:gd name="T15" fmla="*/ 2147483647 h 1172"/>
                <a:gd name="T16" fmla="*/ 2147483647 w 400"/>
                <a:gd name="T17" fmla="*/ 2147483647 h 1172"/>
                <a:gd name="T18" fmla="*/ 2147483647 w 400"/>
                <a:gd name="T19" fmla="*/ 2147483647 h 1172"/>
                <a:gd name="T20" fmla="*/ 2147483647 w 400"/>
                <a:gd name="T21" fmla="*/ 2147483647 h 1172"/>
                <a:gd name="T22" fmla="*/ 2147483647 w 400"/>
                <a:gd name="T23" fmla="*/ 2147483647 h 1172"/>
                <a:gd name="T24" fmla="*/ 2147483647 w 400"/>
                <a:gd name="T25" fmla="*/ 2147483647 h 1172"/>
                <a:gd name="T26" fmla="*/ 2147483647 w 400"/>
                <a:gd name="T27" fmla="*/ 2147483647 h 1172"/>
                <a:gd name="T28" fmla="*/ 2147483647 w 400"/>
                <a:gd name="T29" fmla="*/ 2147483647 h 1172"/>
                <a:gd name="T30" fmla="*/ 2147483647 w 400"/>
                <a:gd name="T31" fmla="*/ 2147483647 h 1172"/>
                <a:gd name="T32" fmla="*/ 2147483647 w 400"/>
                <a:gd name="T33" fmla="*/ 2147483647 h 1172"/>
                <a:gd name="T34" fmla="*/ 2147483647 w 400"/>
                <a:gd name="T35" fmla="*/ 2147483647 h 1172"/>
                <a:gd name="T36" fmla="*/ 2147483647 w 400"/>
                <a:gd name="T37" fmla="*/ 2147483647 h 1172"/>
                <a:gd name="T38" fmla="*/ 2147483647 w 400"/>
                <a:gd name="T39" fmla="*/ 2147483647 h 1172"/>
                <a:gd name="T40" fmla="*/ 2147483647 w 400"/>
                <a:gd name="T41" fmla="*/ 2147483647 h 1172"/>
                <a:gd name="T42" fmla="*/ 2147483647 w 400"/>
                <a:gd name="T43" fmla="*/ 2147483647 h 1172"/>
                <a:gd name="T44" fmla="*/ 2147483647 w 400"/>
                <a:gd name="T45" fmla="*/ 2147483647 h 1172"/>
                <a:gd name="T46" fmla="*/ 2147483647 w 400"/>
                <a:gd name="T47" fmla="*/ 2147483647 h 1172"/>
                <a:gd name="T48" fmla="*/ 2147483647 w 400"/>
                <a:gd name="T49" fmla="*/ 2147483647 h 1172"/>
                <a:gd name="T50" fmla="*/ 2147483647 w 400"/>
                <a:gd name="T51" fmla="*/ 2147483647 h 1172"/>
                <a:gd name="T52" fmla="*/ 2147483647 w 400"/>
                <a:gd name="T53" fmla="*/ 2147483647 h 1172"/>
                <a:gd name="T54" fmla="*/ 2147483647 w 400"/>
                <a:gd name="T55" fmla="*/ 2147483647 h 1172"/>
                <a:gd name="T56" fmla="*/ 2147483647 w 400"/>
                <a:gd name="T57" fmla="*/ 2147483647 h 1172"/>
                <a:gd name="T58" fmla="*/ 2147483647 w 400"/>
                <a:gd name="T59" fmla="*/ 2147483647 h 1172"/>
                <a:gd name="T60" fmla="*/ 2147483647 w 400"/>
                <a:gd name="T61" fmla="*/ 2147483647 h 1172"/>
                <a:gd name="T62" fmla="*/ 2147483647 w 400"/>
                <a:gd name="T63" fmla="*/ 2147483647 h 1172"/>
                <a:gd name="T64" fmla="*/ 2147483647 w 400"/>
                <a:gd name="T65" fmla="*/ 2147483647 h 1172"/>
                <a:gd name="T66" fmla="*/ 2147483647 w 400"/>
                <a:gd name="T67" fmla="*/ 2147483647 h 1172"/>
                <a:gd name="T68" fmla="*/ 2147483647 w 400"/>
                <a:gd name="T69" fmla="*/ 2147483647 h 1172"/>
                <a:gd name="T70" fmla="*/ 2147483647 w 400"/>
                <a:gd name="T71" fmla="*/ 2147483647 h 1172"/>
                <a:gd name="T72" fmla="*/ 2147483647 w 400"/>
                <a:gd name="T73" fmla="*/ 2147483647 h 117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00"/>
                <a:gd name="T112" fmla="*/ 0 h 1172"/>
                <a:gd name="T113" fmla="*/ 400 w 400"/>
                <a:gd name="T114" fmla="*/ 1172 h 117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00" h="1172">
                  <a:moveTo>
                    <a:pt x="309" y="0"/>
                  </a:moveTo>
                  <a:lnTo>
                    <a:pt x="310" y="10"/>
                  </a:lnTo>
                  <a:lnTo>
                    <a:pt x="311" y="40"/>
                  </a:lnTo>
                  <a:lnTo>
                    <a:pt x="313" y="85"/>
                  </a:lnTo>
                  <a:lnTo>
                    <a:pt x="315" y="146"/>
                  </a:lnTo>
                  <a:lnTo>
                    <a:pt x="315" y="219"/>
                  </a:lnTo>
                  <a:lnTo>
                    <a:pt x="311" y="302"/>
                  </a:lnTo>
                  <a:lnTo>
                    <a:pt x="309" y="346"/>
                  </a:lnTo>
                  <a:lnTo>
                    <a:pt x="306" y="392"/>
                  </a:lnTo>
                  <a:lnTo>
                    <a:pt x="303" y="439"/>
                  </a:lnTo>
                  <a:lnTo>
                    <a:pt x="298" y="488"/>
                  </a:lnTo>
                  <a:lnTo>
                    <a:pt x="291" y="537"/>
                  </a:lnTo>
                  <a:lnTo>
                    <a:pt x="284" y="586"/>
                  </a:lnTo>
                  <a:lnTo>
                    <a:pt x="275" y="636"/>
                  </a:lnTo>
                  <a:lnTo>
                    <a:pt x="265" y="686"/>
                  </a:lnTo>
                  <a:lnTo>
                    <a:pt x="253" y="735"/>
                  </a:lnTo>
                  <a:lnTo>
                    <a:pt x="240" y="783"/>
                  </a:lnTo>
                  <a:lnTo>
                    <a:pt x="226" y="832"/>
                  </a:lnTo>
                  <a:lnTo>
                    <a:pt x="209" y="878"/>
                  </a:lnTo>
                  <a:lnTo>
                    <a:pt x="191" y="923"/>
                  </a:lnTo>
                  <a:lnTo>
                    <a:pt x="169" y="967"/>
                  </a:lnTo>
                  <a:lnTo>
                    <a:pt x="147" y="1008"/>
                  </a:lnTo>
                  <a:lnTo>
                    <a:pt x="123" y="1046"/>
                  </a:lnTo>
                  <a:lnTo>
                    <a:pt x="95" y="1083"/>
                  </a:lnTo>
                  <a:lnTo>
                    <a:pt x="66" y="1116"/>
                  </a:lnTo>
                  <a:lnTo>
                    <a:pt x="34" y="1146"/>
                  </a:lnTo>
                  <a:lnTo>
                    <a:pt x="0" y="1172"/>
                  </a:lnTo>
                  <a:lnTo>
                    <a:pt x="3" y="1172"/>
                  </a:lnTo>
                  <a:lnTo>
                    <a:pt x="13" y="1169"/>
                  </a:lnTo>
                  <a:lnTo>
                    <a:pt x="27" y="1164"/>
                  </a:lnTo>
                  <a:lnTo>
                    <a:pt x="48" y="1155"/>
                  </a:lnTo>
                  <a:lnTo>
                    <a:pt x="58" y="1149"/>
                  </a:lnTo>
                  <a:lnTo>
                    <a:pt x="71" y="1141"/>
                  </a:lnTo>
                  <a:lnTo>
                    <a:pt x="84" y="1133"/>
                  </a:lnTo>
                  <a:lnTo>
                    <a:pt x="98" y="1122"/>
                  </a:lnTo>
                  <a:lnTo>
                    <a:pt x="112" y="1111"/>
                  </a:lnTo>
                  <a:lnTo>
                    <a:pt x="128" y="1097"/>
                  </a:lnTo>
                  <a:lnTo>
                    <a:pt x="143" y="1081"/>
                  </a:lnTo>
                  <a:lnTo>
                    <a:pt x="160" y="1064"/>
                  </a:lnTo>
                  <a:lnTo>
                    <a:pt x="176" y="1044"/>
                  </a:lnTo>
                  <a:lnTo>
                    <a:pt x="193" y="1023"/>
                  </a:lnTo>
                  <a:lnTo>
                    <a:pt x="209" y="998"/>
                  </a:lnTo>
                  <a:lnTo>
                    <a:pt x="226" y="972"/>
                  </a:lnTo>
                  <a:lnTo>
                    <a:pt x="243" y="943"/>
                  </a:lnTo>
                  <a:lnTo>
                    <a:pt x="258" y="912"/>
                  </a:lnTo>
                  <a:lnTo>
                    <a:pt x="275" y="877"/>
                  </a:lnTo>
                  <a:lnTo>
                    <a:pt x="291" y="840"/>
                  </a:lnTo>
                  <a:lnTo>
                    <a:pt x="307" y="799"/>
                  </a:lnTo>
                  <a:lnTo>
                    <a:pt x="322" y="756"/>
                  </a:lnTo>
                  <a:lnTo>
                    <a:pt x="336" y="709"/>
                  </a:lnTo>
                  <a:lnTo>
                    <a:pt x="350" y="658"/>
                  </a:lnTo>
                  <a:lnTo>
                    <a:pt x="363" y="606"/>
                  </a:lnTo>
                  <a:lnTo>
                    <a:pt x="375" y="548"/>
                  </a:lnTo>
                  <a:lnTo>
                    <a:pt x="387" y="488"/>
                  </a:lnTo>
                  <a:lnTo>
                    <a:pt x="397" y="422"/>
                  </a:lnTo>
                  <a:lnTo>
                    <a:pt x="398" y="407"/>
                  </a:lnTo>
                  <a:lnTo>
                    <a:pt x="399" y="367"/>
                  </a:lnTo>
                  <a:lnTo>
                    <a:pt x="400" y="340"/>
                  </a:lnTo>
                  <a:lnTo>
                    <a:pt x="400" y="308"/>
                  </a:lnTo>
                  <a:lnTo>
                    <a:pt x="399" y="274"/>
                  </a:lnTo>
                  <a:lnTo>
                    <a:pt x="397" y="238"/>
                  </a:lnTo>
                  <a:lnTo>
                    <a:pt x="394" y="202"/>
                  </a:lnTo>
                  <a:lnTo>
                    <a:pt x="390" y="165"/>
                  </a:lnTo>
                  <a:lnTo>
                    <a:pt x="386" y="147"/>
                  </a:lnTo>
                  <a:lnTo>
                    <a:pt x="382" y="130"/>
                  </a:lnTo>
                  <a:lnTo>
                    <a:pt x="378" y="113"/>
                  </a:lnTo>
                  <a:lnTo>
                    <a:pt x="373" y="96"/>
                  </a:lnTo>
                  <a:lnTo>
                    <a:pt x="368" y="80"/>
                  </a:lnTo>
                  <a:lnTo>
                    <a:pt x="361" y="65"/>
                  </a:lnTo>
                  <a:lnTo>
                    <a:pt x="355" y="52"/>
                  </a:lnTo>
                  <a:lnTo>
                    <a:pt x="347" y="39"/>
                  </a:lnTo>
                  <a:lnTo>
                    <a:pt x="339" y="27"/>
                  </a:lnTo>
                  <a:lnTo>
                    <a:pt x="329" y="17"/>
                  </a:lnTo>
                  <a:lnTo>
                    <a:pt x="320" y="7"/>
                  </a:lnTo>
                  <a:lnTo>
                    <a:pt x="309" y="0"/>
                  </a:lnTo>
                  <a:close/>
                </a:path>
              </a:pathLst>
            </a:custGeom>
            <a:solidFill>
              <a:srgbClr val="6C262A"/>
            </a:solidFill>
            <a:ln w="9525">
              <a:noFill/>
              <a:round/>
              <a:headEnd/>
              <a:tailEnd/>
            </a:ln>
          </p:spPr>
          <p:txBody>
            <a:bodyPr/>
            <a:lstStyle/>
            <a:p>
              <a:endParaRPr lang="zh-TW" altLang="en-US"/>
            </a:p>
          </p:txBody>
        </p:sp>
        <p:sp>
          <p:nvSpPr>
            <p:cNvPr id="36" name="Freeform 71"/>
            <p:cNvSpPr>
              <a:spLocks/>
            </p:cNvSpPr>
            <p:nvPr/>
          </p:nvSpPr>
          <p:spPr bwMode="auto">
            <a:xfrm>
              <a:off x="-1530350" y="584200"/>
              <a:ext cx="76200" cy="322262"/>
            </a:xfrm>
            <a:custGeom>
              <a:avLst/>
              <a:gdLst>
                <a:gd name="T0" fmla="*/ 2147483647 w 428"/>
                <a:gd name="T1" fmla="*/ 2147483647 h 1834"/>
                <a:gd name="T2" fmla="*/ 2147483647 w 428"/>
                <a:gd name="T3" fmla="*/ 2147483647 h 1834"/>
                <a:gd name="T4" fmla="*/ 2147483647 w 428"/>
                <a:gd name="T5" fmla="*/ 2147483647 h 1834"/>
                <a:gd name="T6" fmla="*/ 2147483647 w 428"/>
                <a:gd name="T7" fmla="*/ 2147483647 h 1834"/>
                <a:gd name="T8" fmla="*/ 2147483647 w 428"/>
                <a:gd name="T9" fmla="*/ 2147483647 h 1834"/>
                <a:gd name="T10" fmla="*/ 2147483647 w 428"/>
                <a:gd name="T11" fmla="*/ 2147483647 h 1834"/>
                <a:gd name="T12" fmla="*/ 2147483647 w 428"/>
                <a:gd name="T13" fmla="*/ 2147483647 h 1834"/>
                <a:gd name="T14" fmla="*/ 2147483647 w 428"/>
                <a:gd name="T15" fmla="*/ 2147483647 h 1834"/>
                <a:gd name="T16" fmla="*/ 2147483647 w 428"/>
                <a:gd name="T17" fmla="*/ 2147483647 h 1834"/>
                <a:gd name="T18" fmla="*/ 2147483647 w 428"/>
                <a:gd name="T19" fmla="*/ 2147483647 h 1834"/>
                <a:gd name="T20" fmla="*/ 2147483647 w 428"/>
                <a:gd name="T21" fmla="*/ 2147483647 h 1834"/>
                <a:gd name="T22" fmla="*/ 2147483647 w 428"/>
                <a:gd name="T23" fmla="*/ 2147483647 h 1834"/>
                <a:gd name="T24" fmla="*/ 2147483647 w 428"/>
                <a:gd name="T25" fmla="*/ 2147483647 h 1834"/>
                <a:gd name="T26" fmla="*/ 2147483647 w 428"/>
                <a:gd name="T27" fmla="*/ 2147483647 h 1834"/>
                <a:gd name="T28" fmla="*/ 2147483647 w 428"/>
                <a:gd name="T29" fmla="*/ 2147483647 h 1834"/>
                <a:gd name="T30" fmla="*/ 2147483647 w 428"/>
                <a:gd name="T31" fmla="*/ 2147483647 h 1834"/>
                <a:gd name="T32" fmla="*/ 2147483647 w 428"/>
                <a:gd name="T33" fmla="*/ 2147483647 h 1834"/>
                <a:gd name="T34" fmla="*/ 2147483647 w 428"/>
                <a:gd name="T35" fmla="*/ 2147483647 h 1834"/>
                <a:gd name="T36" fmla="*/ 2147483647 w 428"/>
                <a:gd name="T37" fmla="*/ 2147483647 h 1834"/>
                <a:gd name="T38" fmla="*/ 2147483647 w 428"/>
                <a:gd name="T39" fmla="*/ 2147483647 h 1834"/>
                <a:gd name="T40" fmla="*/ 2147483647 w 428"/>
                <a:gd name="T41" fmla="*/ 2147483647 h 1834"/>
                <a:gd name="T42" fmla="*/ 2147483647 w 428"/>
                <a:gd name="T43" fmla="*/ 2147483647 h 1834"/>
                <a:gd name="T44" fmla="*/ 2147483647 w 428"/>
                <a:gd name="T45" fmla="*/ 2147483647 h 1834"/>
                <a:gd name="T46" fmla="*/ 2147483647 w 428"/>
                <a:gd name="T47" fmla="*/ 2147483647 h 1834"/>
                <a:gd name="T48" fmla="*/ 2147483647 w 428"/>
                <a:gd name="T49" fmla="*/ 2147483647 h 1834"/>
                <a:gd name="T50" fmla="*/ 2147483647 w 428"/>
                <a:gd name="T51" fmla="*/ 2147483647 h 1834"/>
                <a:gd name="T52" fmla="*/ 2147483647 w 428"/>
                <a:gd name="T53" fmla="*/ 2147483647 h 1834"/>
                <a:gd name="T54" fmla="*/ 2147483647 w 428"/>
                <a:gd name="T55" fmla="*/ 2147483647 h 1834"/>
                <a:gd name="T56" fmla="*/ 2147483647 w 428"/>
                <a:gd name="T57" fmla="*/ 2147483647 h 1834"/>
                <a:gd name="T58" fmla="*/ 2147483647 w 428"/>
                <a:gd name="T59" fmla="*/ 2147483647 h 1834"/>
                <a:gd name="T60" fmla="*/ 2147483647 w 428"/>
                <a:gd name="T61" fmla="*/ 2147483647 h 1834"/>
                <a:gd name="T62" fmla="*/ 2147483647 w 428"/>
                <a:gd name="T63" fmla="*/ 2147483647 h 1834"/>
                <a:gd name="T64" fmla="*/ 2147483647 w 428"/>
                <a:gd name="T65" fmla="*/ 2147483647 h 1834"/>
                <a:gd name="T66" fmla="*/ 2147483647 w 428"/>
                <a:gd name="T67" fmla="*/ 2147483647 h 1834"/>
                <a:gd name="T68" fmla="*/ 2147483647 w 428"/>
                <a:gd name="T69" fmla="*/ 2147483647 h 1834"/>
                <a:gd name="T70" fmla="*/ 2147483647 w 428"/>
                <a:gd name="T71" fmla="*/ 0 h 1834"/>
                <a:gd name="T72" fmla="*/ 2147483647 w 428"/>
                <a:gd name="T73" fmla="*/ 2147483647 h 183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28"/>
                <a:gd name="T112" fmla="*/ 0 h 1834"/>
                <a:gd name="T113" fmla="*/ 428 w 428"/>
                <a:gd name="T114" fmla="*/ 1834 h 183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28" h="1834">
                  <a:moveTo>
                    <a:pt x="428" y="14"/>
                  </a:moveTo>
                  <a:lnTo>
                    <a:pt x="422" y="22"/>
                  </a:lnTo>
                  <a:lnTo>
                    <a:pt x="409" y="46"/>
                  </a:lnTo>
                  <a:lnTo>
                    <a:pt x="386" y="84"/>
                  </a:lnTo>
                  <a:lnTo>
                    <a:pt x="359" y="137"/>
                  </a:lnTo>
                  <a:lnTo>
                    <a:pt x="343" y="170"/>
                  </a:lnTo>
                  <a:lnTo>
                    <a:pt x="326" y="204"/>
                  </a:lnTo>
                  <a:lnTo>
                    <a:pt x="308" y="244"/>
                  </a:lnTo>
                  <a:lnTo>
                    <a:pt x="290" y="287"/>
                  </a:lnTo>
                  <a:lnTo>
                    <a:pt x="271" y="334"/>
                  </a:lnTo>
                  <a:lnTo>
                    <a:pt x="252" y="383"/>
                  </a:lnTo>
                  <a:lnTo>
                    <a:pt x="233" y="436"/>
                  </a:lnTo>
                  <a:lnTo>
                    <a:pt x="214" y="493"/>
                  </a:lnTo>
                  <a:lnTo>
                    <a:pt x="195" y="553"/>
                  </a:lnTo>
                  <a:lnTo>
                    <a:pt x="177" y="617"/>
                  </a:lnTo>
                  <a:lnTo>
                    <a:pt x="159" y="683"/>
                  </a:lnTo>
                  <a:lnTo>
                    <a:pt x="142" y="753"/>
                  </a:lnTo>
                  <a:lnTo>
                    <a:pt x="126" y="826"/>
                  </a:lnTo>
                  <a:lnTo>
                    <a:pt x="111" y="902"/>
                  </a:lnTo>
                  <a:lnTo>
                    <a:pt x="98" y="982"/>
                  </a:lnTo>
                  <a:lnTo>
                    <a:pt x="87" y="1065"/>
                  </a:lnTo>
                  <a:lnTo>
                    <a:pt x="76" y="1150"/>
                  </a:lnTo>
                  <a:lnTo>
                    <a:pt x="69" y="1238"/>
                  </a:lnTo>
                  <a:lnTo>
                    <a:pt x="62" y="1330"/>
                  </a:lnTo>
                  <a:lnTo>
                    <a:pt x="59" y="1425"/>
                  </a:lnTo>
                  <a:lnTo>
                    <a:pt x="57" y="1523"/>
                  </a:lnTo>
                  <a:lnTo>
                    <a:pt x="59" y="1624"/>
                  </a:lnTo>
                  <a:lnTo>
                    <a:pt x="63" y="1727"/>
                  </a:lnTo>
                  <a:lnTo>
                    <a:pt x="71" y="1834"/>
                  </a:lnTo>
                  <a:lnTo>
                    <a:pt x="69" y="1824"/>
                  </a:lnTo>
                  <a:lnTo>
                    <a:pt x="63" y="1796"/>
                  </a:lnTo>
                  <a:lnTo>
                    <a:pt x="55" y="1752"/>
                  </a:lnTo>
                  <a:lnTo>
                    <a:pt x="45" y="1693"/>
                  </a:lnTo>
                  <a:lnTo>
                    <a:pt x="35" y="1620"/>
                  </a:lnTo>
                  <a:lnTo>
                    <a:pt x="24" y="1535"/>
                  </a:lnTo>
                  <a:lnTo>
                    <a:pt x="20" y="1487"/>
                  </a:lnTo>
                  <a:lnTo>
                    <a:pt x="15" y="1438"/>
                  </a:lnTo>
                  <a:lnTo>
                    <a:pt x="10" y="1387"/>
                  </a:lnTo>
                  <a:lnTo>
                    <a:pt x="7" y="1333"/>
                  </a:lnTo>
                  <a:lnTo>
                    <a:pt x="4" y="1276"/>
                  </a:lnTo>
                  <a:lnTo>
                    <a:pt x="2" y="1219"/>
                  </a:lnTo>
                  <a:lnTo>
                    <a:pt x="1" y="1160"/>
                  </a:lnTo>
                  <a:lnTo>
                    <a:pt x="0" y="1098"/>
                  </a:lnTo>
                  <a:lnTo>
                    <a:pt x="1" y="1036"/>
                  </a:lnTo>
                  <a:lnTo>
                    <a:pt x="3" y="973"/>
                  </a:lnTo>
                  <a:lnTo>
                    <a:pt x="6" y="909"/>
                  </a:lnTo>
                  <a:lnTo>
                    <a:pt x="10" y="844"/>
                  </a:lnTo>
                  <a:lnTo>
                    <a:pt x="17" y="779"/>
                  </a:lnTo>
                  <a:lnTo>
                    <a:pt x="24" y="712"/>
                  </a:lnTo>
                  <a:lnTo>
                    <a:pt x="34" y="646"/>
                  </a:lnTo>
                  <a:lnTo>
                    <a:pt x="45" y="579"/>
                  </a:lnTo>
                  <a:lnTo>
                    <a:pt x="58" y="514"/>
                  </a:lnTo>
                  <a:lnTo>
                    <a:pt x="73" y="448"/>
                  </a:lnTo>
                  <a:lnTo>
                    <a:pt x="91" y="382"/>
                  </a:lnTo>
                  <a:lnTo>
                    <a:pt x="110" y="318"/>
                  </a:lnTo>
                  <a:lnTo>
                    <a:pt x="123" y="301"/>
                  </a:lnTo>
                  <a:lnTo>
                    <a:pt x="157" y="256"/>
                  </a:lnTo>
                  <a:lnTo>
                    <a:pt x="179" y="228"/>
                  </a:lnTo>
                  <a:lnTo>
                    <a:pt x="204" y="196"/>
                  </a:lnTo>
                  <a:lnTo>
                    <a:pt x="232" y="163"/>
                  </a:lnTo>
                  <a:lnTo>
                    <a:pt x="260" y="130"/>
                  </a:lnTo>
                  <a:lnTo>
                    <a:pt x="289" y="98"/>
                  </a:lnTo>
                  <a:lnTo>
                    <a:pt x="317" y="68"/>
                  </a:lnTo>
                  <a:lnTo>
                    <a:pt x="330" y="55"/>
                  </a:lnTo>
                  <a:lnTo>
                    <a:pt x="344" y="42"/>
                  </a:lnTo>
                  <a:lnTo>
                    <a:pt x="357" y="31"/>
                  </a:lnTo>
                  <a:lnTo>
                    <a:pt x="368" y="21"/>
                  </a:lnTo>
                  <a:lnTo>
                    <a:pt x="379" y="13"/>
                  </a:lnTo>
                  <a:lnTo>
                    <a:pt x="390" y="6"/>
                  </a:lnTo>
                  <a:lnTo>
                    <a:pt x="399" y="2"/>
                  </a:lnTo>
                  <a:lnTo>
                    <a:pt x="408" y="0"/>
                  </a:lnTo>
                  <a:lnTo>
                    <a:pt x="415" y="0"/>
                  </a:lnTo>
                  <a:lnTo>
                    <a:pt x="420" y="2"/>
                  </a:lnTo>
                  <a:lnTo>
                    <a:pt x="425" y="6"/>
                  </a:lnTo>
                  <a:lnTo>
                    <a:pt x="428" y="14"/>
                  </a:lnTo>
                  <a:close/>
                </a:path>
              </a:pathLst>
            </a:custGeom>
            <a:solidFill>
              <a:srgbClr val="6C262A"/>
            </a:solidFill>
            <a:ln w="9525">
              <a:noFill/>
              <a:round/>
              <a:headEnd/>
              <a:tailEnd/>
            </a:ln>
          </p:spPr>
          <p:txBody>
            <a:bodyPr/>
            <a:lstStyle/>
            <a:p>
              <a:endParaRPr lang="zh-TW" altLang="en-US"/>
            </a:p>
          </p:txBody>
        </p:sp>
        <p:sp>
          <p:nvSpPr>
            <p:cNvPr id="37" name="Freeform 72"/>
            <p:cNvSpPr>
              <a:spLocks/>
            </p:cNvSpPr>
            <p:nvPr/>
          </p:nvSpPr>
          <p:spPr bwMode="auto">
            <a:xfrm>
              <a:off x="-1181100" y="928688"/>
              <a:ext cx="173038" cy="212725"/>
            </a:xfrm>
            <a:custGeom>
              <a:avLst/>
              <a:gdLst>
                <a:gd name="T0" fmla="*/ 2147483647 w 986"/>
                <a:gd name="T1" fmla="*/ 2147483647 h 1199"/>
                <a:gd name="T2" fmla="*/ 2147483647 w 986"/>
                <a:gd name="T3" fmla="*/ 2147483647 h 1199"/>
                <a:gd name="T4" fmla="*/ 2147483647 w 986"/>
                <a:gd name="T5" fmla="*/ 2147483647 h 1199"/>
                <a:gd name="T6" fmla="*/ 2147483647 w 986"/>
                <a:gd name="T7" fmla="*/ 2147483647 h 1199"/>
                <a:gd name="T8" fmla="*/ 2147483647 w 986"/>
                <a:gd name="T9" fmla="*/ 2147483647 h 1199"/>
                <a:gd name="T10" fmla="*/ 2147483647 w 986"/>
                <a:gd name="T11" fmla="*/ 2147483647 h 1199"/>
                <a:gd name="T12" fmla="*/ 2147483647 w 986"/>
                <a:gd name="T13" fmla="*/ 2147483647 h 1199"/>
                <a:gd name="T14" fmla="*/ 2147483647 w 986"/>
                <a:gd name="T15" fmla="*/ 2147483647 h 1199"/>
                <a:gd name="T16" fmla="*/ 2147483647 w 986"/>
                <a:gd name="T17" fmla="*/ 2147483647 h 1199"/>
                <a:gd name="T18" fmla="*/ 2147483647 w 986"/>
                <a:gd name="T19" fmla="*/ 2147483647 h 1199"/>
                <a:gd name="T20" fmla="*/ 2147483647 w 986"/>
                <a:gd name="T21" fmla="*/ 2147483647 h 1199"/>
                <a:gd name="T22" fmla="*/ 2147483647 w 986"/>
                <a:gd name="T23" fmla="*/ 2147483647 h 1199"/>
                <a:gd name="T24" fmla="*/ 2147483647 w 986"/>
                <a:gd name="T25" fmla="*/ 0 h 1199"/>
                <a:gd name="T26" fmla="*/ 2147483647 w 986"/>
                <a:gd name="T27" fmla="*/ 2147483647 h 1199"/>
                <a:gd name="T28" fmla="*/ 2147483647 w 986"/>
                <a:gd name="T29" fmla="*/ 2147483647 h 1199"/>
                <a:gd name="T30" fmla="*/ 2147483647 w 986"/>
                <a:gd name="T31" fmla="*/ 2147483647 h 1199"/>
                <a:gd name="T32" fmla="*/ 2147483647 w 986"/>
                <a:gd name="T33" fmla="*/ 2147483647 h 1199"/>
                <a:gd name="T34" fmla="*/ 2147483647 w 986"/>
                <a:gd name="T35" fmla="*/ 2147483647 h 1199"/>
                <a:gd name="T36" fmla="*/ 2147483647 w 986"/>
                <a:gd name="T37" fmla="*/ 2147483647 h 1199"/>
                <a:gd name="T38" fmla="*/ 0 w 986"/>
                <a:gd name="T39" fmla="*/ 2147483647 h 1199"/>
                <a:gd name="T40" fmla="*/ 2147483647 w 986"/>
                <a:gd name="T41" fmla="*/ 2147483647 h 1199"/>
                <a:gd name="T42" fmla="*/ 2147483647 w 986"/>
                <a:gd name="T43" fmla="*/ 2147483647 h 1199"/>
                <a:gd name="T44" fmla="*/ 2147483647 w 986"/>
                <a:gd name="T45" fmla="*/ 2147483647 h 1199"/>
                <a:gd name="T46" fmla="*/ 2147483647 w 986"/>
                <a:gd name="T47" fmla="*/ 2147483647 h 1199"/>
                <a:gd name="T48" fmla="*/ 2147483647 w 986"/>
                <a:gd name="T49" fmla="*/ 2147483647 h 1199"/>
                <a:gd name="T50" fmla="*/ 2147483647 w 986"/>
                <a:gd name="T51" fmla="*/ 2147483647 h 1199"/>
                <a:gd name="T52" fmla="*/ 2147483647 w 986"/>
                <a:gd name="T53" fmla="*/ 2147483647 h 1199"/>
                <a:gd name="T54" fmla="*/ 2147483647 w 986"/>
                <a:gd name="T55" fmla="*/ 2147483647 h 1199"/>
                <a:gd name="T56" fmla="*/ 2147483647 w 986"/>
                <a:gd name="T57" fmla="*/ 2147483647 h 1199"/>
                <a:gd name="T58" fmla="*/ 2147483647 w 986"/>
                <a:gd name="T59" fmla="*/ 2147483647 h 1199"/>
                <a:gd name="T60" fmla="*/ 2147483647 w 986"/>
                <a:gd name="T61" fmla="*/ 2147483647 h 1199"/>
                <a:gd name="T62" fmla="*/ 2147483647 w 986"/>
                <a:gd name="T63" fmla="*/ 2147483647 h 11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86"/>
                <a:gd name="T97" fmla="*/ 0 h 1199"/>
                <a:gd name="T98" fmla="*/ 986 w 986"/>
                <a:gd name="T99" fmla="*/ 1199 h 11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86" h="1199">
                  <a:moveTo>
                    <a:pt x="765" y="1092"/>
                  </a:moveTo>
                  <a:lnTo>
                    <a:pt x="816" y="1047"/>
                  </a:lnTo>
                  <a:lnTo>
                    <a:pt x="860" y="999"/>
                  </a:lnTo>
                  <a:lnTo>
                    <a:pt x="897" y="949"/>
                  </a:lnTo>
                  <a:lnTo>
                    <a:pt x="928" y="896"/>
                  </a:lnTo>
                  <a:lnTo>
                    <a:pt x="951" y="839"/>
                  </a:lnTo>
                  <a:lnTo>
                    <a:pt x="969" y="782"/>
                  </a:lnTo>
                  <a:lnTo>
                    <a:pt x="981" y="723"/>
                  </a:lnTo>
                  <a:lnTo>
                    <a:pt x="986" y="664"/>
                  </a:lnTo>
                  <a:lnTo>
                    <a:pt x="986" y="604"/>
                  </a:lnTo>
                  <a:lnTo>
                    <a:pt x="982" y="545"/>
                  </a:lnTo>
                  <a:lnTo>
                    <a:pt x="972" y="486"/>
                  </a:lnTo>
                  <a:lnTo>
                    <a:pt x="957" y="428"/>
                  </a:lnTo>
                  <a:lnTo>
                    <a:pt x="939" y="372"/>
                  </a:lnTo>
                  <a:lnTo>
                    <a:pt x="916" y="318"/>
                  </a:lnTo>
                  <a:lnTo>
                    <a:pt x="889" y="266"/>
                  </a:lnTo>
                  <a:lnTo>
                    <a:pt x="860" y="219"/>
                  </a:lnTo>
                  <a:lnTo>
                    <a:pt x="826" y="173"/>
                  </a:lnTo>
                  <a:lnTo>
                    <a:pt x="790" y="133"/>
                  </a:lnTo>
                  <a:lnTo>
                    <a:pt x="750" y="97"/>
                  </a:lnTo>
                  <a:lnTo>
                    <a:pt x="708" y="65"/>
                  </a:lnTo>
                  <a:lnTo>
                    <a:pt x="664" y="40"/>
                  </a:lnTo>
                  <a:lnTo>
                    <a:pt x="617" y="20"/>
                  </a:lnTo>
                  <a:lnTo>
                    <a:pt x="569" y="6"/>
                  </a:lnTo>
                  <a:lnTo>
                    <a:pt x="521" y="0"/>
                  </a:lnTo>
                  <a:lnTo>
                    <a:pt x="470" y="0"/>
                  </a:lnTo>
                  <a:lnTo>
                    <a:pt x="418" y="8"/>
                  </a:lnTo>
                  <a:lnTo>
                    <a:pt x="366" y="25"/>
                  </a:lnTo>
                  <a:lnTo>
                    <a:pt x="313" y="50"/>
                  </a:lnTo>
                  <a:lnTo>
                    <a:pt x="260" y="85"/>
                  </a:lnTo>
                  <a:lnTo>
                    <a:pt x="207" y="130"/>
                  </a:lnTo>
                  <a:lnTo>
                    <a:pt x="155" y="184"/>
                  </a:lnTo>
                  <a:lnTo>
                    <a:pt x="103" y="249"/>
                  </a:lnTo>
                  <a:lnTo>
                    <a:pt x="76" y="291"/>
                  </a:lnTo>
                  <a:lnTo>
                    <a:pt x="53" y="334"/>
                  </a:lnTo>
                  <a:lnTo>
                    <a:pt x="34" y="379"/>
                  </a:lnTo>
                  <a:lnTo>
                    <a:pt x="21" y="425"/>
                  </a:lnTo>
                  <a:lnTo>
                    <a:pt x="10" y="472"/>
                  </a:lnTo>
                  <a:lnTo>
                    <a:pt x="4" y="521"/>
                  </a:lnTo>
                  <a:lnTo>
                    <a:pt x="0" y="569"/>
                  </a:lnTo>
                  <a:lnTo>
                    <a:pt x="2" y="618"/>
                  </a:lnTo>
                  <a:lnTo>
                    <a:pt x="6" y="667"/>
                  </a:lnTo>
                  <a:lnTo>
                    <a:pt x="14" y="714"/>
                  </a:lnTo>
                  <a:lnTo>
                    <a:pt x="25" y="762"/>
                  </a:lnTo>
                  <a:lnTo>
                    <a:pt x="39" y="809"/>
                  </a:lnTo>
                  <a:lnTo>
                    <a:pt x="56" y="854"/>
                  </a:lnTo>
                  <a:lnTo>
                    <a:pt x="76" y="899"/>
                  </a:lnTo>
                  <a:lnTo>
                    <a:pt x="98" y="940"/>
                  </a:lnTo>
                  <a:lnTo>
                    <a:pt x="123" y="980"/>
                  </a:lnTo>
                  <a:lnTo>
                    <a:pt x="151" y="1017"/>
                  </a:lnTo>
                  <a:lnTo>
                    <a:pt x="181" y="1052"/>
                  </a:lnTo>
                  <a:lnTo>
                    <a:pt x="212" y="1084"/>
                  </a:lnTo>
                  <a:lnTo>
                    <a:pt x="246" y="1113"/>
                  </a:lnTo>
                  <a:lnTo>
                    <a:pt x="282" y="1138"/>
                  </a:lnTo>
                  <a:lnTo>
                    <a:pt x="319" y="1158"/>
                  </a:lnTo>
                  <a:lnTo>
                    <a:pt x="359" y="1175"/>
                  </a:lnTo>
                  <a:lnTo>
                    <a:pt x="400" y="1188"/>
                  </a:lnTo>
                  <a:lnTo>
                    <a:pt x="442" y="1195"/>
                  </a:lnTo>
                  <a:lnTo>
                    <a:pt x="486" y="1199"/>
                  </a:lnTo>
                  <a:lnTo>
                    <a:pt x="530" y="1195"/>
                  </a:lnTo>
                  <a:lnTo>
                    <a:pt x="576" y="1187"/>
                  </a:lnTo>
                  <a:lnTo>
                    <a:pt x="621" y="1173"/>
                  </a:lnTo>
                  <a:lnTo>
                    <a:pt x="669" y="1152"/>
                  </a:lnTo>
                  <a:lnTo>
                    <a:pt x="717" y="1125"/>
                  </a:lnTo>
                  <a:lnTo>
                    <a:pt x="765" y="1092"/>
                  </a:lnTo>
                  <a:close/>
                </a:path>
              </a:pathLst>
            </a:custGeom>
            <a:solidFill>
              <a:srgbClr val="EEA38B"/>
            </a:solidFill>
            <a:ln w="9525">
              <a:noFill/>
              <a:round/>
              <a:headEnd/>
              <a:tailEnd/>
            </a:ln>
          </p:spPr>
          <p:txBody>
            <a:bodyPr/>
            <a:lstStyle/>
            <a:p>
              <a:endParaRPr lang="zh-TW" altLang="en-US"/>
            </a:p>
          </p:txBody>
        </p:sp>
        <p:sp>
          <p:nvSpPr>
            <p:cNvPr id="38" name="Freeform 73"/>
            <p:cNvSpPr>
              <a:spLocks/>
            </p:cNvSpPr>
            <p:nvPr/>
          </p:nvSpPr>
          <p:spPr bwMode="auto">
            <a:xfrm>
              <a:off x="-1525588" y="890588"/>
              <a:ext cx="131763" cy="160337"/>
            </a:xfrm>
            <a:custGeom>
              <a:avLst/>
              <a:gdLst>
                <a:gd name="T0" fmla="*/ 2147483647 w 747"/>
                <a:gd name="T1" fmla="*/ 2147483647 h 910"/>
                <a:gd name="T2" fmla="*/ 2147483647 w 747"/>
                <a:gd name="T3" fmla="*/ 2147483647 h 910"/>
                <a:gd name="T4" fmla="*/ 2147483647 w 747"/>
                <a:gd name="T5" fmla="*/ 2147483647 h 910"/>
                <a:gd name="T6" fmla="*/ 2147483647 w 747"/>
                <a:gd name="T7" fmla="*/ 2147483647 h 910"/>
                <a:gd name="T8" fmla="*/ 2147483647 w 747"/>
                <a:gd name="T9" fmla="*/ 2147483647 h 910"/>
                <a:gd name="T10" fmla="*/ 2147483647 w 747"/>
                <a:gd name="T11" fmla="*/ 2147483647 h 910"/>
                <a:gd name="T12" fmla="*/ 2147483647 w 747"/>
                <a:gd name="T13" fmla="*/ 2147483647 h 910"/>
                <a:gd name="T14" fmla="*/ 2147483647 w 747"/>
                <a:gd name="T15" fmla="*/ 2147483647 h 910"/>
                <a:gd name="T16" fmla="*/ 2147483647 w 747"/>
                <a:gd name="T17" fmla="*/ 2147483647 h 910"/>
                <a:gd name="T18" fmla="*/ 2147483647 w 747"/>
                <a:gd name="T19" fmla="*/ 2147483647 h 910"/>
                <a:gd name="T20" fmla="*/ 2147483647 w 747"/>
                <a:gd name="T21" fmla="*/ 2147483647 h 910"/>
                <a:gd name="T22" fmla="*/ 2147483647 w 747"/>
                <a:gd name="T23" fmla="*/ 2147483647 h 910"/>
                <a:gd name="T24" fmla="*/ 2147483647 w 747"/>
                <a:gd name="T25" fmla="*/ 2147483647 h 910"/>
                <a:gd name="T26" fmla="*/ 2147483647 w 747"/>
                <a:gd name="T27" fmla="*/ 2147483647 h 910"/>
                <a:gd name="T28" fmla="*/ 2147483647 w 747"/>
                <a:gd name="T29" fmla="*/ 2147483647 h 910"/>
                <a:gd name="T30" fmla="*/ 2147483647 w 747"/>
                <a:gd name="T31" fmla="*/ 2147483647 h 910"/>
                <a:gd name="T32" fmla="*/ 2147483647 w 747"/>
                <a:gd name="T33" fmla="*/ 2147483647 h 910"/>
                <a:gd name="T34" fmla="*/ 2147483647 w 747"/>
                <a:gd name="T35" fmla="*/ 2147483647 h 910"/>
                <a:gd name="T36" fmla="*/ 2147483647 w 747"/>
                <a:gd name="T37" fmla="*/ 2147483647 h 910"/>
                <a:gd name="T38" fmla="*/ 0 w 747"/>
                <a:gd name="T39" fmla="*/ 2147483647 h 910"/>
                <a:gd name="T40" fmla="*/ 2147483647 w 747"/>
                <a:gd name="T41" fmla="*/ 2147483647 h 910"/>
                <a:gd name="T42" fmla="*/ 2147483647 w 747"/>
                <a:gd name="T43" fmla="*/ 2147483647 h 910"/>
                <a:gd name="T44" fmla="*/ 2147483647 w 747"/>
                <a:gd name="T45" fmla="*/ 2147483647 h 910"/>
                <a:gd name="T46" fmla="*/ 2147483647 w 747"/>
                <a:gd name="T47" fmla="*/ 2147483647 h 910"/>
                <a:gd name="T48" fmla="*/ 2147483647 w 747"/>
                <a:gd name="T49" fmla="*/ 2147483647 h 910"/>
                <a:gd name="T50" fmla="*/ 2147483647 w 747"/>
                <a:gd name="T51" fmla="*/ 2147483647 h 910"/>
                <a:gd name="T52" fmla="*/ 2147483647 w 747"/>
                <a:gd name="T53" fmla="*/ 2147483647 h 910"/>
                <a:gd name="T54" fmla="*/ 2147483647 w 747"/>
                <a:gd name="T55" fmla="*/ 2147483647 h 910"/>
                <a:gd name="T56" fmla="*/ 2147483647 w 747"/>
                <a:gd name="T57" fmla="*/ 2147483647 h 910"/>
                <a:gd name="T58" fmla="*/ 2147483647 w 747"/>
                <a:gd name="T59" fmla="*/ 2147483647 h 910"/>
                <a:gd name="T60" fmla="*/ 2147483647 w 747"/>
                <a:gd name="T61" fmla="*/ 2147483647 h 910"/>
                <a:gd name="T62" fmla="*/ 2147483647 w 747"/>
                <a:gd name="T63" fmla="*/ 2147483647 h 91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47"/>
                <a:gd name="T97" fmla="*/ 0 h 910"/>
                <a:gd name="T98" fmla="*/ 747 w 747"/>
                <a:gd name="T99" fmla="*/ 910 h 91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47" h="910">
                  <a:moveTo>
                    <a:pt x="579" y="829"/>
                  </a:moveTo>
                  <a:lnTo>
                    <a:pt x="619" y="796"/>
                  </a:lnTo>
                  <a:lnTo>
                    <a:pt x="651" y="760"/>
                  </a:lnTo>
                  <a:lnTo>
                    <a:pt x="680" y="721"/>
                  </a:lnTo>
                  <a:lnTo>
                    <a:pt x="702" y="680"/>
                  </a:lnTo>
                  <a:lnTo>
                    <a:pt x="720" y="638"/>
                  </a:lnTo>
                  <a:lnTo>
                    <a:pt x="734" y="595"/>
                  </a:lnTo>
                  <a:lnTo>
                    <a:pt x="743" y="550"/>
                  </a:lnTo>
                  <a:lnTo>
                    <a:pt x="747" y="505"/>
                  </a:lnTo>
                  <a:lnTo>
                    <a:pt x="747" y="459"/>
                  </a:lnTo>
                  <a:lnTo>
                    <a:pt x="744" y="415"/>
                  </a:lnTo>
                  <a:lnTo>
                    <a:pt x="736" y="370"/>
                  </a:lnTo>
                  <a:lnTo>
                    <a:pt x="726" y="326"/>
                  </a:lnTo>
                  <a:lnTo>
                    <a:pt x="712" y="283"/>
                  </a:lnTo>
                  <a:lnTo>
                    <a:pt x="694" y="243"/>
                  </a:lnTo>
                  <a:lnTo>
                    <a:pt x="674" y="204"/>
                  </a:lnTo>
                  <a:lnTo>
                    <a:pt x="651" y="167"/>
                  </a:lnTo>
                  <a:lnTo>
                    <a:pt x="626" y="133"/>
                  </a:lnTo>
                  <a:lnTo>
                    <a:pt x="597" y="102"/>
                  </a:lnTo>
                  <a:lnTo>
                    <a:pt x="568" y="75"/>
                  </a:lnTo>
                  <a:lnTo>
                    <a:pt x="536" y="51"/>
                  </a:lnTo>
                  <a:lnTo>
                    <a:pt x="503" y="31"/>
                  </a:lnTo>
                  <a:lnTo>
                    <a:pt x="468" y="16"/>
                  </a:lnTo>
                  <a:lnTo>
                    <a:pt x="431" y="6"/>
                  </a:lnTo>
                  <a:lnTo>
                    <a:pt x="394" y="0"/>
                  </a:lnTo>
                  <a:lnTo>
                    <a:pt x="355" y="1"/>
                  </a:lnTo>
                  <a:lnTo>
                    <a:pt x="317" y="8"/>
                  </a:lnTo>
                  <a:lnTo>
                    <a:pt x="276" y="21"/>
                  </a:lnTo>
                  <a:lnTo>
                    <a:pt x="236" y="40"/>
                  </a:lnTo>
                  <a:lnTo>
                    <a:pt x="196" y="66"/>
                  </a:lnTo>
                  <a:lnTo>
                    <a:pt x="157" y="99"/>
                  </a:lnTo>
                  <a:lnTo>
                    <a:pt x="116" y="140"/>
                  </a:lnTo>
                  <a:lnTo>
                    <a:pt x="77" y="190"/>
                  </a:lnTo>
                  <a:lnTo>
                    <a:pt x="57" y="222"/>
                  </a:lnTo>
                  <a:lnTo>
                    <a:pt x="39" y="255"/>
                  </a:lnTo>
                  <a:lnTo>
                    <a:pt x="25" y="289"/>
                  </a:lnTo>
                  <a:lnTo>
                    <a:pt x="15" y="323"/>
                  </a:lnTo>
                  <a:lnTo>
                    <a:pt x="7" y="359"/>
                  </a:lnTo>
                  <a:lnTo>
                    <a:pt x="2" y="396"/>
                  </a:lnTo>
                  <a:lnTo>
                    <a:pt x="0" y="433"/>
                  </a:lnTo>
                  <a:lnTo>
                    <a:pt x="1" y="470"/>
                  </a:lnTo>
                  <a:lnTo>
                    <a:pt x="4" y="507"/>
                  </a:lnTo>
                  <a:lnTo>
                    <a:pt x="9" y="544"/>
                  </a:lnTo>
                  <a:lnTo>
                    <a:pt x="18" y="580"/>
                  </a:lnTo>
                  <a:lnTo>
                    <a:pt x="28" y="615"/>
                  </a:lnTo>
                  <a:lnTo>
                    <a:pt x="41" y="650"/>
                  </a:lnTo>
                  <a:lnTo>
                    <a:pt x="57" y="683"/>
                  </a:lnTo>
                  <a:lnTo>
                    <a:pt x="74" y="714"/>
                  </a:lnTo>
                  <a:lnTo>
                    <a:pt x="93" y="745"/>
                  </a:lnTo>
                  <a:lnTo>
                    <a:pt x="113" y="774"/>
                  </a:lnTo>
                  <a:lnTo>
                    <a:pt x="135" y="800"/>
                  </a:lnTo>
                  <a:lnTo>
                    <a:pt x="160" y="823"/>
                  </a:lnTo>
                  <a:lnTo>
                    <a:pt x="186" y="846"/>
                  </a:lnTo>
                  <a:lnTo>
                    <a:pt x="213" y="865"/>
                  </a:lnTo>
                  <a:lnTo>
                    <a:pt x="241" y="881"/>
                  </a:lnTo>
                  <a:lnTo>
                    <a:pt x="271" y="893"/>
                  </a:lnTo>
                  <a:lnTo>
                    <a:pt x="302" y="903"/>
                  </a:lnTo>
                  <a:lnTo>
                    <a:pt x="335" y="908"/>
                  </a:lnTo>
                  <a:lnTo>
                    <a:pt x="367" y="910"/>
                  </a:lnTo>
                  <a:lnTo>
                    <a:pt x="401" y="908"/>
                  </a:lnTo>
                  <a:lnTo>
                    <a:pt x="435" y="902"/>
                  </a:lnTo>
                  <a:lnTo>
                    <a:pt x="470" y="891"/>
                  </a:lnTo>
                  <a:lnTo>
                    <a:pt x="506" y="875"/>
                  </a:lnTo>
                  <a:lnTo>
                    <a:pt x="542" y="855"/>
                  </a:lnTo>
                  <a:lnTo>
                    <a:pt x="579" y="829"/>
                  </a:lnTo>
                  <a:close/>
                </a:path>
              </a:pathLst>
            </a:custGeom>
            <a:solidFill>
              <a:srgbClr val="EEA38B"/>
            </a:solidFill>
            <a:ln w="9525">
              <a:noFill/>
              <a:round/>
              <a:headEnd/>
              <a:tailEnd/>
            </a:ln>
          </p:spPr>
          <p:txBody>
            <a:bodyPr/>
            <a:lstStyle/>
            <a:p>
              <a:endParaRPr lang="zh-TW" altLang="en-US"/>
            </a:p>
          </p:txBody>
        </p:sp>
        <p:sp>
          <p:nvSpPr>
            <p:cNvPr id="39" name="Freeform 74"/>
            <p:cNvSpPr>
              <a:spLocks/>
            </p:cNvSpPr>
            <p:nvPr/>
          </p:nvSpPr>
          <p:spPr bwMode="auto">
            <a:xfrm>
              <a:off x="-1141413" y="963613"/>
              <a:ext cx="101600" cy="131762"/>
            </a:xfrm>
            <a:custGeom>
              <a:avLst/>
              <a:gdLst>
                <a:gd name="T0" fmla="*/ 2147483647 w 577"/>
                <a:gd name="T1" fmla="*/ 2147483647 h 742"/>
                <a:gd name="T2" fmla="*/ 2147483647 w 577"/>
                <a:gd name="T3" fmla="*/ 2147483647 h 742"/>
                <a:gd name="T4" fmla="*/ 2147483647 w 577"/>
                <a:gd name="T5" fmla="*/ 2147483647 h 742"/>
                <a:gd name="T6" fmla="*/ 2147483647 w 577"/>
                <a:gd name="T7" fmla="*/ 2147483647 h 742"/>
                <a:gd name="T8" fmla="*/ 2147483647 w 577"/>
                <a:gd name="T9" fmla="*/ 2147483647 h 742"/>
                <a:gd name="T10" fmla="*/ 2147483647 w 577"/>
                <a:gd name="T11" fmla="*/ 2147483647 h 742"/>
                <a:gd name="T12" fmla="*/ 2147483647 w 577"/>
                <a:gd name="T13" fmla="*/ 2147483647 h 742"/>
                <a:gd name="T14" fmla="*/ 2147483647 w 577"/>
                <a:gd name="T15" fmla="*/ 2147483647 h 742"/>
                <a:gd name="T16" fmla="*/ 2147483647 w 577"/>
                <a:gd name="T17" fmla="*/ 2147483647 h 742"/>
                <a:gd name="T18" fmla="*/ 2147483647 w 577"/>
                <a:gd name="T19" fmla="*/ 2147483647 h 742"/>
                <a:gd name="T20" fmla="*/ 2147483647 w 577"/>
                <a:gd name="T21" fmla="*/ 2147483647 h 742"/>
                <a:gd name="T22" fmla="*/ 2147483647 w 577"/>
                <a:gd name="T23" fmla="*/ 0 h 742"/>
                <a:gd name="T24" fmla="*/ 2147483647 w 577"/>
                <a:gd name="T25" fmla="*/ 2147483647 h 742"/>
                <a:gd name="T26" fmla="*/ 2147483647 w 577"/>
                <a:gd name="T27" fmla="*/ 2147483647 h 742"/>
                <a:gd name="T28" fmla="*/ 2147483647 w 577"/>
                <a:gd name="T29" fmla="*/ 2147483647 h 742"/>
                <a:gd name="T30" fmla="*/ 2147483647 w 577"/>
                <a:gd name="T31" fmla="*/ 2147483647 h 742"/>
                <a:gd name="T32" fmla="*/ 2147483647 w 577"/>
                <a:gd name="T33" fmla="*/ 2147483647 h 742"/>
                <a:gd name="T34" fmla="*/ 0 w 577"/>
                <a:gd name="T35" fmla="*/ 2147483647 h 742"/>
                <a:gd name="T36" fmla="*/ 2147483647 w 577"/>
                <a:gd name="T37" fmla="*/ 2147483647 h 742"/>
                <a:gd name="T38" fmla="*/ 2147483647 w 577"/>
                <a:gd name="T39" fmla="*/ 2147483647 h 742"/>
                <a:gd name="T40" fmla="*/ 2147483647 w 577"/>
                <a:gd name="T41" fmla="*/ 2147483647 h 742"/>
                <a:gd name="T42" fmla="*/ 2147483647 w 577"/>
                <a:gd name="T43" fmla="*/ 2147483647 h 742"/>
                <a:gd name="T44" fmla="*/ 2147483647 w 577"/>
                <a:gd name="T45" fmla="*/ 2147483647 h 742"/>
                <a:gd name="T46" fmla="*/ 2147483647 w 577"/>
                <a:gd name="T47" fmla="*/ 2147483647 h 742"/>
                <a:gd name="T48" fmla="*/ 2147483647 w 577"/>
                <a:gd name="T49" fmla="*/ 2147483647 h 742"/>
                <a:gd name="T50" fmla="*/ 2147483647 w 577"/>
                <a:gd name="T51" fmla="*/ 2147483647 h 742"/>
                <a:gd name="T52" fmla="*/ 2147483647 w 577"/>
                <a:gd name="T53" fmla="*/ 2147483647 h 742"/>
                <a:gd name="T54" fmla="*/ 2147483647 w 577"/>
                <a:gd name="T55" fmla="*/ 2147483647 h 742"/>
                <a:gd name="T56" fmla="*/ 2147483647 w 577"/>
                <a:gd name="T57" fmla="*/ 2147483647 h 742"/>
                <a:gd name="T58" fmla="*/ 2147483647 w 577"/>
                <a:gd name="T59" fmla="*/ 2147483647 h 742"/>
                <a:gd name="T60" fmla="*/ 2147483647 w 577"/>
                <a:gd name="T61" fmla="*/ 2147483647 h 742"/>
                <a:gd name="T62" fmla="*/ 2147483647 w 577"/>
                <a:gd name="T63" fmla="*/ 2147483647 h 74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77"/>
                <a:gd name="T97" fmla="*/ 0 h 742"/>
                <a:gd name="T98" fmla="*/ 577 w 577"/>
                <a:gd name="T99" fmla="*/ 742 h 74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77" h="742">
                  <a:moveTo>
                    <a:pt x="467" y="654"/>
                  </a:moveTo>
                  <a:lnTo>
                    <a:pt x="499" y="614"/>
                  </a:lnTo>
                  <a:lnTo>
                    <a:pt x="525" y="574"/>
                  </a:lnTo>
                  <a:lnTo>
                    <a:pt x="545" y="533"/>
                  </a:lnTo>
                  <a:lnTo>
                    <a:pt x="561" y="492"/>
                  </a:lnTo>
                  <a:lnTo>
                    <a:pt x="570" y="452"/>
                  </a:lnTo>
                  <a:lnTo>
                    <a:pt x="575" y="412"/>
                  </a:lnTo>
                  <a:lnTo>
                    <a:pt x="577" y="372"/>
                  </a:lnTo>
                  <a:lnTo>
                    <a:pt x="573" y="334"/>
                  </a:lnTo>
                  <a:lnTo>
                    <a:pt x="567" y="296"/>
                  </a:lnTo>
                  <a:lnTo>
                    <a:pt x="556" y="260"/>
                  </a:lnTo>
                  <a:lnTo>
                    <a:pt x="543" y="225"/>
                  </a:lnTo>
                  <a:lnTo>
                    <a:pt x="526" y="192"/>
                  </a:lnTo>
                  <a:lnTo>
                    <a:pt x="506" y="161"/>
                  </a:lnTo>
                  <a:lnTo>
                    <a:pt x="484" y="132"/>
                  </a:lnTo>
                  <a:lnTo>
                    <a:pt x="460" y="104"/>
                  </a:lnTo>
                  <a:lnTo>
                    <a:pt x="435" y="80"/>
                  </a:lnTo>
                  <a:lnTo>
                    <a:pt x="407" y="59"/>
                  </a:lnTo>
                  <a:lnTo>
                    <a:pt x="378" y="40"/>
                  </a:lnTo>
                  <a:lnTo>
                    <a:pt x="349" y="25"/>
                  </a:lnTo>
                  <a:lnTo>
                    <a:pt x="319" y="12"/>
                  </a:lnTo>
                  <a:lnTo>
                    <a:pt x="288" y="5"/>
                  </a:lnTo>
                  <a:lnTo>
                    <a:pt x="258" y="0"/>
                  </a:lnTo>
                  <a:lnTo>
                    <a:pt x="227" y="0"/>
                  </a:lnTo>
                  <a:lnTo>
                    <a:pt x="197" y="3"/>
                  </a:lnTo>
                  <a:lnTo>
                    <a:pt x="169" y="11"/>
                  </a:lnTo>
                  <a:lnTo>
                    <a:pt x="140" y="24"/>
                  </a:lnTo>
                  <a:lnTo>
                    <a:pt x="114" y="42"/>
                  </a:lnTo>
                  <a:lnTo>
                    <a:pt x="88" y="65"/>
                  </a:lnTo>
                  <a:lnTo>
                    <a:pt x="66" y="93"/>
                  </a:lnTo>
                  <a:lnTo>
                    <a:pt x="45" y="127"/>
                  </a:lnTo>
                  <a:lnTo>
                    <a:pt x="27" y="167"/>
                  </a:lnTo>
                  <a:lnTo>
                    <a:pt x="11" y="212"/>
                  </a:lnTo>
                  <a:lnTo>
                    <a:pt x="5" y="235"/>
                  </a:lnTo>
                  <a:lnTo>
                    <a:pt x="2" y="259"/>
                  </a:lnTo>
                  <a:lnTo>
                    <a:pt x="0" y="285"/>
                  </a:lnTo>
                  <a:lnTo>
                    <a:pt x="0" y="311"/>
                  </a:lnTo>
                  <a:lnTo>
                    <a:pt x="2" y="338"/>
                  </a:lnTo>
                  <a:lnTo>
                    <a:pt x="5" y="366"/>
                  </a:lnTo>
                  <a:lnTo>
                    <a:pt x="11" y="395"/>
                  </a:lnTo>
                  <a:lnTo>
                    <a:pt x="18" y="422"/>
                  </a:lnTo>
                  <a:lnTo>
                    <a:pt x="26" y="451"/>
                  </a:lnTo>
                  <a:lnTo>
                    <a:pt x="35" y="478"/>
                  </a:lnTo>
                  <a:lnTo>
                    <a:pt x="47" y="506"/>
                  </a:lnTo>
                  <a:lnTo>
                    <a:pt x="58" y="532"/>
                  </a:lnTo>
                  <a:lnTo>
                    <a:pt x="72" y="559"/>
                  </a:lnTo>
                  <a:lnTo>
                    <a:pt x="86" y="584"/>
                  </a:lnTo>
                  <a:lnTo>
                    <a:pt x="102" y="607"/>
                  </a:lnTo>
                  <a:lnTo>
                    <a:pt x="119" y="631"/>
                  </a:lnTo>
                  <a:lnTo>
                    <a:pt x="136" y="651"/>
                  </a:lnTo>
                  <a:lnTo>
                    <a:pt x="155" y="671"/>
                  </a:lnTo>
                  <a:lnTo>
                    <a:pt x="174" y="688"/>
                  </a:lnTo>
                  <a:lnTo>
                    <a:pt x="194" y="704"/>
                  </a:lnTo>
                  <a:lnTo>
                    <a:pt x="214" y="717"/>
                  </a:lnTo>
                  <a:lnTo>
                    <a:pt x="235" y="727"/>
                  </a:lnTo>
                  <a:lnTo>
                    <a:pt x="258" y="735"/>
                  </a:lnTo>
                  <a:lnTo>
                    <a:pt x="280" y="740"/>
                  </a:lnTo>
                  <a:lnTo>
                    <a:pt x="302" y="742"/>
                  </a:lnTo>
                  <a:lnTo>
                    <a:pt x="325" y="740"/>
                  </a:lnTo>
                  <a:lnTo>
                    <a:pt x="349" y="736"/>
                  </a:lnTo>
                  <a:lnTo>
                    <a:pt x="372" y="727"/>
                  </a:lnTo>
                  <a:lnTo>
                    <a:pt x="395" y="716"/>
                  </a:lnTo>
                  <a:lnTo>
                    <a:pt x="420" y="699"/>
                  </a:lnTo>
                  <a:lnTo>
                    <a:pt x="443" y="678"/>
                  </a:lnTo>
                  <a:lnTo>
                    <a:pt x="467" y="654"/>
                  </a:lnTo>
                  <a:close/>
                </a:path>
              </a:pathLst>
            </a:custGeom>
            <a:solidFill>
              <a:srgbClr val="EB937A"/>
            </a:solidFill>
            <a:ln w="9525">
              <a:noFill/>
              <a:round/>
              <a:headEnd/>
              <a:tailEnd/>
            </a:ln>
          </p:spPr>
          <p:txBody>
            <a:bodyPr/>
            <a:lstStyle/>
            <a:p>
              <a:endParaRPr lang="zh-TW" altLang="en-US"/>
            </a:p>
          </p:txBody>
        </p:sp>
        <p:sp>
          <p:nvSpPr>
            <p:cNvPr id="40" name="Freeform 75"/>
            <p:cNvSpPr>
              <a:spLocks/>
            </p:cNvSpPr>
            <p:nvPr/>
          </p:nvSpPr>
          <p:spPr bwMode="auto">
            <a:xfrm>
              <a:off x="-1512888" y="915988"/>
              <a:ext cx="95250" cy="122237"/>
            </a:xfrm>
            <a:custGeom>
              <a:avLst/>
              <a:gdLst>
                <a:gd name="T0" fmla="*/ 2147483647 w 541"/>
                <a:gd name="T1" fmla="*/ 2147483647 h 696"/>
                <a:gd name="T2" fmla="*/ 2147483647 w 541"/>
                <a:gd name="T3" fmla="*/ 2147483647 h 696"/>
                <a:gd name="T4" fmla="*/ 2147483647 w 541"/>
                <a:gd name="T5" fmla="*/ 2147483647 h 696"/>
                <a:gd name="T6" fmla="*/ 2147483647 w 541"/>
                <a:gd name="T7" fmla="*/ 2147483647 h 696"/>
                <a:gd name="T8" fmla="*/ 2147483647 w 541"/>
                <a:gd name="T9" fmla="*/ 2147483647 h 696"/>
                <a:gd name="T10" fmla="*/ 2147483647 w 541"/>
                <a:gd name="T11" fmla="*/ 2147483647 h 696"/>
                <a:gd name="T12" fmla="*/ 2147483647 w 541"/>
                <a:gd name="T13" fmla="*/ 2147483647 h 696"/>
                <a:gd name="T14" fmla="*/ 2147483647 w 541"/>
                <a:gd name="T15" fmla="*/ 2147483647 h 696"/>
                <a:gd name="T16" fmla="*/ 2147483647 w 541"/>
                <a:gd name="T17" fmla="*/ 2147483647 h 696"/>
                <a:gd name="T18" fmla="*/ 2147483647 w 541"/>
                <a:gd name="T19" fmla="*/ 2147483647 h 696"/>
                <a:gd name="T20" fmla="*/ 2147483647 w 541"/>
                <a:gd name="T21" fmla="*/ 2147483647 h 696"/>
                <a:gd name="T22" fmla="*/ 2147483647 w 541"/>
                <a:gd name="T23" fmla="*/ 0 h 696"/>
                <a:gd name="T24" fmla="*/ 2147483647 w 541"/>
                <a:gd name="T25" fmla="*/ 2147483647 h 696"/>
                <a:gd name="T26" fmla="*/ 2147483647 w 541"/>
                <a:gd name="T27" fmla="*/ 2147483647 h 696"/>
                <a:gd name="T28" fmla="*/ 2147483647 w 541"/>
                <a:gd name="T29" fmla="*/ 2147483647 h 696"/>
                <a:gd name="T30" fmla="*/ 2147483647 w 541"/>
                <a:gd name="T31" fmla="*/ 2147483647 h 696"/>
                <a:gd name="T32" fmla="*/ 2147483647 w 541"/>
                <a:gd name="T33" fmla="*/ 2147483647 h 696"/>
                <a:gd name="T34" fmla="*/ 0 w 541"/>
                <a:gd name="T35" fmla="*/ 2147483647 h 696"/>
                <a:gd name="T36" fmla="*/ 2147483647 w 541"/>
                <a:gd name="T37" fmla="*/ 2147483647 h 696"/>
                <a:gd name="T38" fmla="*/ 2147483647 w 541"/>
                <a:gd name="T39" fmla="*/ 2147483647 h 696"/>
                <a:gd name="T40" fmla="*/ 2147483647 w 541"/>
                <a:gd name="T41" fmla="*/ 2147483647 h 696"/>
                <a:gd name="T42" fmla="*/ 2147483647 w 541"/>
                <a:gd name="T43" fmla="*/ 2147483647 h 696"/>
                <a:gd name="T44" fmla="*/ 2147483647 w 541"/>
                <a:gd name="T45" fmla="*/ 2147483647 h 696"/>
                <a:gd name="T46" fmla="*/ 2147483647 w 541"/>
                <a:gd name="T47" fmla="*/ 2147483647 h 696"/>
                <a:gd name="T48" fmla="*/ 2147483647 w 541"/>
                <a:gd name="T49" fmla="*/ 2147483647 h 696"/>
                <a:gd name="T50" fmla="*/ 2147483647 w 541"/>
                <a:gd name="T51" fmla="*/ 2147483647 h 696"/>
                <a:gd name="T52" fmla="*/ 2147483647 w 541"/>
                <a:gd name="T53" fmla="*/ 2147483647 h 696"/>
                <a:gd name="T54" fmla="*/ 2147483647 w 541"/>
                <a:gd name="T55" fmla="*/ 2147483647 h 696"/>
                <a:gd name="T56" fmla="*/ 2147483647 w 541"/>
                <a:gd name="T57" fmla="*/ 2147483647 h 696"/>
                <a:gd name="T58" fmla="*/ 2147483647 w 541"/>
                <a:gd name="T59" fmla="*/ 2147483647 h 696"/>
                <a:gd name="T60" fmla="*/ 2147483647 w 541"/>
                <a:gd name="T61" fmla="*/ 2147483647 h 696"/>
                <a:gd name="T62" fmla="*/ 2147483647 w 541"/>
                <a:gd name="T63" fmla="*/ 2147483647 h 69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1"/>
                <a:gd name="T97" fmla="*/ 0 h 696"/>
                <a:gd name="T98" fmla="*/ 541 w 541"/>
                <a:gd name="T99" fmla="*/ 696 h 69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1" h="696">
                  <a:moveTo>
                    <a:pt x="438" y="614"/>
                  </a:moveTo>
                  <a:lnTo>
                    <a:pt x="467" y="576"/>
                  </a:lnTo>
                  <a:lnTo>
                    <a:pt x="492" y="538"/>
                  </a:lnTo>
                  <a:lnTo>
                    <a:pt x="511" y="500"/>
                  </a:lnTo>
                  <a:lnTo>
                    <a:pt x="525" y="462"/>
                  </a:lnTo>
                  <a:lnTo>
                    <a:pt x="534" y="424"/>
                  </a:lnTo>
                  <a:lnTo>
                    <a:pt x="539" y="387"/>
                  </a:lnTo>
                  <a:lnTo>
                    <a:pt x="541" y="350"/>
                  </a:lnTo>
                  <a:lnTo>
                    <a:pt x="537" y="314"/>
                  </a:lnTo>
                  <a:lnTo>
                    <a:pt x="531" y="278"/>
                  </a:lnTo>
                  <a:lnTo>
                    <a:pt x="520" y="244"/>
                  </a:lnTo>
                  <a:lnTo>
                    <a:pt x="508" y="211"/>
                  </a:lnTo>
                  <a:lnTo>
                    <a:pt x="492" y="180"/>
                  </a:lnTo>
                  <a:lnTo>
                    <a:pt x="474" y="151"/>
                  </a:lnTo>
                  <a:lnTo>
                    <a:pt x="454" y="123"/>
                  </a:lnTo>
                  <a:lnTo>
                    <a:pt x="430" y="99"/>
                  </a:lnTo>
                  <a:lnTo>
                    <a:pt x="407" y="76"/>
                  </a:lnTo>
                  <a:lnTo>
                    <a:pt x="381" y="55"/>
                  </a:lnTo>
                  <a:lnTo>
                    <a:pt x="354" y="38"/>
                  </a:lnTo>
                  <a:lnTo>
                    <a:pt x="327" y="24"/>
                  </a:lnTo>
                  <a:lnTo>
                    <a:pt x="298" y="13"/>
                  </a:lnTo>
                  <a:lnTo>
                    <a:pt x="269" y="5"/>
                  </a:lnTo>
                  <a:lnTo>
                    <a:pt x="241" y="0"/>
                  </a:lnTo>
                  <a:lnTo>
                    <a:pt x="212" y="0"/>
                  </a:lnTo>
                  <a:lnTo>
                    <a:pt x="185" y="3"/>
                  </a:lnTo>
                  <a:lnTo>
                    <a:pt x="157" y="11"/>
                  </a:lnTo>
                  <a:lnTo>
                    <a:pt x="131" y="24"/>
                  </a:lnTo>
                  <a:lnTo>
                    <a:pt x="106" y="39"/>
                  </a:lnTo>
                  <a:lnTo>
                    <a:pt x="83" y="62"/>
                  </a:lnTo>
                  <a:lnTo>
                    <a:pt x="61" y="88"/>
                  </a:lnTo>
                  <a:lnTo>
                    <a:pt x="42" y="120"/>
                  </a:lnTo>
                  <a:lnTo>
                    <a:pt x="25" y="157"/>
                  </a:lnTo>
                  <a:lnTo>
                    <a:pt x="10" y="199"/>
                  </a:lnTo>
                  <a:lnTo>
                    <a:pt x="4" y="221"/>
                  </a:lnTo>
                  <a:lnTo>
                    <a:pt x="1" y="244"/>
                  </a:lnTo>
                  <a:lnTo>
                    <a:pt x="0" y="267"/>
                  </a:lnTo>
                  <a:lnTo>
                    <a:pt x="0" y="293"/>
                  </a:lnTo>
                  <a:lnTo>
                    <a:pt x="2" y="318"/>
                  </a:lnTo>
                  <a:lnTo>
                    <a:pt x="5" y="343"/>
                  </a:lnTo>
                  <a:lnTo>
                    <a:pt x="10" y="370"/>
                  </a:lnTo>
                  <a:lnTo>
                    <a:pt x="16" y="396"/>
                  </a:lnTo>
                  <a:lnTo>
                    <a:pt x="23" y="423"/>
                  </a:lnTo>
                  <a:lnTo>
                    <a:pt x="33" y="448"/>
                  </a:lnTo>
                  <a:lnTo>
                    <a:pt x="43" y="475"/>
                  </a:lnTo>
                  <a:lnTo>
                    <a:pt x="54" y="500"/>
                  </a:lnTo>
                  <a:lnTo>
                    <a:pt x="67" y="525"/>
                  </a:lnTo>
                  <a:lnTo>
                    <a:pt x="81" y="548"/>
                  </a:lnTo>
                  <a:lnTo>
                    <a:pt x="96" y="570"/>
                  </a:lnTo>
                  <a:lnTo>
                    <a:pt x="110" y="591"/>
                  </a:lnTo>
                  <a:lnTo>
                    <a:pt x="127" y="611"/>
                  </a:lnTo>
                  <a:lnTo>
                    <a:pt x="144" y="629"/>
                  </a:lnTo>
                  <a:lnTo>
                    <a:pt x="162" y="645"/>
                  </a:lnTo>
                  <a:lnTo>
                    <a:pt x="181" y="660"/>
                  </a:lnTo>
                  <a:lnTo>
                    <a:pt x="200" y="672"/>
                  </a:lnTo>
                  <a:lnTo>
                    <a:pt x="221" y="681"/>
                  </a:lnTo>
                  <a:lnTo>
                    <a:pt x="241" y="689"/>
                  </a:lnTo>
                  <a:lnTo>
                    <a:pt x="262" y="694"/>
                  </a:lnTo>
                  <a:lnTo>
                    <a:pt x="283" y="696"/>
                  </a:lnTo>
                  <a:lnTo>
                    <a:pt x="304" y="694"/>
                  </a:lnTo>
                  <a:lnTo>
                    <a:pt x="327" y="690"/>
                  </a:lnTo>
                  <a:lnTo>
                    <a:pt x="349" y="682"/>
                  </a:lnTo>
                  <a:lnTo>
                    <a:pt x="371" y="671"/>
                  </a:lnTo>
                  <a:lnTo>
                    <a:pt x="393" y="656"/>
                  </a:lnTo>
                  <a:lnTo>
                    <a:pt x="416" y="637"/>
                  </a:lnTo>
                  <a:lnTo>
                    <a:pt x="438" y="614"/>
                  </a:lnTo>
                  <a:close/>
                </a:path>
              </a:pathLst>
            </a:custGeom>
            <a:solidFill>
              <a:srgbClr val="EB937A"/>
            </a:solidFill>
            <a:ln w="9525">
              <a:noFill/>
              <a:round/>
              <a:headEnd/>
              <a:tailEnd/>
            </a:ln>
          </p:spPr>
          <p:txBody>
            <a:bodyPr/>
            <a:lstStyle/>
            <a:p>
              <a:endParaRPr lang="zh-TW" altLang="en-US"/>
            </a:p>
          </p:txBody>
        </p:sp>
        <p:sp>
          <p:nvSpPr>
            <p:cNvPr id="41" name="Freeform 76"/>
            <p:cNvSpPr>
              <a:spLocks/>
            </p:cNvSpPr>
            <p:nvPr/>
          </p:nvSpPr>
          <p:spPr bwMode="auto">
            <a:xfrm>
              <a:off x="-1554163" y="695325"/>
              <a:ext cx="263525" cy="233362"/>
            </a:xfrm>
            <a:custGeom>
              <a:avLst/>
              <a:gdLst>
                <a:gd name="T0" fmla="*/ 2147483647 w 1500"/>
                <a:gd name="T1" fmla="*/ 2147483647 h 1316"/>
                <a:gd name="T2" fmla="*/ 2147483647 w 1500"/>
                <a:gd name="T3" fmla="*/ 2147483647 h 1316"/>
                <a:gd name="T4" fmla="*/ 2147483647 w 1500"/>
                <a:gd name="T5" fmla="*/ 2147483647 h 1316"/>
                <a:gd name="T6" fmla="*/ 2147483647 w 1500"/>
                <a:gd name="T7" fmla="*/ 2147483647 h 1316"/>
                <a:gd name="T8" fmla="*/ 2147483647 w 1500"/>
                <a:gd name="T9" fmla="*/ 2147483647 h 1316"/>
                <a:gd name="T10" fmla="*/ 2147483647 w 1500"/>
                <a:gd name="T11" fmla="*/ 2147483647 h 1316"/>
                <a:gd name="T12" fmla="*/ 2147483647 w 1500"/>
                <a:gd name="T13" fmla="*/ 2147483647 h 1316"/>
                <a:gd name="T14" fmla="*/ 2147483647 w 1500"/>
                <a:gd name="T15" fmla="*/ 2147483647 h 1316"/>
                <a:gd name="T16" fmla="*/ 2147483647 w 1500"/>
                <a:gd name="T17" fmla="*/ 2147483647 h 1316"/>
                <a:gd name="T18" fmla="*/ 2147483647 w 1500"/>
                <a:gd name="T19" fmla="*/ 2147483647 h 1316"/>
                <a:gd name="T20" fmla="*/ 2147483647 w 1500"/>
                <a:gd name="T21" fmla="*/ 2147483647 h 1316"/>
                <a:gd name="T22" fmla="*/ 2147483647 w 1500"/>
                <a:gd name="T23" fmla="*/ 2147483647 h 1316"/>
                <a:gd name="T24" fmla="*/ 2147483647 w 1500"/>
                <a:gd name="T25" fmla="*/ 2147483647 h 1316"/>
                <a:gd name="T26" fmla="*/ 2147483647 w 1500"/>
                <a:gd name="T27" fmla="*/ 2147483647 h 1316"/>
                <a:gd name="T28" fmla="*/ 2147483647 w 1500"/>
                <a:gd name="T29" fmla="*/ 2147483647 h 1316"/>
                <a:gd name="T30" fmla="*/ 2147483647 w 1500"/>
                <a:gd name="T31" fmla="*/ 2147483647 h 1316"/>
                <a:gd name="T32" fmla="*/ 2147483647 w 1500"/>
                <a:gd name="T33" fmla="*/ 2147483647 h 1316"/>
                <a:gd name="T34" fmla="*/ 2147483647 w 1500"/>
                <a:gd name="T35" fmla="*/ 2147483647 h 1316"/>
                <a:gd name="T36" fmla="*/ 2147483647 w 1500"/>
                <a:gd name="T37" fmla="*/ 2147483647 h 1316"/>
                <a:gd name="T38" fmla="*/ 2147483647 w 1500"/>
                <a:gd name="T39" fmla="*/ 2147483647 h 1316"/>
                <a:gd name="T40" fmla="*/ 2147483647 w 1500"/>
                <a:gd name="T41" fmla="*/ 2147483647 h 1316"/>
                <a:gd name="T42" fmla="*/ 2147483647 w 1500"/>
                <a:gd name="T43" fmla="*/ 2147483647 h 1316"/>
                <a:gd name="T44" fmla="*/ 2147483647 w 1500"/>
                <a:gd name="T45" fmla="*/ 2147483647 h 1316"/>
                <a:gd name="T46" fmla="*/ 2147483647 w 1500"/>
                <a:gd name="T47" fmla="*/ 2147483647 h 1316"/>
                <a:gd name="T48" fmla="*/ 2147483647 w 1500"/>
                <a:gd name="T49" fmla="*/ 2147483647 h 1316"/>
                <a:gd name="T50" fmla="*/ 2147483647 w 1500"/>
                <a:gd name="T51" fmla="*/ 2147483647 h 1316"/>
                <a:gd name="T52" fmla="*/ 2147483647 w 1500"/>
                <a:gd name="T53" fmla="*/ 2147483647 h 1316"/>
                <a:gd name="T54" fmla="*/ 2147483647 w 1500"/>
                <a:gd name="T55" fmla="*/ 2147483647 h 1316"/>
                <a:gd name="T56" fmla="*/ 2147483647 w 1500"/>
                <a:gd name="T57" fmla="*/ 2147483647 h 1316"/>
                <a:gd name="T58" fmla="*/ 2147483647 w 1500"/>
                <a:gd name="T59" fmla="*/ 2147483647 h 1316"/>
                <a:gd name="T60" fmla="*/ 2147483647 w 1500"/>
                <a:gd name="T61" fmla="*/ 2147483647 h 1316"/>
                <a:gd name="T62" fmla="*/ 2147483647 w 1500"/>
                <a:gd name="T63" fmla="*/ 2147483647 h 1316"/>
                <a:gd name="T64" fmla="*/ 2147483647 w 1500"/>
                <a:gd name="T65" fmla="*/ 2147483647 h 1316"/>
                <a:gd name="T66" fmla="*/ 2147483647 w 1500"/>
                <a:gd name="T67" fmla="*/ 2147483647 h 1316"/>
                <a:gd name="T68" fmla="*/ 2147483647 w 1500"/>
                <a:gd name="T69" fmla="*/ 2147483647 h 1316"/>
                <a:gd name="T70" fmla="*/ 2147483647 w 1500"/>
                <a:gd name="T71" fmla="*/ 2147483647 h 1316"/>
                <a:gd name="T72" fmla="*/ 2147483647 w 1500"/>
                <a:gd name="T73" fmla="*/ 2147483647 h 1316"/>
                <a:gd name="T74" fmla="*/ 2147483647 w 1500"/>
                <a:gd name="T75" fmla="*/ 2147483647 h 1316"/>
                <a:gd name="T76" fmla="*/ 2147483647 w 1500"/>
                <a:gd name="T77" fmla="*/ 2147483647 h 1316"/>
                <a:gd name="T78" fmla="*/ 2147483647 w 1500"/>
                <a:gd name="T79" fmla="*/ 2147483647 h 1316"/>
                <a:gd name="T80" fmla="*/ 2147483647 w 1500"/>
                <a:gd name="T81" fmla="*/ 2147483647 h 1316"/>
                <a:gd name="T82" fmla="*/ 2147483647 w 1500"/>
                <a:gd name="T83" fmla="*/ 2147483647 h 1316"/>
                <a:gd name="T84" fmla="*/ 2147483647 w 1500"/>
                <a:gd name="T85" fmla="*/ 2147483647 h 131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00"/>
                <a:gd name="T130" fmla="*/ 0 h 1316"/>
                <a:gd name="T131" fmla="*/ 1500 w 1500"/>
                <a:gd name="T132" fmla="*/ 1316 h 131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00" h="1316">
                  <a:moveTo>
                    <a:pt x="1500" y="657"/>
                  </a:moveTo>
                  <a:lnTo>
                    <a:pt x="1499" y="691"/>
                  </a:lnTo>
                  <a:lnTo>
                    <a:pt x="1496" y="725"/>
                  </a:lnTo>
                  <a:lnTo>
                    <a:pt x="1491" y="758"/>
                  </a:lnTo>
                  <a:lnTo>
                    <a:pt x="1485" y="790"/>
                  </a:lnTo>
                  <a:lnTo>
                    <a:pt x="1477" y="823"/>
                  </a:lnTo>
                  <a:lnTo>
                    <a:pt x="1466" y="853"/>
                  </a:lnTo>
                  <a:lnTo>
                    <a:pt x="1454" y="884"/>
                  </a:lnTo>
                  <a:lnTo>
                    <a:pt x="1441" y="914"/>
                  </a:lnTo>
                  <a:lnTo>
                    <a:pt x="1426" y="943"/>
                  </a:lnTo>
                  <a:lnTo>
                    <a:pt x="1409" y="971"/>
                  </a:lnTo>
                  <a:lnTo>
                    <a:pt x="1391" y="998"/>
                  </a:lnTo>
                  <a:lnTo>
                    <a:pt x="1372" y="1026"/>
                  </a:lnTo>
                  <a:lnTo>
                    <a:pt x="1351" y="1051"/>
                  </a:lnTo>
                  <a:lnTo>
                    <a:pt x="1328" y="1076"/>
                  </a:lnTo>
                  <a:lnTo>
                    <a:pt x="1305" y="1100"/>
                  </a:lnTo>
                  <a:lnTo>
                    <a:pt x="1281" y="1123"/>
                  </a:lnTo>
                  <a:lnTo>
                    <a:pt x="1254" y="1145"/>
                  </a:lnTo>
                  <a:lnTo>
                    <a:pt x="1227" y="1166"/>
                  </a:lnTo>
                  <a:lnTo>
                    <a:pt x="1198" y="1185"/>
                  </a:lnTo>
                  <a:lnTo>
                    <a:pt x="1169" y="1203"/>
                  </a:lnTo>
                  <a:lnTo>
                    <a:pt x="1139" y="1221"/>
                  </a:lnTo>
                  <a:lnTo>
                    <a:pt x="1107" y="1237"/>
                  </a:lnTo>
                  <a:lnTo>
                    <a:pt x="1075" y="1251"/>
                  </a:lnTo>
                  <a:lnTo>
                    <a:pt x="1041" y="1264"/>
                  </a:lnTo>
                  <a:lnTo>
                    <a:pt x="1007" y="1276"/>
                  </a:lnTo>
                  <a:lnTo>
                    <a:pt x="972" y="1287"/>
                  </a:lnTo>
                  <a:lnTo>
                    <a:pt x="937" y="1295"/>
                  </a:lnTo>
                  <a:lnTo>
                    <a:pt x="901" y="1302"/>
                  </a:lnTo>
                  <a:lnTo>
                    <a:pt x="864" y="1308"/>
                  </a:lnTo>
                  <a:lnTo>
                    <a:pt x="826" y="1312"/>
                  </a:lnTo>
                  <a:lnTo>
                    <a:pt x="788" y="1315"/>
                  </a:lnTo>
                  <a:lnTo>
                    <a:pt x="750" y="1316"/>
                  </a:lnTo>
                  <a:lnTo>
                    <a:pt x="711" y="1315"/>
                  </a:lnTo>
                  <a:lnTo>
                    <a:pt x="672" y="1312"/>
                  </a:lnTo>
                  <a:lnTo>
                    <a:pt x="635" y="1308"/>
                  </a:lnTo>
                  <a:lnTo>
                    <a:pt x="598" y="1302"/>
                  </a:lnTo>
                  <a:lnTo>
                    <a:pt x="562" y="1295"/>
                  </a:lnTo>
                  <a:lnTo>
                    <a:pt x="526" y="1287"/>
                  </a:lnTo>
                  <a:lnTo>
                    <a:pt x="491" y="1276"/>
                  </a:lnTo>
                  <a:lnTo>
                    <a:pt x="457" y="1264"/>
                  </a:lnTo>
                  <a:lnTo>
                    <a:pt x="425" y="1251"/>
                  </a:lnTo>
                  <a:lnTo>
                    <a:pt x="392" y="1237"/>
                  </a:lnTo>
                  <a:lnTo>
                    <a:pt x="361" y="1221"/>
                  </a:lnTo>
                  <a:lnTo>
                    <a:pt x="330" y="1203"/>
                  </a:lnTo>
                  <a:lnTo>
                    <a:pt x="301" y="1185"/>
                  </a:lnTo>
                  <a:lnTo>
                    <a:pt x="272" y="1166"/>
                  </a:lnTo>
                  <a:lnTo>
                    <a:pt x="245" y="1145"/>
                  </a:lnTo>
                  <a:lnTo>
                    <a:pt x="219" y="1123"/>
                  </a:lnTo>
                  <a:lnTo>
                    <a:pt x="195" y="1100"/>
                  </a:lnTo>
                  <a:lnTo>
                    <a:pt x="170" y="1076"/>
                  </a:lnTo>
                  <a:lnTo>
                    <a:pt x="148" y="1051"/>
                  </a:lnTo>
                  <a:lnTo>
                    <a:pt x="128" y="1026"/>
                  </a:lnTo>
                  <a:lnTo>
                    <a:pt x="108" y="998"/>
                  </a:lnTo>
                  <a:lnTo>
                    <a:pt x="90" y="971"/>
                  </a:lnTo>
                  <a:lnTo>
                    <a:pt x="73" y="943"/>
                  </a:lnTo>
                  <a:lnTo>
                    <a:pt x="58" y="914"/>
                  </a:lnTo>
                  <a:lnTo>
                    <a:pt x="45" y="884"/>
                  </a:lnTo>
                  <a:lnTo>
                    <a:pt x="33" y="853"/>
                  </a:lnTo>
                  <a:lnTo>
                    <a:pt x="23" y="823"/>
                  </a:lnTo>
                  <a:lnTo>
                    <a:pt x="15" y="790"/>
                  </a:lnTo>
                  <a:lnTo>
                    <a:pt x="8" y="758"/>
                  </a:lnTo>
                  <a:lnTo>
                    <a:pt x="3" y="725"/>
                  </a:lnTo>
                  <a:lnTo>
                    <a:pt x="1" y="691"/>
                  </a:lnTo>
                  <a:lnTo>
                    <a:pt x="0" y="657"/>
                  </a:lnTo>
                  <a:lnTo>
                    <a:pt x="1" y="623"/>
                  </a:lnTo>
                  <a:lnTo>
                    <a:pt x="3" y="591"/>
                  </a:lnTo>
                  <a:lnTo>
                    <a:pt x="8" y="558"/>
                  </a:lnTo>
                  <a:lnTo>
                    <a:pt x="15" y="525"/>
                  </a:lnTo>
                  <a:lnTo>
                    <a:pt x="23" y="493"/>
                  </a:lnTo>
                  <a:lnTo>
                    <a:pt x="33" y="462"/>
                  </a:lnTo>
                  <a:lnTo>
                    <a:pt x="45" y="432"/>
                  </a:lnTo>
                  <a:lnTo>
                    <a:pt x="58" y="401"/>
                  </a:lnTo>
                  <a:lnTo>
                    <a:pt x="73" y="372"/>
                  </a:lnTo>
                  <a:lnTo>
                    <a:pt x="90" y="344"/>
                  </a:lnTo>
                  <a:lnTo>
                    <a:pt x="108" y="316"/>
                  </a:lnTo>
                  <a:lnTo>
                    <a:pt x="128" y="290"/>
                  </a:lnTo>
                  <a:lnTo>
                    <a:pt x="148" y="264"/>
                  </a:lnTo>
                  <a:lnTo>
                    <a:pt x="170" y="239"/>
                  </a:lnTo>
                  <a:lnTo>
                    <a:pt x="195" y="216"/>
                  </a:lnTo>
                  <a:lnTo>
                    <a:pt x="219" y="192"/>
                  </a:lnTo>
                  <a:lnTo>
                    <a:pt x="245" y="170"/>
                  </a:lnTo>
                  <a:lnTo>
                    <a:pt x="272" y="150"/>
                  </a:lnTo>
                  <a:lnTo>
                    <a:pt x="301" y="130"/>
                  </a:lnTo>
                  <a:lnTo>
                    <a:pt x="330" y="112"/>
                  </a:lnTo>
                  <a:lnTo>
                    <a:pt x="361" y="95"/>
                  </a:lnTo>
                  <a:lnTo>
                    <a:pt x="392" y="79"/>
                  </a:lnTo>
                  <a:lnTo>
                    <a:pt x="425" y="64"/>
                  </a:lnTo>
                  <a:lnTo>
                    <a:pt x="457" y="52"/>
                  </a:lnTo>
                  <a:lnTo>
                    <a:pt x="491" y="40"/>
                  </a:lnTo>
                  <a:lnTo>
                    <a:pt x="526" y="29"/>
                  </a:lnTo>
                  <a:lnTo>
                    <a:pt x="562" y="21"/>
                  </a:lnTo>
                  <a:lnTo>
                    <a:pt x="598" y="13"/>
                  </a:lnTo>
                  <a:lnTo>
                    <a:pt x="635" y="7"/>
                  </a:lnTo>
                  <a:lnTo>
                    <a:pt x="672" y="3"/>
                  </a:lnTo>
                  <a:lnTo>
                    <a:pt x="711" y="1"/>
                  </a:lnTo>
                  <a:lnTo>
                    <a:pt x="750" y="0"/>
                  </a:lnTo>
                  <a:lnTo>
                    <a:pt x="788" y="1"/>
                  </a:lnTo>
                  <a:lnTo>
                    <a:pt x="826" y="3"/>
                  </a:lnTo>
                  <a:lnTo>
                    <a:pt x="864" y="7"/>
                  </a:lnTo>
                  <a:lnTo>
                    <a:pt x="901" y="13"/>
                  </a:lnTo>
                  <a:lnTo>
                    <a:pt x="937" y="21"/>
                  </a:lnTo>
                  <a:lnTo>
                    <a:pt x="972" y="29"/>
                  </a:lnTo>
                  <a:lnTo>
                    <a:pt x="1007" y="40"/>
                  </a:lnTo>
                  <a:lnTo>
                    <a:pt x="1041" y="52"/>
                  </a:lnTo>
                  <a:lnTo>
                    <a:pt x="1075" y="64"/>
                  </a:lnTo>
                  <a:lnTo>
                    <a:pt x="1107" y="79"/>
                  </a:lnTo>
                  <a:lnTo>
                    <a:pt x="1139" y="95"/>
                  </a:lnTo>
                  <a:lnTo>
                    <a:pt x="1169" y="112"/>
                  </a:lnTo>
                  <a:lnTo>
                    <a:pt x="1198" y="130"/>
                  </a:lnTo>
                  <a:lnTo>
                    <a:pt x="1227" y="150"/>
                  </a:lnTo>
                  <a:lnTo>
                    <a:pt x="1254" y="170"/>
                  </a:lnTo>
                  <a:lnTo>
                    <a:pt x="1281" y="192"/>
                  </a:lnTo>
                  <a:lnTo>
                    <a:pt x="1305" y="216"/>
                  </a:lnTo>
                  <a:lnTo>
                    <a:pt x="1328" y="239"/>
                  </a:lnTo>
                  <a:lnTo>
                    <a:pt x="1351" y="264"/>
                  </a:lnTo>
                  <a:lnTo>
                    <a:pt x="1372" y="290"/>
                  </a:lnTo>
                  <a:lnTo>
                    <a:pt x="1391" y="316"/>
                  </a:lnTo>
                  <a:lnTo>
                    <a:pt x="1409" y="344"/>
                  </a:lnTo>
                  <a:lnTo>
                    <a:pt x="1426" y="372"/>
                  </a:lnTo>
                  <a:lnTo>
                    <a:pt x="1441" y="401"/>
                  </a:lnTo>
                  <a:lnTo>
                    <a:pt x="1454" y="432"/>
                  </a:lnTo>
                  <a:lnTo>
                    <a:pt x="1466" y="462"/>
                  </a:lnTo>
                  <a:lnTo>
                    <a:pt x="1477" y="493"/>
                  </a:lnTo>
                  <a:lnTo>
                    <a:pt x="1485" y="525"/>
                  </a:lnTo>
                  <a:lnTo>
                    <a:pt x="1491" y="558"/>
                  </a:lnTo>
                  <a:lnTo>
                    <a:pt x="1496" y="591"/>
                  </a:lnTo>
                  <a:lnTo>
                    <a:pt x="1499" y="623"/>
                  </a:lnTo>
                  <a:lnTo>
                    <a:pt x="1500" y="657"/>
                  </a:lnTo>
                  <a:close/>
                </a:path>
              </a:pathLst>
            </a:custGeom>
            <a:solidFill>
              <a:srgbClr val="C69279"/>
            </a:solidFill>
            <a:ln w="9525">
              <a:noFill/>
              <a:round/>
              <a:headEnd/>
              <a:tailEnd/>
            </a:ln>
          </p:spPr>
          <p:txBody>
            <a:bodyPr/>
            <a:lstStyle/>
            <a:p>
              <a:endParaRPr lang="zh-TW" altLang="en-US"/>
            </a:p>
          </p:txBody>
        </p:sp>
        <p:sp>
          <p:nvSpPr>
            <p:cNvPr id="42" name="Freeform 77"/>
            <p:cNvSpPr>
              <a:spLocks noEditPoints="1"/>
            </p:cNvSpPr>
            <p:nvPr/>
          </p:nvSpPr>
          <p:spPr bwMode="auto">
            <a:xfrm>
              <a:off x="-1554163" y="695325"/>
              <a:ext cx="263525" cy="233362"/>
            </a:xfrm>
            <a:custGeom>
              <a:avLst/>
              <a:gdLst>
                <a:gd name="T0" fmla="*/ 2147483647 w 1500"/>
                <a:gd name="T1" fmla="*/ 2147483647 h 1316"/>
                <a:gd name="T2" fmla="*/ 2147483647 w 1500"/>
                <a:gd name="T3" fmla="*/ 2147483647 h 1316"/>
                <a:gd name="T4" fmla="*/ 2147483647 w 1500"/>
                <a:gd name="T5" fmla="*/ 2147483647 h 1316"/>
                <a:gd name="T6" fmla="*/ 2147483647 w 1500"/>
                <a:gd name="T7" fmla="*/ 2147483647 h 1316"/>
                <a:gd name="T8" fmla="*/ 2147483647 w 1500"/>
                <a:gd name="T9" fmla="*/ 2147483647 h 1316"/>
                <a:gd name="T10" fmla="*/ 2147483647 w 1500"/>
                <a:gd name="T11" fmla="*/ 2147483647 h 1316"/>
                <a:gd name="T12" fmla="*/ 2147483647 w 1500"/>
                <a:gd name="T13" fmla="*/ 2147483647 h 1316"/>
                <a:gd name="T14" fmla="*/ 2147483647 w 1500"/>
                <a:gd name="T15" fmla="*/ 2147483647 h 1316"/>
                <a:gd name="T16" fmla="*/ 2147483647 w 1500"/>
                <a:gd name="T17" fmla="*/ 2147483647 h 1316"/>
                <a:gd name="T18" fmla="*/ 2147483647 w 1500"/>
                <a:gd name="T19" fmla="*/ 2147483647 h 1316"/>
                <a:gd name="T20" fmla="*/ 2147483647 w 1500"/>
                <a:gd name="T21" fmla="*/ 2147483647 h 1316"/>
                <a:gd name="T22" fmla="*/ 2147483647 w 1500"/>
                <a:gd name="T23" fmla="*/ 2147483647 h 1316"/>
                <a:gd name="T24" fmla="*/ 2147483647 w 1500"/>
                <a:gd name="T25" fmla="*/ 2147483647 h 1316"/>
                <a:gd name="T26" fmla="*/ 2147483647 w 1500"/>
                <a:gd name="T27" fmla="*/ 2147483647 h 1316"/>
                <a:gd name="T28" fmla="*/ 2147483647 w 1500"/>
                <a:gd name="T29" fmla="*/ 2147483647 h 1316"/>
                <a:gd name="T30" fmla="*/ 2147483647 w 1500"/>
                <a:gd name="T31" fmla="*/ 2147483647 h 1316"/>
                <a:gd name="T32" fmla="*/ 2147483647 w 1500"/>
                <a:gd name="T33" fmla="*/ 2147483647 h 1316"/>
                <a:gd name="T34" fmla="*/ 2147483647 w 1500"/>
                <a:gd name="T35" fmla="*/ 2147483647 h 1316"/>
                <a:gd name="T36" fmla="*/ 2147483647 w 1500"/>
                <a:gd name="T37" fmla="*/ 2147483647 h 1316"/>
                <a:gd name="T38" fmla="*/ 2147483647 w 1500"/>
                <a:gd name="T39" fmla="*/ 2147483647 h 1316"/>
                <a:gd name="T40" fmla="*/ 2147483647 w 1500"/>
                <a:gd name="T41" fmla="*/ 2147483647 h 1316"/>
                <a:gd name="T42" fmla="*/ 2147483647 w 1500"/>
                <a:gd name="T43" fmla="*/ 2147483647 h 1316"/>
                <a:gd name="T44" fmla="*/ 2147483647 w 1500"/>
                <a:gd name="T45" fmla="*/ 2147483647 h 1316"/>
                <a:gd name="T46" fmla="*/ 2147483647 w 1500"/>
                <a:gd name="T47" fmla="*/ 2147483647 h 1316"/>
                <a:gd name="T48" fmla="*/ 2147483647 w 1500"/>
                <a:gd name="T49" fmla="*/ 2147483647 h 1316"/>
                <a:gd name="T50" fmla="*/ 2147483647 w 1500"/>
                <a:gd name="T51" fmla="*/ 2147483647 h 1316"/>
                <a:gd name="T52" fmla="*/ 2147483647 w 1500"/>
                <a:gd name="T53" fmla="*/ 2147483647 h 1316"/>
                <a:gd name="T54" fmla="*/ 2147483647 w 1500"/>
                <a:gd name="T55" fmla="*/ 2147483647 h 1316"/>
                <a:gd name="T56" fmla="*/ 2147483647 w 1500"/>
                <a:gd name="T57" fmla="*/ 2147483647 h 1316"/>
                <a:gd name="T58" fmla="*/ 2147483647 w 1500"/>
                <a:gd name="T59" fmla="*/ 2147483647 h 1316"/>
                <a:gd name="T60" fmla="*/ 2147483647 w 1500"/>
                <a:gd name="T61" fmla="*/ 2147483647 h 1316"/>
                <a:gd name="T62" fmla="*/ 2147483647 w 1500"/>
                <a:gd name="T63" fmla="*/ 2147483647 h 1316"/>
                <a:gd name="T64" fmla="*/ 2147483647 w 1500"/>
                <a:gd name="T65" fmla="*/ 2147483647 h 1316"/>
                <a:gd name="T66" fmla="*/ 2147483647 w 1500"/>
                <a:gd name="T67" fmla="*/ 2147483647 h 1316"/>
                <a:gd name="T68" fmla="*/ 2147483647 w 1500"/>
                <a:gd name="T69" fmla="*/ 2147483647 h 1316"/>
                <a:gd name="T70" fmla="*/ 2147483647 w 1500"/>
                <a:gd name="T71" fmla="*/ 2147483647 h 1316"/>
                <a:gd name="T72" fmla="*/ 2147483647 w 1500"/>
                <a:gd name="T73" fmla="*/ 2147483647 h 1316"/>
                <a:gd name="T74" fmla="*/ 2147483647 w 1500"/>
                <a:gd name="T75" fmla="*/ 2147483647 h 1316"/>
                <a:gd name="T76" fmla="*/ 2147483647 w 1500"/>
                <a:gd name="T77" fmla="*/ 2147483647 h 1316"/>
                <a:gd name="T78" fmla="*/ 2147483647 w 1500"/>
                <a:gd name="T79" fmla="*/ 2147483647 h 1316"/>
                <a:gd name="T80" fmla="*/ 2147483647 w 1500"/>
                <a:gd name="T81" fmla="*/ 2147483647 h 1316"/>
                <a:gd name="T82" fmla="*/ 2147483647 w 1500"/>
                <a:gd name="T83" fmla="*/ 2147483647 h 1316"/>
                <a:gd name="T84" fmla="*/ 2147483647 w 1500"/>
                <a:gd name="T85" fmla="*/ 2147483647 h 1316"/>
                <a:gd name="T86" fmla="*/ 2147483647 w 1500"/>
                <a:gd name="T87" fmla="*/ 2147483647 h 1316"/>
                <a:gd name="T88" fmla="*/ 2147483647 w 1500"/>
                <a:gd name="T89" fmla="*/ 2147483647 h 1316"/>
                <a:gd name="T90" fmla="*/ 2147483647 w 1500"/>
                <a:gd name="T91" fmla="*/ 2147483647 h 1316"/>
                <a:gd name="T92" fmla="*/ 2147483647 w 1500"/>
                <a:gd name="T93" fmla="*/ 2147483647 h 1316"/>
                <a:gd name="T94" fmla="*/ 2147483647 w 1500"/>
                <a:gd name="T95" fmla="*/ 2147483647 h 1316"/>
                <a:gd name="T96" fmla="*/ 2147483647 w 1500"/>
                <a:gd name="T97" fmla="*/ 2147483647 h 1316"/>
                <a:gd name="T98" fmla="*/ 2147483647 w 1500"/>
                <a:gd name="T99" fmla="*/ 2147483647 h 1316"/>
                <a:gd name="T100" fmla="*/ 2147483647 w 1500"/>
                <a:gd name="T101" fmla="*/ 2147483647 h 131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500"/>
                <a:gd name="T154" fmla="*/ 0 h 1316"/>
                <a:gd name="T155" fmla="*/ 1500 w 1500"/>
                <a:gd name="T156" fmla="*/ 1316 h 131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500" h="1316">
                  <a:moveTo>
                    <a:pt x="750" y="0"/>
                  </a:moveTo>
                  <a:lnTo>
                    <a:pt x="711" y="1"/>
                  </a:lnTo>
                  <a:lnTo>
                    <a:pt x="672" y="3"/>
                  </a:lnTo>
                  <a:lnTo>
                    <a:pt x="635" y="7"/>
                  </a:lnTo>
                  <a:lnTo>
                    <a:pt x="598" y="13"/>
                  </a:lnTo>
                  <a:lnTo>
                    <a:pt x="562" y="21"/>
                  </a:lnTo>
                  <a:lnTo>
                    <a:pt x="526" y="29"/>
                  </a:lnTo>
                  <a:lnTo>
                    <a:pt x="491" y="40"/>
                  </a:lnTo>
                  <a:lnTo>
                    <a:pt x="457" y="52"/>
                  </a:lnTo>
                  <a:lnTo>
                    <a:pt x="425" y="64"/>
                  </a:lnTo>
                  <a:lnTo>
                    <a:pt x="392" y="79"/>
                  </a:lnTo>
                  <a:lnTo>
                    <a:pt x="361" y="95"/>
                  </a:lnTo>
                  <a:lnTo>
                    <a:pt x="330" y="112"/>
                  </a:lnTo>
                  <a:lnTo>
                    <a:pt x="301" y="130"/>
                  </a:lnTo>
                  <a:lnTo>
                    <a:pt x="272" y="150"/>
                  </a:lnTo>
                  <a:lnTo>
                    <a:pt x="245" y="170"/>
                  </a:lnTo>
                  <a:lnTo>
                    <a:pt x="219" y="192"/>
                  </a:lnTo>
                  <a:lnTo>
                    <a:pt x="195" y="216"/>
                  </a:lnTo>
                  <a:lnTo>
                    <a:pt x="170" y="239"/>
                  </a:lnTo>
                  <a:lnTo>
                    <a:pt x="148" y="264"/>
                  </a:lnTo>
                  <a:lnTo>
                    <a:pt x="128" y="290"/>
                  </a:lnTo>
                  <a:lnTo>
                    <a:pt x="108" y="316"/>
                  </a:lnTo>
                  <a:lnTo>
                    <a:pt x="90" y="344"/>
                  </a:lnTo>
                  <a:lnTo>
                    <a:pt x="73" y="372"/>
                  </a:lnTo>
                  <a:lnTo>
                    <a:pt x="58" y="401"/>
                  </a:lnTo>
                  <a:lnTo>
                    <a:pt x="45" y="432"/>
                  </a:lnTo>
                  <a:lnTo>
                    <a:pt x="33" y="462"/>
                  </a:lnTo>
                  <a:lnTo>
                    <a:pt x="23" y="493"/>
                  </a:lnTo>
                  <a:lnTo>
                    <a:pt x="15" y="525"/>
                  </a:lnTo>
                  <a:lnTo>
                    <a:pt x="8" y="558"/>
                  </a:lnTo>
                  <a:lnTo>
                    <a:pt x="3" y="591"/>
                  </a:lnTo>
                  <a:lnTo>
                    <a:pt x="1" y="623"/>
                  </a:lnTo>
                  <a:lnTo>
                    <a:pt x="0" y="657"/>
                  </a:lnTo>
                  <a:lnTo>
                    <a:pt x="1" y="691"/>
                  </a:lnTo>
                  <a:lnTo>
                    <a:pt x="3" y="725"/>
                  </a:lnTo>
                  <a:lnTo>
                    <a:pt x="8" y="758"/>
                  </a:lnTo>
                  <a:lnTo>
                    <a:pt x="15" y="790"/>
                  </a:lnTo>
                  <a:lnTo>
                    <a:pt x="23" y="823"/>
                  </a:lnTo>
                  <a:lnTo>
                    <a:pt x="33" y="853"/>
                  </a:lnTo>
                  <a:lnTo>
                    <a:pt x="45" y="884"/>
                  </a:lnTo>
                  <a:lnTo>
                    <a:pt x="58" y="914"/>
                  </a:lnTo>
                  <a:lnTo>
                    <a:pt x="73" y="943"/>
                  </a:lnTo>
                  <a:lnTo>
                    <a:pt x="90" y="971"/>
                  </a:lnTo>
                  <a:lnTo>
                    <a:pt x="108" y="998"/>
                  </a:lnTo>
                  <a:lnTo>
                    <a:pt x="128" y="1026"/>
                  </a:lnTo>
                  <a:lnTo>
                    <a:pt x="148" y="1051"/>
                  </a:lnTo>
                  <a:lnTo>
                    <a:pt x="170" y="1076"/>
                  </a:lnTo>
                  <a:lnTo>
                    <a:pt x="195" y="1100"/>
                  </a:lnTo>
                  <a:lnTo>
                    <a:pt x="219" y="1123"/>
                  </a:lnTo>
                  <a:lnTo>
                    <a:pt x="245" y="1145"/>
                  </a:lnTo>
                  <a:lnTo>
                    <a:pt x="272" y="1166"/>
                  </a:lnTo>
                  <a:lnTo>
                    <a:pt x="301" y="1185"/>
                  </a:lnTo>
                  <a:lnTo>
                    <a:pt x="330" y="1203"/>
                  </a:lnTo>
                  <a:lnTo>
                    <a:pt x="361" y="1221"/>
                  </a:lnTo>
                  <a:lnTo>
                    <a:pt x="392" y="1237"/>
                  </a:lnTo>
                  <a:lnTo>
                    <a:pt x="425" y="1251"/>
                  </a:lnTo>
                  <a:lnTo>
                    <a:pt x="457" y="1264"/>
                  </a:lnTo>
                  <a:lnTo>
                    <a:pt x="491" y="1276"/>
                  </a:lnTo>
                  <a:lnTo>
                    <a:pt x="526" y="1287"/>
                  </a:lnTo>
                  <a:lnTo>
                    <a:pt x="562" y="1295"/>
                  </a:lnTo>
                  <a:lnTo>
                    <a:pt x="598" y="1302"/>
                  </a:lnTo>
                  <a:lnTo>
                    <a:pt x="635" y="1308"/>
                  </a:lnTo>
                  <a:lnTo>
                    <a:pt x="672" y="1312"/>
                  </a:lnTo>
                  <a:lnTo>
                    <a:pt x="711" y="1315"/>
                  </a:lnTo>
                  <a:lnTo>
                    <a:pt x="750" y="1316"/>
                  </a:lnTo>
                  <a:lnTo>
                    <a:pt x="788" y="1315"/>
                  </a:lnTo>
                  <a:lnTo>
                    <a:pt x="826" y="1312"/>
                  </a:lnTo>
                  <a:lnTo>
                    <a:pt x="864" y="1308"/>
                  </a:lnTo>
                  <a:lnTo>
                    <a:pt x="901" y="1302"/>
                  </a:lnTo>
                  <a:lnTo>
                    <a:pt x="937" y="1295"/>
                  </a:lnTo>
                  <a:lnTo>
                    <a:pt x="972" y="1287"/>
                  </a:lnTo>
                  <a:lnTo>
                    <a:pt x="1007" y="1276"/>
                  </a:lnTo>
                  <a:lnTo>
                    <a:pt x="1041" y="1264"/>
                  </a:lnTo>
                  <a:lnTo>
                    <a:pt x="1075" y="1251"/>
                  </a:lnTo>
                  <a:lnTo>
                    <a:pt x="1107" y="1237"/>
                  </a:lnTo>
                  <a:lnTo>
                    <a:pt x="1139" y="1221"/>
                  </a:lnTo>
                  <a:lnTo>
                    <a:pt x="1169" y="1203"/>
                  </a:lnTo>
                  <a:lnTo>
                    <a:pt x="1198" y="1185"/>
                  </a:lnTo>
                  <a:lnTo>
                    <a:pt x="1227" y="1166"/>
                  </a:lnTo>
                  <a:lnTo>
                    <a:pt x="1254" y="1145"/>
                  </a:lnTo>
                  <a:lnTo>
                    <a:pt x="1281" y="1123"/>
                  </a:lnTo>
                  <a:lnTo>
                    <a:pt x="1305" y="1100"/>
                  </a:lnTo>
                  <a:lnTo>
                    <a:pt x="1328" y="1076"/>
                  </a:lnTo>
                  <a:lnTo>
                    <a:pt x="1351" y="1051"/>
                  </a:lnTo>
                  <a:lnTo>
                    <a:pt x="1372" y="1026"/>
                  </a:lnTo>
                  <a:lnTo>
                    <a:pt x="1391" y="998"/>
                  </a:lnTo>
                  <a:lnTo>
                    <a:pt x="1409" y="971"/>
                  </a:lnTo>
                  <a:lnTo>
                    <a:pt x="1426" y="943"/>
                  </a:lnTo>
                  <a:lnTo>
                    <a:pt x="1441" y="914"/>
                  </a:lnTo>
                  <a:lnTo>
                    <a:pt x="1454" y="884"/>
                  </a:lnTo>
                  <a:lnTo>
                    <a:pt x="1466" y="853"/>
                  </a:lnTo>
                  <a:lnTo>
                    <a:pt x="1477" y="823"/>
                  </a:lnTo>
                  <a:lnTo>
                    <a:pt x="1485" y="790"/>
                  </a:lnTo>
                  <a:lnTo>
                    <a:pt x="1491" y="758"/>
                  </a:lnTo>
                  <a:lnTo>
                    <a:pt x="1496" y="725"/>
                  </a:lnTo>
                  <a:lnTo>
                    <a:pt x="1499" y="691"/>
                  </a:lnTo>
                  <a:lnTo>
                    <a:pt x="1500" y="657"/>
                  </a:lnTo>
                  <a:lnTo>
                    <a:pt x="1499" y="623"/>
                  </a:lnTo>
                  <a:lnTo>
                    <a:pt x="1496" y="591"/>
                  </a:lnTo>
                  <a:lnTo>
                    <a:pt x="1491" y="558"/>
                  </a:lnTo>
                  <a:lnTo>
                    <a:pt x="1485" y="525"/>
                  </a:lnTo>
                  <a:lnTo>
                    <a:pt x="1477" y="493"/>
                  </a:lnTo>
                  <a:lnTo>
                    <a:pt x="1466" y="462"/>
                  </a:lnTo>
                  <a:lnTo>
                    <a:pt x="1454" y="432"/>
                  </a:lnTo>
                  <a:lnTo>
                    <a:pt x="1441" y="401"/>
                  </a:lnTo>
                  <a:lnTo>
                    <a:pt x="1426" y="372"/>
                  </a:lnTo>
                  <a:lnTo>
                    <a:pt x="1409" y="344"/>
                  </a:lnTo>
                  <a:lnTo>
                    <a:pt x="1391" y="316"/>
                  </a:lnTo>
                  <a:lnTo>
                    <a:pt x="1372" y="290"/>
                  </a:lnTo>
                  <a:lnTo>
                    <a:pt x="1351" y="264"/>
                  </a:lnTo>
                  <a:lnTo>
                    <a:pt x="1328" y="239"/>
                  </a:lnTo>
                  <a:lnTo>
                    <a:pt x="1305" y="216"/>
                  </a:lnTo>
                  <a:lnTo>
                    <a:pt x="1281" y="192"/>
                  </a:lnTo>
                  <a:lnTo>
                    <a:pt x="1254" y="170"/>
                  </a:lnTo>
                  <a:lnTo>
                    <a:pt x="1227" y="150"/>
                  </a:lnTo>
                  <a:lnTo>
                    <a:pt x="1198" y="130"/>
                  </a:lnTo>
                  <a:lnTo>
                    <a:pt x="1169" y="112"/>
                  </a:lnTo>
                  <a:lnTo>
                    <a:pt x="1139" y="95"/>
                  </a:lnTo>
                  <a:lnTo>
                    <a:pt x="1107" y="79"/>
                  </a:lnTo>
                  <a:lnTo>
                    <a:pt x="1075" y="64"/>
                  </a:lnTo>
                  <a:lnTo>
                    <a:pt x="1041" y="52"/>
                  </a:lnTo>
                  <a:lnTo>
                    <a:pt x="1007" y="40"/>
                  </a:lnTo>
                  <a:lnTo>
                    <a:pt x="972" y="29"/>
                  </a:lnTo>
                  <a:lnTo>
                    <a:pt x="937" y="21"/>
                  </a:lnTo>
                  <a:lnTo>
                    <a:pt x="901" y="13"/>
                  </a:lnTo>
                  <a:lnTo>
                    <a:pt x="864" y="7"/>
                  </a:lnTo>
                  <a:lnTo>
                    <a:pt x="826" y="3"/>
                  </a:lnTo>
                  <a:lnTo>
                    <a:pt x="788" y="1"/>
                  </a:lnTo>
                  <a:lnTo>
                    <a:pt x="750" y="0"/>
                  </a:lnTo>
                  <a:close/>
                  <a:moveTo>
                    <a:pt x="738" y="1197"/>
                  </a:moveTo>
                  <a:lnTo>
                    <a:pt x="707" y="1195"/>
                  </a:lnTo>
                  <a:lnTo>
                    <a:pt x="677" y="1193"/>
                  </a:lnTo>
                  <a:lnTo>
                    <a:pt x="647" y="1190"/>
                  </a:lnTo>
                  <a:lnTo>
                    <a:pt x="617" y="1186"/>
                  </a:lnTo>
                  <a:lnTo>
                    <a:pt x="589" y="1180"/>
                  </a:lnTo>
                  <a:lnTo>
                    <a:pt x="560" y="1173"/>
                  </a:lnTo>
                  <a:lnTo>
                    <a:pt x="533" y="1165"/>
                  </a:lnTo>
                  <a:lnTo>
                    <a:pt x="506" y="1155"/>
                  </a:lnTo>
                  <a:lnTo>
                    <a:pt x="480" y="1145"/>
                  </a:lnTo>
                  <a:lnTo>
                    <a:pt x="454" y="1133"/>
                  </a:lnTo>
                  <a:lnTo>
                    <a:pt x="429" y="1120"/>
                  </a:lnTo>
                  <a:lnTo>
                    <a:pt x="404" y="1106"/>
                  </a:lnTo>
                  <a:lnTo>
                    <a:pt x="381" y="1092"/>
                  </a:lnTo>
                  <a:lnTo>
                    <a:pt x="359" y="1076"/>
                  </a:lnTo>
                  <a:lnTo>
                    <a:pt x="338" y="1060"/>
                  </a:lnTo>
                  <a:lnTo>
                    <a:pt x="316" y="1042"/>
                  </a:lnTo>
                  <a:lnTo>
                    <a:pt x="297" y="1024"/>
                  </a:lnTo>
                  <a:lnTo>
                    <a:pt x="278" y="1005"/>
                  </a:lnTo>
                  <a:lnTo>
                    <a:pt x="260" y="985"/>
                  </a:lnTo>
                  <a:lnTo>
                    <a:pt x="244" y="965"/>
                  </a:lnTo>
                  <a:lnTo>
                    <a:pt x="229" y="943"/>
                  </a:lnTo>
                  <a:lnTo>
                    <a:pt x="214" y="921"/>
                  </a:lnTo>
                  <a:lnTo>
                    <a:pt x="201" y="898"/>
                  </a:lnTo>
                  <a:lnTo>
                    <a:pt x="189" y="875"/>
                  </a:lnTo>
                  <a:lnTo>
                    <a:pt x="179" y="851"/>
                  </a:lnTo>
                  <a:lnTo>
                    <a:pt x="169" y="826"/>
                  </a:lnTo>
                  <a:lnTo>
                    <a:pt x="161" y="801"/>
                  </a:lnTo>
                  <a:lnTo>
                    <a:pt x="154" y="776"/>
                  </a:lnTo>
                  <a:lnTo>
                    <a:pt x="149" y="750"/>
                  </a:lnTo>
                  <a:lnTo>
                    <a:pt x="145" y="723"/>
                  </a:lnTo>
                  <a:lnTo>
                    <a:pt x="143" y="697"/>
                  </a:lnTo>
                  <a:lnTo>
                    <a:pt x="143" y="669"/>
                  </a:lnTo>
                  <a:lnTo>
                    <a:pt x="143" y="643"/>
                  </a:lnTo>
                  <a:lnTo>
                    <a:pt x="145" y="616"/>
                  </a:lnTo>
                  <a:lnTo>
                    <a:pt x="149" y="590"/>
                  </a:lnTo>
                  <a:lnTo>
                    <a:pt x="154" y="563"/>
                  </a:lnTo>
                  <a:lnTo>
                    <a:pt x="161" y="538"/>
                  </a:lnTo>
                  <a:lnTo>
                    <a:pt x="169" y="513"/>
                  </a:lnTo>
                  <a:lnTo>
                    <a:pt x="179" y="488"/>
                  </a:lnTo>
                  <a:lnTo>
                    <a:pt x="189" y="465"/>
                  </a:lnTo>
                  <a:lnTo>
                    <a:pt x="201" y="441"/>
                  </a:lnTo>
                  <a:lnTo>
                    <a:pt x="214" y="418"/>
                  </a:lnTo>
                  <a:lnTo>
                    <a:pt x="229" y="397"/>
                  </a:lnTo>
                  <a:lnTo>
                    <a:pt x="244" y="375"/>
                  </a:lnTo>
                  <a:lnTo>
                    <a:pt x="260" y="354"/>
                  </a:lnTo>
                  <a:lnTo>
                    <a:pt x="278" y="334"/>
                  </a:lnTo>
                  <a:lnTo>
                    <a:pt x="297" y="315"/>
                  </a:lnTo>
                  <a:lnTo>
                    <a:pt x="316" y="297"/>
                  </a:lnTo>
                  <a:lnTo>
                    <a:pt x="338" y="279"/>
                  </a:lnTo>
                  <a:lnTo>
                    <a:pt x="359" y="263"/>
                  </a:lnTo>
                  <a:lnTo>
                    <a:pt x="381" y="247"/>
                  </a:lnTo>
                  <a:lnTo>
                    <a:pt x="404" y="233"/>
                  </a:lnTo>
                  <a:lnTo>
                    <a:pt x="429" y="219"/>
                  </a:lnTo>
                  <a:lnTo>
                    <a:pt x="454" y="206"/>
                  </a:lnTo>
                  <a:lnTo>
                    <a:pt x="480" y="195"/>
                  </a:lnTo>
                  <a:lnTo>
                    <a:pt x="506" y="184"/>
                  </a:lnTo>
                  <a:lnTo>
                    <a:pt x="533" y="174"/>
                  </a:lnTo>
                  <a:lnTo>
                    <a:pt x="560" y="167"/>
                  </a:lnTo>
                  <a:lnTo>
                    <a:pt x="589" y="160"/>
                  </a:lnTo>
                  <a:lnTo>
                    <a:pt x="617" y="153"/>
                  </a:lnTo>
                  <a:lnTo>
                    <a:pt x="647" y="149"/>
                  </a:lnTo>
                  <a:lnTo>
                    <a:pt x="677" y="146"/>
                  </a:lnTo>
                  <a:lnTo>
                    <a:pt x="707" y="144"/>
                  </a:lnTo>
                  <a:lnTo>
                    <a:pt x="738" y="143"/>
                  </a:lnTo>
                  <a:lnTo>
                    <a:pt x="768" y="144"/>
                  </a:lnTo>
                  <a:lnTo>
                    <a:pt x="799" y="146"/>
                  </a:lnTo>
                  <a:lnTo>
                    <a:pt x="828" y="149"/>
                  </a:lnTo>
                  <a:lnTo>
                    <a:pt x="858" y="153"/>
                  </a:lnTo>
                  <a:lnTo>
                    <a:pt x="886" y="160"/>
                  </a:lnTo>
                  <a:lnTo>
                    <a:pt x="915" y="167"/>
                  </a:lnTo>
                  <a:lnTo>
                    <a:pt x="943" y="174"/>
                  </a:lnTo>
                  <a:lnTo>
                    <a:pt x="969" y="184"/>
                  </a:lnTo>
                  <a:lnTo>
                    <a:pt x="996" y="195"/>
                  </a:lnTo>
                  <a:lnTo>
                    <a:pt x="1021" y="206"/>
                  </a:lnTo>
                  <a:lnTo>
                    <a:pt x="1046" y="219"/>
                  </a:lnTo>
                  <a:lnTo>
                    <a:pt x="1071" y="233"/>
                  </a:lnTo>
                  <a:lnTo>
                    <a:pt x="1094" y="247"/>
                  </a:lnTo>
                  <a:lnTo>
                    <a:pt x="1116" y="263"/>
                  </a:lnTo>
                  <a:lnTo>
                    <a:pt x="1138" y="279"/>
                  </a:lnTo>
                  <a:lnTo>
                    <a:pt x="1159" y="297"/>
                  </a:lnTo>
                  <a:lnTo>
                    <a:pt x="1179" y="315"/>
                  </a:lnTo>
                  <a:lnTo>
                    <a:pt x="1197" y="334"/>
                  </a:lnTo>
                  <a:lnTo>
                    <a:pt x="1215" y="354"/>
                  </a:lnTo>
                  <a:lnTo>
                    <a:pt x="1232" y="375"/>
                  </a:lnTo>
                  <a:lnTo>
                    <a:pt x="1247" y="397"/>
                  </a:lnTo>
                  <a:lnTo>
                    <a:pt x="1262" y="418"/>
                  </a:lnTo>
                  <a:lnTo>
                    <a:pt x="1274" y="441"/>
                  </a:lnTo>
                  <a:lnTo>
                    <a:pt x="1286" y="465"/>
                  </a:lnTo>
                  <a:lnTo>
                    <a:pt x="1296" y="488"/>
                  </a:lnTo>
                  <a:lnTo>
                    <a:pt x="1306" y="513"/>
                  </a:lnTo>
                  <a:lnTo>
                    <a:pt x="1315" y="538"/>
                  </a:lnTo>
                  <a:lnTo>
                    <a:pt x="1321" y="563"/>
                  </a:lnTo>
                  <a:lnTo>
                    <a:pt x="1326" y="590"/>
                  </a:lnTo>
                  <a:lnTo>
                    <a:pt x="1330" y="616"/>
                  </a:lnTo>
                  <a:lnTo>
                    <a:pt x="1333" y="643"/>
                  </a:lnTo>
                  <a:lnTo>
                    <a:pt x="1334" y="669"/>
                  </a:lnTo>
                  <a:lnTo>
                    <a:pt x="1333" y="697"/>
                  </a:lnTo>
                  <a:lnTo>
                    <a:pt x="1330" y="723"/>
                  </a:lnTo>
                  <a:lnTo>
                    <a:pt x="1326" y="750"/>
                  </a:lnTo>
                  <a:lnTo>
                    <a:pt x="1321" y="776"/>
                  </a:lnTo>
                  <a:lnTo>
                    <a:pt x="1315" y="801"/>
                  </a:lnTo>
                  <a:lnTo>
                    <a:pt x="1306" y="826"/>
                  </a:lnTo>
                  <a:lnTo>
                    <a:pt x="1296" y="851"/>
                  </a:lnTo>
                  <a:lnTo>
                    <a:pt x="1286" y="875"/>
                  </a:lnTo>
                  <a:lnTo>
                    <a:pt x="1274" y="898"/>
                  </a:lnTo>
                  <a:lnTo>
                    <a:pt x="1262" y="921"/>
                  </a:lnTo>
                  <a:lnTo>
                    <a:pt x="1247" y="943"/>
                  </a:lnTo>
                  <a:lnTo>
                    <a:pt x="1232" y="965"/>
                  </a:lnTo>
                  <a:lnTo>
                    <a:pt x="1215" y="985"/>
                  </a:lnTo>
                  <a:lnTo>
                    <a:pt x="1197" y="1005"/>
                  </a:lnTo>
                  <a:lnTo>
                    <a:pt x="1179" y="1024"/>
                  </a:lnTo>
                  <a:lnTo>
                    <a:pt x="1159" y="1042"/>
                  </a:lnTo>
                  <a:lnTo>
                    <a:pt x="1138" y="1060"/>
                  </a:lnTo>
                  <a:lnTo>
                    <a:pt x="1116" y="1076"/>
                  </a:lnTo>
                  <a:lnTo>
                    <a:pt x="1094" y="1092"/>
                  </a:lnTo>
                  <a:lnTo>
                    <a:pt x="1071" y="1106"/>
                  </a:lnTo>
                  <a:lnTo>
                    <a:pt x="1046" y="1120"/>
                  </a:lnTo>
                  <a:lnTo>
                    <a:pt x="1021" y="1133"/>
                  </a:lnTo>
                  <a:lnTo>
                    <a:pt x="996" y="1145"/>
                  </a:lnTo>
                  <a:lnTo>
                    <a:pt x="969" y="1155"/>
                  </a:lnTo>
                  <a:lnTo>
                    <a:pt x="943" y="1165"/>
                  </a:lnTo>
                  <a:lnTo>
                    <a:pt x="915" y="1173"/>
                  </a:lnTo>
                  <a:lnTo>
                    <a:pt x="886" y="1180"/>
                  </a:lnTo>
                  <a:lnTo>
                    <a:pt x="858" y="1186"/>
                  </a:lnTo>
                  <a:lnTo>
                    <a:pt x="828" y="1190"/>
                  </a:lnTo>
                  <a:lnTo>
                    <a:pt x="799" y="1193"/>
                  </a:lnTo>
                  <a:lnTo>
                    <a:pt x="768" y="1195"/>
                  </a:lnTo>
                  <a:lnTo>
                    <a:pt x="738" y="1197"/>
                  </a:lnTo>
                  <a:close/>
                </a:path>
              </a:pathLst>
            </a:custGeom>
            <a:solidFill>
              <a:srgbClr val="814F49"/>
            </a:solidFill>
            <a:ln w="9525">
              <a:noFill/>
              <a:round/>
              <a:headEnd/>
              <a:tailEnd/>
            </a:ln>
          </p:spPr>
          <p:txBody>
            <a:bodyPr/>
            <a:lstStyle/>
            <a:p>
              <a:endParaRPr lang="zh-TW" altLang="en-US"/>
            </a:p>
          </p:txBody>
        </p:sp>
        <p:sp>
          <p:nvSpPr>
            <p:cNvPr id="43" name="Freeform 78"/>
            <p:cNvSpPr>
              <a:spLocks/>
            </p:cNvSpPr>
            <p:nvPr/>
          </p:nvSpPr>
          <p:spPr bwMode="auto">
            <a:xfrm>
              <a:off x="-1185863" y="768350"/>
              <a:ext cx="261938" cy="234950"/>
            </a:xfrm>
            <a:custGeom>
              <a:avLst/>
              <a:gdLst>
                <a:gd name="T0" fmla="*/ 2147483647 w 1485"/>
                <a:gd name="T1" fmla="*/ 2147483647 h 1335"/>
                <a:gd name="T2" fmla="*/ 0 w 1485"/>
                <a:gd name="T3" fmla="*/ 2147483647 h 1335"/>
                <a:gd name="T4" fmla="*/ 2147483647 w 1485"/>
                <a:gd name="T5" fmla="*/ 2147483647 h 1335"/>
                <a:gd name="T6" fmla="*/ 2147483647 w 1485"/>
                <a:gd name="T7" fmla="*/ 2147483647 h 1335"/>
                <a:gd name="T8" fmla="*/ 2147483647 w 1485"/>
                <a:gd name="T9" fmla="*/ 2147483647 h 1335"/>
                <a:gd name="T10" fmla="*/ 2147483647 w 1485"/>
                <a:gd name="T11" fmla="*/ 2147483647 h 1335"/>
                <a:gd name="T12" fmla="*/ 2147483647 w 1485"/>
                <a:gd name="T13" fmla="*/ 2147483647 h 1335"/>
                <a:gd name="T14" fmla="*/ 2147483647 w 1485"/>
                <a:gd name="T15" fmla="*/ 2147483647 h 1335"/>
                <a:gd name="T16" fmla="*/ 2147483647 w 1485"/>
                <a:gd name="T17" fmla="*/ 2147483647 h 1335"/>
                <a:gd name="T18" fmla="*/ 2147483647 w 1485"/>
                <a:gd name="T19" fmla="*/ 2147483647 h 1335"/>
                <a:gd name="T20" fmla="*/ 2147483647 w 1485"/>
                <a:gd name="T21" fmla="*/ 2147483647 h 1335"/>
                <a:gd name="T22" fmla="*/ 2147483647 w 1485"/>
                <a:gd name="T23" fmla="*/ 2147483647 h 1335"/>
                <a:gd name="T24" fmla="*/ 2147483647 w 1485"/>
                <a:gd name="T25" fmla="*/ 2147483647 h 1335"/>
                <a:gd name="T26" fmla="*/ 2147483647 w 1485"/>
                <a:gd name="T27" fmla="*/ 2147483647 h 1335"/>
                <a:gd name="T28" fmla="*/ 2147483647 w 1485"/>
                <a:gd name="T29" fmla="*/ 2147483647 h 1335"/>
                <a:gd name="T30" fmla="*/ 2147483647 w 1485"/>
                <a:gd name="T31" fmla="*/ 2147483647 h 1335"/>
                <a:gd name="T32" fmla="*/ 2147483647 w 1485"/>
                <a:gd name="T33" fmla="*/ 2147483647 h 1335"/>
                <a:gd name="T34" fmla="*/ 2147483647 w 1485"/>
                <a:gd name="T35" fmla="*/ 2147483647 h 1335"/>
                <a:gd name="T36" fmla="*/ 2147483647 w 1485"/>
                <a:gd name="T37" fmla="*/ 2147483647 h 1335"/>
                <a:gd name="T38" fmla="*/ 2147483647 w 1485"/>
                <a:gd name="T39" fmla="*/ 2147483647 h 1335"/>
                <a:gd name="T40" fmla="*/ 2147483647 w 1485"/>
                <a:gd name="T41" fmla="*/ 2147483647 h 1335"/>
                <a:gd name="T42" fmla="*/ 2147483647 w 1485"/>
                <a:gd name="T43" fmla="*/ 2147483647 h 1335"/>
                <a:gd name="T44" fmla="*/ 2147483647 w 1485"/>
                <a:gd name="T45" fmla="*/ 2147483647 h 1335"/>
                <a:gd name="T46" fmla="*/ 2147483647 w 1485"/>
                <a:gd name="T47" fmla="*/ 2147483647 h 1335"/>
                <a:gd name="T48" fmla="*/ 2147483647 w 1485"/>
                <a:gd name="T49" fmla="*/ 2147483647 h 1335"/>
                <a:gd name="T50" fmla="*/ 2147483647 w 1485"/>
                <a:gd name="T51" fmla="*/ 2147483647 h 1335"/>
                <a:gd name="T52" fmla="*/ 2147483647 w 1485"/>
                <a:gd name="T53" fmla="*/ 2147483647 h 1335"/>
                <a:gd name="T54" fmla="*/ 2147483647 w 1485"/>
                <a:gd name="T55" fmla="*/ 2147483647 h 1335"/>
                <a:gd name="T56" fmla="*/ 2147483647 w 1485"/>
                <a:gd name="T57" fmla="*/ 2147483647 h 1335"/>
                <a:gd name="T58" fmla="*/ 2147483647 w 1485"/>
                <a:gd name="T59" fmla="*/ 2147483647 h 1335"/>
                <a:gd name="T60" fmla="*/ 2147483647 w 1485"/>
                <a:gd name="T61" fmla="*/ 2147483647 h 1335"/>
                <a:gd name="T62" fmla="*/ 2147483647 w 1485"/>
                <a:gd name="T63" fmla="*/ 2147483647 h 1335"/>
                <a:gd name="T64" fmla="*/ 2147483647 w 1485"/>
                <a:gd name="T65" fmla="*/ 2147483647 h 1335"/>
                <a:gd name="T66" fmla="*/ 2147483647 w 1485"/>
                <a:gd name="T67" fmla="*/ 2147483647 h 1335"/>
                <a:gd name="T68" fmla="*/ 2147483647 w 1485"/>
                <a:gd name="T69" fmla="*/ 0 h 1335"/>
                <a:gd name="T70" fmla="*/ 2147483647 w 1485"/>
                <a:gd name="T71" fmla="*/ 2147483647 h 1335"/>
                <a:gd name="T72" fmla="*/ 2147483647 w 1485"/>
                <a:gd name="T73" fmla="*/ 2147483647 h 1335"/>
                <a:gd name="T74" fmla="*/ 2147483647 w 1485"/>
                <a:gd name="T75" fmla="*/ 2147483647 h 1335"/>
                <a:gd name="T76" fmla="*/ 2147483647 w 1485"/>
                <a:gd name="T77" fmla="*/ 2147483647 h 1335"/>
                <a:gd name="T78" fmla="*/ 2147483647 w 1485"/>
                <a:gd name="T79" fmla="*/ 2147483647 h 1335"/>
                <a:gd name="T80" fmla="*/ 2147483647 w 1485"/>
                <a:gd name="T81" fmla="*/ 2147483647 h 1335"/>
                <a:gd name="T82" fmla="*/ 2147483647 w 1485"/>
                <a:gd name="T83" fmla="*/ 2147483647 h 1335"/>
                <a:gd name="T84" fmla="*/ 2147483647 w 1485"/>
                <a:gd name="T85" fmla="*/ 2147483647 h 13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85"/>
                <a:gd name="T130" fmla="*/ 0 h 1335"/>
                <a:gd name="T131" fmla="*/ 1485 w 1485"/>
                <a:gd name="T132" fmla="*/ 1335 h 13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85" h="1335">
                  <a:moveTo>
                    <a:pt x="28" y="438"/>
                  </a:moveTo>
                  <a:lnTo>
                    <a:pt x="18" y="470"/>
                  </a:lnTo>
                  <a:lnTo>
                    <a:pt x="11" y="503"/>
                  </a:lnTo>
                  <a:lnTo>
                    <a:pt x="5" y="535"/>
                  </a:lnTo>
                  <a:lnTo>
                    <a:pt x="2" y="568"/>
                  </a:lnTo>
                  <a:lnTo>
                    <a:pt x="0" y="601"/>
                  </a:lnTo>
                  <a:lnTo>
                    <a:pt x="0" y="634"/>
                  </a:lnTo>
                  <a:lnTo>
                    <a:pt x="2" y="667"/>
                  </a:lnTo>
                  <a:lnTo>
                    <a:pt x="7" y="700"/>
                  </a:lnTo>
                  <a:lnTo>
                    <a:pt x="12" y="732"/>
                  </a:lnTo>
                  <a:lnTo>
                    <a:pt x="19" y="764"/>
                  </a:lnTo>
                  <a:lnTo>
                    <a:pt x="28" y="796"/>
                  </a:lnTo>
                  <a:lnTo>
                    <a:pt x="38" y="827"/>
                  </a:lnTo>
                  <a:lnTo>
                    <a:pt x="50" y="858"/>
                  </a:lnTo>
                  <a:lnTo>
                    <a:pt x="64" y="889"/>
                  </a:lnTo>
                  <a:lnTo>
                    <a:pt x="79" y="919"/>
                  </a:lnTo>
                  <a:lnTo>
                    <a:pt x="96" y="948"/>
                  </a:lnTo>
                  <a:lnTo>
                    <a:pt x="114" y="977"/>
                  </a:lnTo>
                  <a:lnTo>
                    <a:pt x="134" y="1005"/>
                  </a:lnTo>
                  <a:lnTo>
                    <a:pt x="155" y="1032"/>
                  </a:lnTo>
                  <a:lnTo>
                    <a:pt x="177" y="1059"/>
                  </a:lnTo>
                  <a:lnTo>
                    <a:pt x="200" y="1084"/>
                  </a:lnTo>
                  <a:lnTo>
                    <a:pt x="226" y="1109"/>
                  </a:lnTo>
                  <a:lnTo>
                    <a:pt x="252" y="1133"/>
                  </a:lnTo>
                  <a:lnTo>
                    <a:pt x="280" y="1155"/>
                  </a:lnTo>
                  <a:lnTo>
                    <a:pt x="308" y="1177"/>
                  </a:lnTo>
                  <a:lnTo>
                    <a:pt x="339" y="1197"/>
                  </a:lnTo>
                  <a:lnTo>
                    <a:pt x="370" y="1217"/>
                  </a:lnTo>
                  <a:lnTo>
                    <a:pt x="403" y="1235"/>
                  </a:lnTo>
                  <a:lnTo>
                    <a:pt x="436" y="1252"/>
                  </a:lnTo>
                  <a:lnTo>
                    <a:pt x="471" y="1267"/>
                  </a:lnTo>
                  <a:lnTo>
                    <a:pt x="506" y="1282"/>
                  </a:lnTo>
                  <a:lnTo>
                    <a:pt x="543" y="1295"/>
                  </a:lnTo>
                  <a:lnTo>
                    <a:pt x="580" y="1305"/>
                  </a:lnTo>
                  <a:lnTo>
                    <a:pt x="617" y="1315"/>
                  </a:lnTo>
                  <a:lnTo>
                    <a:pt x="654" y="1322"/>
                  </a:lnTo>
                  <a:lnTo>
                    <a:pt x="690" y="1328"/>
                  </a:lnTo>
                  <a:lnTo>
                    <a:pt x="727" y="1332"/>
                  </a:lnTo>
                  <a:lnTo>
                    <a:pt x="764" y="1335"/>
                  </a:lnTo>
                  <a:lnTo>
                    <a:pt x="800" y="1335"/>
                  </a:lnTo>
                  <a:lnTo>
                    <a:pt x="836" y="1335"/>
                  </a:lnTo>
                  <a:lnTo>
                    <a:pt x="872" y="1332"/>
                  </a:lnTo>
                  <a:lnTo>
                    <a:pt x="907" y="1329"/>
                  </a:lnTo>
                  <a:lnTo>
                    <a:pt x="942" y="1323"/>
                  </a:lnTo>
                  <a:lnTo>
                    <a:pt x="976" y="1316"/>
                  </a:lnTo>
                  <a:lnTo>
                    <a:pt x="1010" y="1308"/>
                  </a:lnTo>
                  <a:lnTo>
                    <a:pt x="1043" y="1298"/>
                  </a:lnTo>
                  <a:lnTo>
                    <a:pt x="1074" y="1286"/>
                  </a:lnTo>
                  <a:lnTo>
                    <a:pt x="1106" y="1274"/>
                  </a:lnTo>
                  <a:lnTo>
                    <a:pt x="1137" y="1260"/>
                  </a:lnTo>
                  <a:lnTo>
                    <a:pt x="1167" y="1244"/>
                  </a:lnTo>
                  <a:lnTo>
                    <a:pt x="1195" y="1227"/>
                  </a:lnTo>
                  <a:lnTo>
                    <a:pt x="1223" y="1209"/>
                  </a:lnTo>
                  <a:lnTo>
                    <a:pt x="1249" y="1190"/>
                  </a:lnTo>
                  <a:lnTo>
                    <a:pt x="1275" y="1169"/>
                  </a:lnTo>
                  <a:lnTo>
                    <a:pt x="1299" y="1147"/>
                  </a:lnTo>
                  <a:lnTo>
                    <a:pt x="1322" y="1124"/>
                  </a:lnTo>
                  <a:lnTo>
                    <a:pt x="1345" y="1100"/>
                  </a:lnTo>
                  <a:lnTo>
                    <a:pt x="1365" y="1073"/>
                  </a:lnTo>
                  <a:lnTo>
                    <a:pt x="1384" y="1047"/>
                  </a:lnTo>
                  <a:lnTo>
                    <a:pt x="1402" y="1019"/>
                  </a:lnTo>
                  <a:lnTo>
                    <a:pt x="1418" y="991"/>
                  </a:lnTo>
                  <a:lnTo>
                    <a:pt x="1433" y="961"/>
                  </a:lnTo>
                  <a:lnTo>
                    <a:pt x="1445" y="929"/>
                  </a:lnTo>
                  <a:lnTo>
                    <a:pt x="1457" y="898"/>
                  </a:lnTo>
                  <a:lnTo>
                    <a:pt x="1467" y="866"/>
                  </a:lnTo>
                  <a:lnTo>
                    <a:pt x="1474" y="833"/>
                  </a:lnTo>
                  <a:lnTo>
                    <a:pt x="1479" y="800"/>
                  </a:lnTo>
                  <a:lnTo>
                    <a:pt x="1482" y="767"/>
                  </a:lnTo>
                  <a:lnTo>
                    <a:pt x="1485" y="734"/>
                  </a:lnTo>
                  <a:lnTo>
                    <a:pt x="1485" y="702"/>
                  </a:lnTo>
                  <a:lnTo>
                    <a:pt x="1482" y="669"/>
                  </a:lnTo>
                  <a:lnTo>
                    <a:pt x="1478" y="636"/>
                  </a:lnTo>
                  <a:lnTo>
                    <a:pt x="1473" y="603"/>
                  </a:lnTo>
                  <a:lnTo>
                    <a:pt x="1465" y="571"/>
                  </a:lnTo>
                  <a:lnTo>
                    <a:pt x="1457" y="540"/>
                  </a:lnTo>
                  <a:lnTo>
                    <a:pt x="1446" y="508"/>
                  </a:lnTo>
                  <a:lnTo>
                    <a:pt x="1435" y="477"/>
                  </a:lnTo>
                  <a:lnTo>
                    <a:pt x="1421" y="446"/>
                  </a:lnTo>
                  <a:lnTo>
                    <a:pt x="1406" y="417"/>
                  </a:lnTo>
                  <a:lnTo>
                    <a:pt x="1389" y="387"/>
                  </a:lnTo>
                  <a:lnTo>
                    <a:pt x="1371" y="358"/>
                  </a:lnTo>
                  <a:lnTo>
                    <a:pt x="1351" y="331"/>
                  </a:lnTo>
                  <a:lnTo>
                    <a:pt x="1330" y="303"/>
                  </a:lnTo>
                  <a:lnTo>
                    <a:pt x="1308" y="277"/>
                  </a:lnTo>
                  <a:lnTo>
                    <a:pt x="1284" y="252"/>
                  </a:lnTo>
                  <a:lnTo>
                    <a:pt x="1259" y="226"/>
                  </a:lnTo>
                  <a:lnTo>
                    <a:pt x="1232" y="203"/>
                  </a:lnTo>
                  <a:lnTo>
                    <a:pt x="1205" y="181"/>
                  </a:lnTo>
                  <a:lnTo>
                    <a:pt x="1176" y="158"/>
                  </a:lnTo>
                  <a:lnTo>
                    <a:pt x="1145" y="138"/>
                  </a:lnTo>
                  <a:lnTo>
                    <a:pt x="1115" y="118"/>
                  </a:lnTo>
                  <a:lnTo>
                    <a:pt x="1082" y="100"/>
                  </a:lnTo>
                  <a:lnTo>
                    <a:pt x="1049" y="83"/>
                  </a:lnTo>
                  <a:lnTo>
                    <a:pt x="1014" y="68"/>
                  </a:lnTo>
                  <a:lnTo>
                    <a:pt x="979" y="53"/>
                  </a:lnTo>
                  <a:lnTo>
                    <a:pt x="942" y="41"/>
                  </a:lnTo>
                  <a:lnTo>
                    <a:pt x="905" y="30"/>
                  </a:lnTo>
                  <a:lnTo>
                    <a:pt x="868" y="21"/>
                  </a:lnTo>
                  <a:lnTo>
                    <a:pt x="831" y="13"/>
                  </a:lnTo>
                  <a:lnTo>
                    <a:pt x="795" y="8"/>
                  </a:lnTo>
                  <a:lnTo>
                    <a:pt x="758" y="4"/>
                  </a:lnTo>
                  <a:lnTo>
                    <a:pt x="721" y="0"/>
                  </a:lnTo>
                  <a:lnTo>
                    <a:pt x="685" y="0"/>
                  </a:lnTo>
                  <a:lnTo>
                    <a:pt x="649" y="0"/>
                  </a:lnTo>
                  <a:lnTo>
                    <a:pt x="613" y="4"/>
                  </a:lnTo>
                  <a:lnTo>
                    <a:pt x="578" y="7"/>
                  </a:lnTo>
                  <a:lnTo>
                    <a:pt x="543" y="12"/>
                  </a:lnTo>
                  <a:lnTo>
                    <a:pt x="509" y="20"/>
                  </a:lnTo>
                  <a:lnTo>
                    <a:pt x="475" y="28"/>
                  </a:lnTo>
                  <a:lnTo>
                    <a:pt x="442" y="38"/>
                  </a:lnTo>
                  <a:lnTo>
                    <a:pt x="410" y="49"/>
                  </a:lnTo>
                  <a:lnTo>
                    <a:pt x="378" y="62"/>
                  </a:lnTo>
                  <a:lnTo>
                    <a:pt x="348" y="76"/>
                  </a:lnTo>
                  <a:lnTo>
                    <a:pt x="318" y="92"/>
                  </a:lnTo>
                  <a:lnTo>
                    <a:pt x="289" y="109"/>
                  </a:lnTo>
                  <a:lnTo>
                    <a:pt x="262" y="127"/>
                  </a:lnTo>
                  <a:lnTo>
                    <a:pt x="235" y="146"/>
                  </a:lnTo>
                  <a:lnTo>
                    <a:pt x="210" y="167"/>
                  </a:lnTo>
                  <a:lnTo>
                    <a:pt x="186" y="189"/>
                  </a:lnTo>
                  <a:lnTo>
                    <a:pt x="162" y="211"/>
                  </a:lnTo>
                  <a:lnTo>
                    <a:pt x="140" y="236"/>
                  </a:lnTo>
                  <a:lnTo>
                    <a:pt x="120" y="262"/>
                  </a:lnTo>
                  <a:lnTo>
                    <a:pt x="101" y="289"/>
                  </a:lnTo>
                  <a:lnTo>
                    <a:pt x="83" y="316"/>
                  </a:lnTo>
                  <a:lnTo>
                    <a:pt x="67" y="345"/>
                  </a:lnTo>
                  <a:lnTo>
                    <a:pt x="52" y="374"/>
                  </a:lnTo>
                  <a:lnTo>
                    <a:pt x="39" y="405"/>
                  </a:lnTo>
                  <a:lnTo>
                    <a:pt x="28" y="438"/>
                  </a:lnTo>
                  <a:close/>
                </a:path>
              </a:pathLst>
            </a:custGeom>
            <a:solidFill>
              <a:srgbClr val="C69279"/>
            </a:solidFill>
            <a:ln w="9525">
              <a:noFill/>
              <a:round/>
              <a:headEnd/>
              <a:tailEnd/>
            </a:ln>
          </p:spPr>
          <p:txBody>
            <a:bodyPr/>
            <a:lstStyle/>
            <a:p>
              <a:endParaRPr lang="zh-TW" altLang="en-US"/>
            </a:p>
          </p:txBody>
        </p:sp>
        <p:sp>
          <p:nvSpPr>
            <p:cNvPr id="44" name="Freeform 79"/>
            <p:cNvSpPr>
              <a:spLocks noEditPoints="1"/>
            </p:cNvSpPr>
            <p:nvPr/>
          </p:nvSpPr>
          <p:spPr bwMode="auto">
            <a:xfrm>
              <a:off x="-1185863" y="768350"/>
              <a:ext cx="261938" cy="234950"/>
            </a:xfrm>
            <a:custGeom>
              <a:avLst/>
              <a:gdLst>
                <a:gd name="T0" fmla="*/ 2147483647 w 1485"/>
                <a:gd name="T1" fmla="*/ 2147483647 h 1335"/>
                <a:gd name="T2" fmla="*/ 2147483647 w 1485"/>
                <a:gd name="T3" fmla="*/ 2147483647 h 1335"/>
                <a:gd name="T4" fmla="*/ 2147483647 w 1485"/>
                <a:gd name="T5" fmla="*/ 2147483647 h 1335"/>
                <a:gd name="T6" fmla="*/ 2147483647 w 1485"/>
                <a:gd name="T7" fmla="*/ 2147483647 h 1335"/>
                <a:gd name="T8" fmla="*/ 2147483647 w 1485"/>
                <a:gd name="T9" fmla="*/ 2147483647 h 1335"/>
                <a:gd name="T10" fmla="*/ 2147483647 w 1485"/>
                <a:gd name="T11" fmla="*/ 2147483647 h 1335"/>
                <a:gd name="T12" fmla="*/ 2147483647 w 1485"/>
                <a:gd name="T13" fmla="*/ 2147483647 h 1335"/>
                <a:gd name="T14" fmla="*/ 2147483647 w 1485"/>
                <a:gd name="T15" fmla="*/ 2147483647 h 1335"/>
                <a:gd name="T16" fmla="*/ 2147483647 w 1485"/>
                <a:gd name="T17" fmla="*/ 2147483647 h 1335"/>
                <a:gd name="T18" fmla="*/ 2147483647 w 1485"/>
                <a:gd name="T19" fmla="*/ 2147483647 h 1335"/>
                <a:gd name="T20" fmla="*/ 2147483647 w 1485"/>
                <a:gd name="T21" fmla="*/ 2147483647 h 1335"/>
                <a:gd name="T22" fmla="*/ 2147483647 w 1485"/>
                <a:gd name="T23" fmla="*/ 2147483647 h 1335"/>
                <a:gd name="T24" fmla="*/ 2147483647 w 1485"/>
                <a:gd name="T25" fmla="*/ 2147483647 h 1335"/>
                <a:gd name="T26" fmla="*/ 2147483647 w 1485"/>
                <a:gd name="T27" fmla="*/ 2147483647 h 1335"/>
                <a:gd name="T28" fmla="*/ 2147483647 w 1485"/>
                <a:gd name="T29" fmla="*/ 2147483647 h 1335"/>
                <a:gd name="T30" fmla="*/ 2147483647 w 1485"/>
                <a:gd name="T31" fmla="*/ 2147483647 h 1335"/>
                <a:gd name="T32" fmla="*/ 2147483647 w 1485"/>
                <a:gd name="T33" fmla="*/ 2147483647 h 1335"/>
                <a:gd name="T34" fmla="*/ 2147483647 w 1485"/>
                <a:gd name="T35" fmla="*/ 2147483647 h 1335"/>
                <a:gd name="T36" fmla="*/ 2147483647 w 1485"/>
                <a:gd name="T37" fmla="*/ 2147483647 h 1335"/>
                <a:gd name="T38" fmla="*/ 2147483647 w 1485"/>
                <a:gd name="T39" fmla="*/ 2147483647 h 1335"/>
                <a:gd name="T40" fmla="*/ 2147483647 w 1485"/>
                <a:gd name="T41" fmla="*/ 0 h 1335"/>
                <a:gd name="T42" fmla="*/ 2147483647 w 1485"/>
                <a:gd name="T43" fmla="*/ 2147483647 h 1335"/>
                <a:gd name="T44" fmla="*/ 2147483647 w 1485"/>
                <a:gd name="T45" fmla="*/ 2147483647 h 1335"/>
                <a:gd name="T46" fmla="*/ 2147483647 w 1485"/>
                <a:gd name="T47" fmla="*/ 2147483647 h 1335"/>
                <a:gd name="T48" fmla="*/ 2147483647 w 1485"/>
                <a:gd name="T49" fmla="*/ 2147483647 h 1335"/>
                <a:gd name="T50" fmla="*/ 2147483647 w 1485"/>
                <a:gd name="T51" fmla="*/ 2147483647 h 1335"/>
                <a:gd name="T52" fmla="*/ 2147483647 w 1485"/>
                <a:gd name="T53" fmla="*/ 2147483647 h 1335"/>
                <a:gd name="T54" fmla="*/ 2147483647 w 1485"/>
                <a:gd name="T55" fmla="*/ 2147483647 h 1335"/>
                <a:gd name="T56" fmla="*/ 2147483647 w 1485"/>
                <a:gd name="T57" fmla="*/ 2147483647 h 1335"/>
                <a:gd name="T58" fmla="*/ 2147483647 w 1485"/>
                <a:gd name="T59" fmla="*/ 2147483647 h 1335"/>
                <a:gd name="T60" fmla="*/ 2147483647 w 1485"/>
                <a:gd name="T61" fmla="*/ 2147483647 h 1335"/>
                <a:gd name="T62" fmla="*/ 2147483647 w 1485"/>
                <a:gd name="T63" fmla="*/ 2147483647 h 1335"/>
                <a:gd name="T64" fmla="*/ 2147483647 w 1485"/>
                <a:gd name="T65" fmla="*/ 2147483647 h 1335"/>
                <a:gd name="T66" fmla="*/ 2147483647 w 1485"/>
                <a:gd name="T67" fmla="*/ 2147483647 h 1335"/>
                <a:gd name="T68" fmla="*/ 2147483647 w 1485"/>
                <a:gd name="T69" fmla="*/ 2147483647 h 1335"/>
                <a:gd name="T70" fmla="*/ 2147483647 w 1485"/>
                <a:gd name="T71" fmla="*/ 2147483647 h 1335"/>
                <a:gd name="T72" fmla="*/ 2147483647 w 1485"/>
                <a:gd name="T73" fmla="*/ 2147483647 h 1335"/>
                <a:gd name="T74" fmla="*/ 2147483647 w 1485"/>
                <a:gd name="T75" fmla="*/ 2147483647 h 1335"/>
                <a:gd name="T76" fmla="*/ 2147483647 w 1485"/>
                <a:gd name="T77" fmla="*/ 2147483647 h 1335"/>
                <a:gd name="T78" fmla="*/ 2147483647 w 1485"/>
                <a:gd name="T79" fmla="*/ 2147483647 h 1335"/>
                <a:gd name="T80" fmla="*/ 2147483647 w 1485"/>
                <a:gd name="T81" fmla="*/ 2147483647 h 1335"/>
                <a:gd name="T82" fmla="*/ 2147483647 w 1485"/>
                <a:gd name="T83" fmla="*/ 2147483647 h 1335"/>
                <a:gd name="T84" fmla="*/ 2147483647 w 1485"/>
                <a:gd name="T85" fmla="*/ 2147483647 h 1335"/>
                <a:gd name="T86" fmla="*/ 2147483647 w 1485"/>
                <a:gd name="T87" fmla="*/ 2147483647 h 1335"/>
                <a:gd name="T88" fmla="*/ 2147483647 w 1485"/>
                <a:gd name="T89" fmla="*/ 2147483647 h 1335"/>
                <a:gd name="T90" fmla="*/ 2147483647 w 1485"/>
                <a:gd name="T91" fmla="*/ 2147483647 h 1335"/>
                <a:gd name="T92" fmla="*/ 2147483647 w 1485"/>
                <a:gd name="T93" fmla="*/ 2147483647 h 1335"/>
                <a:gd name="T94" fmla="*/ 2147483647 w 1485"/>
                <a:gd name="T95" fmla="*/ 2147483647 h 1335"/>
                <a:gd name="T96" fmla="*/ 2147483647 w 1485"/>
                <a:gd name="T97" fmla="*/ 2147483647 h 1335"/>
                <a:gd name="T98" fmla="*/ 2147483647 w 1485"/>
                <a:gd name="T99" fmla="*/ 2147483647 h 1335"/>
                <a:gd name="T100" fmla="*/ 2147483647 w 1485"/>
                <a:gd name="T101" fmla="*/ 2147483647 h 133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485"/>
                <a:gd name="T154" fmla="*/ 0 h 1335"/>
                <a:gd name="T155" fmla="*/ 1485 w 1485"/>
                <a:gd name="T156" fmla="*/ 1335 h 133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485" h="1335">
                  <a:moveTo>
                    <a:pt x="28" y="438"/>
                  </a:moveTo>
                  <a:lnTo>
                    <a:pt x="18" y="470"/>
                  </a:lnTo>
                  <a:lnTo>
                    <a:pt x="11" y="503"/>
                  </a:lnTo>
                  <a:lnTo>
                    <a:pt x="5" y="535"/>
                  </a:lnTo>
                  <a:lnTo>
                    <a:pt x="2" y="568"/>
                  </a:lnTo>
                  <a:lnTo>
                    <a:pt x="0" y="601"/>
                  </a:lnTo>
                  <a:lnTo>
                    <a:pt x="0" y="634"/>
                  </a:lnTo>
                  <a:lnTo>
                    <a:pt x="2" y="667"/>
                  </a:lnTo>
                  <a:lnTo>
                    <a:pt x="7" y="700"/>
                  </a:lnTo>
                  <a:lnTo>
                    <a:pt x="12" y="732"/>
                  </a:lnTo>
                  <a:lnTo>
                    <a:pt x="19" y="764"/>
                  </a:lnTo>
                  <a:lnTo>
                    <a:pt x="28" y="796"/>
                  </a:lnTo>
                  <a:lnTo>
                    <a:pt x="38" y="827"/>
                  </a:lnTo>
                  <a:lnTo>
                    <a:pt x="50" y="858"/>
                  </a:lnTo>
                  <a:lnTo>
                    <a:pt x="64" y="889"/>
                  </a:lnTo>
                  <a:lnTo>
                    <a:pt x="79" y="919"/>
                  </a:lnTo>
                  <a:lnTo>
                    <a:pt x="96" y="948"/>
                  </a:lnTo>
                  <a:lnTo>
                    <a:pt x="114" y="977"/>
                  </a:lnTo>
                  <a:lnTo>
                    <a:pt x="134" y="1005"/>
                  </a:lnTo>
                  <a:lnTo>
                    <a:pt x="155" y="1032"/>
                  </a:lnTo>
                  <a:lnTo>
                    <a:pt x="177" y="1059"/>
                  </a:lnTo>
                  <a:lnTo>
                    <a:pt x="200" y="1084"/>
                  </a:lnTo>
                  <a:lnTo>
                    <a:pt x="226" y="1109"/>
                  </a:lnTo>
                  <a:lnTo>
                    <a:pt x="252" y="1133"/>
                  </a:lnTo>
                  <a:lnTo>
                    <a:pt x="280" y="1155"/>
                  </a:lnTo>
                  <a:lnTo>
                    <a:pt x="308" y="1177"/>
                  </a:lnTo>
                  <a:lnTo>
                    <a:pt x="339" y="1197"/>
                  </a:lnTo>
                  <a:lnTo>
                    <a:pt x="370" y="1217"/>
                  </a:lnTo>
                  <a:lnTo>
                    <a:pt x="403" y="1235"/>
                  </a:lnTo>
                  <a:lnTo>
                    <a:pt x="436" y="1252"/>
                  </a:lnTo>
                  <a:lnTo>
                    <a:pt x="471" y="1267"/>
                  </a:lnTo>
                  <a:lnTo>
                    <a:pt x="506" y="1282"/>
                  </a:lnTo>
                  <a:lnTo>
                    <a:pt x="543" y="1295"/>
                  </a:lnTo>
                  <a:lnTo>
                    <a:pt x="580" y="1305"/>
                  </a:lnTo>
                  <a:lnTo>
                    <a:pt x="617" y="1315"/>
                  </a:lnTo>
                  <a:lnTo>
                    <a:pt x="654" y="1322"/>
                  </a:lnTo>
                  <a:lnTo>
                    <a:pt x="690" y="1328"/>
                  </a:lnTo>
                  <a:lnTo>
                    <a:pt x="727" y="1332"/>
                  </a:lnTo>
                  <a:lnTo>
                    <a:pt x="764" y="1335"/>
                  </a:lnTo>
                  <a:lnTo>
                    <a:pt x="800" y="1335"/>
                  </a:lnTo>
                  <a:lnTo>
                    <a:pt x="836" y="1335"/>
                  </a:lnTo>
                  <a:lnTo>
                    <a:pt x="872" y="1332"/>
                  </a:lnTo>
                  <a:lnTo>
                    <a:pt x="907" y="1329"/>
                  </a:lnTo>
                  <a:lnTo>
                    <a:pt x="942" y="1323"/>
                  </a:lnTo>
                  <a:lnTo>
                    <a:pt x="976" y="1316"/>
                  </a:lnTo>
                  <a:lnTo>
                    <a:pt x="1010" y="1308"/>
                  </a:lnTo>
                  <a:lnTo>
                    <a:pt x="1043" y="1298"/>
                  </a:lnTo>
                  <a:lnTo>
                    <a:pt x="1074" y="1286"/>
                  </a:lnTo>
                  <a:lnTo>
                    <a:pt x="1106" y="1274"/>
                  </a:lnTo>
                  <a:lnTo>
                    <a:pt x="1137" y="1260"/>
                  </a:lnTo>
                  <a:lnTo>
                    <a:pt x="1167" y="1244"/>
                  </a:lnTo>
                  <a:lnTo>
                    <a:pt x="1195" y="1227"/>
                  </a:lnTo>
                  <a:lnTo>
                    <a:pt x="1223" y="1209"/>
                  </a:lnTo>
                  <a:lnTo>
                    <a:pt x="1249" y="1190"/>
                  </a:lnTo>
                  <a:lnTo>
                    <a:pt x="1275" y="1169"/>
                  </a:lnTo>
                  <a:lnTo>
                    <a:pt x="1299" y="1147"/>
                  </a:lnTo>
                  <a:lnTo>
                    <a:pt x="1322" y="1124"/>
                  </a:lnTo>
                  <a:lnTo>
                    <a:pt x="1345" y="1100"/>
                  </a:lnTo>
                  <a:lnTo>
                    <a:pt x="1365" y="1073"/>
                  </a:lnTo>
                  <a:lnTo>
                    <a:pt x="1384" y="1047"/>
                  </a:lnTo>
                  <a:lnTo>
                    <a:pt x="1402" y="1019"/>
                  </a:lnTo>
                  <a:lnTo>
                    <a:pt x="1418" y="991"/>
                  </a:lnTo>
                  <a:lnTo>
                    <a:pt x="1433" y="961"/>
                  </a:lnTo>
                  <a:lnTo>
                    <a:pt x="1445" y="929"/>
                  </a:lnTo>
                  <a:lnTo>
                    <a:pt x="1457" y="898"/>
                  </a:lnTo>
                  <a:lnTo>
                    <a:pt x="1467" y="866"/>
                  </a:lnTo>
                  <a:lnTo>
                    <a:pt x="1474" y="833"/>
                  </a:lnTo>
                  <a:lnTo>
                    <a:pt x="1479" y="800"/>
                  </a:lnTo>
                  <a:lnTo>
                    <a:pt x="1482" y="767"/>
                  </a:lnTo>
                  <a:lnTo>
                    <a:pt x="1485" y="734"/>
                  </a:lnTo>
                  <a:lnTo>
                    <a:pt x="1485" y="702"/>
                  </a:lnTo>
                  <a:lnTo>
                    <a:pt x="1482" y="669"/>
                  </a:lnTo>
                  <a:lnTo>
                    <a:pt x="1478" y="636"/>
                  </a:lnTo>
                  <a:lnTo>
                    <a:pt x="1473" y="603"/>
                  </a:lnTo>
                  <a:lnTo>
                    <a:pt x="1465" y="571"/>
                  </a:lnTo>
                  <a:lnTo>
                    <a:pt x="1457" y="540"/>
                  </a:lnTo>
                  <a:lnTo>
                    <a:pt x="1446" y="508"/>
                  </a:lnTo>
                  <a:lnTo>
                    <a:pt x="1435" y="477"/>
                  </a:lnTo>
                  <a:lnTo>
                    <a:pt x="1421" y="446"/>
                  </a:lnTo>
                  <a:lnTo>
                    <a:pt x="1406" y="417"/>
                  </a:lnTo>
                  <a:lnTo>
                    <a:pt x="1389" y="387"/>
                  </a:lnTo>
                  <a:lnTo>
                    <a:pt x="1371" y="358"/>
                  </a:lnTo>
                  <a:lnTo>
                    <a:pt x="1351" y="331"/>
                  </a:lnTo>
                  <a:lnTo>
                    <a:pt x="1330" y="303"/>
                  </a:lnTo>
                  <a:lnTo>
                    <a:pt x="1308" y="277"/>
                  </a:lnTo>
                  <a:lnTo>
                    <a:pt x="1284" y="252"/>
                  </a:lnTo>
                  <a:lnTo>
                    <a:pt x="1259" y="226"/>
                  </a:lnTo>
                  <a:lnTo>
                    <a:pt x="1232" y="203"/>
                  </a:lnTo>
                  <a:lnTo>
                    <a:pt x="1205" y="181"/>
                  </a:lnTo>
                  <a:lnTo>
                    <a:pt x="1176" y="158"/>
                  </a:lnTo>
                  <a:lnTo>
                    <a:pt x="1145" y="138"/>
                  </a:lnTo>
                  <a:lnTo>
                    <a:pt x="1115" y="118"/>
                  </a:lnTo>
                  <a:lnTo>
                    <a:pt x="1082" y="100"/>
                  </a:lnTo>
                  <a:lnTo>
                    <a:pt x="1049" y="83"/>
                  </a:lnTo>
                  <a:lnTo>
                    <a:pt x="1014" y="68"/>
                  </a:lnTo>
                  <a:lnTo>
                    <a:pt x="979" y="53"/>
                  </a:lnTo>
                  <a:lnTo>
                    <a:pt x="942" y="41"/>
                  </a:lnTo>
                  <a:lnTo>
                    <a:pt x="905" y="30"/>
                  </a:lnTo>
                  <a:lnTo>
                    <a:pt x="868" y="21"/>
                  </a:lnTo>
                  <a:lnTo>
                    <a:pt x="831" y="13"/>
                  </a:lnTo>
                  <a:lnTo>
                    <a:pt x="795" y="8"/>
                  </a:lnTo>
                  <a:lnTo>
                    <a:pt x="758" y="4"/>
                  </a:lnTo>
                  <a:lnTo>
                    <a:pt x="721" y="0"/>
                  </a:lnTo>
                  <a:lnTo>
                    <a:pt x="685" y="0"/>
                  </a:lnTo>
                  <a:lnTo>
                    <a:pt x="649" y="0"/>
                  </a:lnTo>
                  <a:lnTo>
                    <a:pt x="613" y="4"/>
                  </a:lnTo>
                  <a:lnTo>
                    <a:pt x="578" y="7"/>
                  </a:lnTo>
                  <a:lnTo>
                    <a:pt x="543" y="12"/>
                  </a:lnTo>
                  <a:lnTo>
                    <a:pt x="509" y="20"/>
                  </a:lnTo>
                  <a:lnTo>
                    <a:pt x="475" y="28"/>
                  </a:lnTo>
                  <a:lnTo>
                    <a:pt x="442" y="38"/>
                  </a:lnTo>
                  <a:lnTo>
                    <a:pt x="410" y="49"/>
                  </a:lnTo>
                  <a:lnTo>
                    <a:pt x="378" y="62"/>
                  </a:lnTo>
                  <a:lnTo>
                    <a:pt x="348" y="76"/>
                  </a:lnTo>
                  <a:lnTo>
                    <a:pt x="318" y="92"/>
                  </a:lnTo>
                  <a:lnTo>
                    <a:pt x="289" y="109"/>
                  </a:lnTo>
                  <a:lnTo>
                    <a:pt x="262" y="127"/>
                  </a:lnTo>
                  <a:lnTo>
                    <a:pt x="235" y="146"/>
                  </a:lnTo>
                  <a:lnTo>
                    <a:pt x="210" y="167"/>
                  </a:lnTo>
                  <a:lnTo>
                    <a:pt x="186" y="189"/>
                  </a:lnTo>
                  <a:lnTo>
                    <a:pt x="162" y="211"/>
                  </a:lnTo>
                  <a:lnTo>
                    <a:pt x="140" y="236"/>
                  </a:lnTo>
                  <a:lnTo>
                    <a:pt x="120" y="262"/>
                  </a:lnTo>
                  <a:lnTo>
                    <a:pt x="101" y="289"/>
                  </a:lnTo>
                  <a:lnTo>
                    <a:pt x="83" y="316"/>
                  </a:lnTo>
                  <a:lnTo>
                    <a:pt x="67" y="345"/>
                  </a:lnTo>
                  <a:lnTo>
                    <a:pt x="52" y="374"/>
                  </a:lnTo>
                  <a:lnTo>
                    <a:pt x="39" y="405"/>
                  </a:lnTo>
                  <a:lnTo>
                    <a:pt x="28" y="438"/>
                  </a:lnTo>
                  <a:close/>
                  <a:moveTo>
                    <a:pt x="183" y="499"/>
                  </a:moveTo>
                  <a:lnTo>
                    <a:pt x="192" y="474"/>
                  </a:lnTo>
                  <a:lnTo>
                    <a:pt x="203" y="450"/>
                  </a:lnTo>
                  <a:lnTo>
                    <a:pt x="214" y="425"/>
                  </a:lnTo>
                  <a:lnTo>
                    <a:pt x="227" y="403"/>
                  </a:lnTo>
                  <a:lnTo>
                    <a:pt x="241" y="381"/>
                  </a:lnTo>
                  <a:lnTo>
                    <a:pt x="257" y="358"/>
                  </a:lnTo>
                  <a:lnTo>
                    <a:pt x="272" y="338"/>
                  </a:lnTo>
                  <a:lnTo>
                    <a:pt x="289" y="319"/>
                  </a:lnTo>
                  <a:lnTo>
                    <a:pt x="308" y="300"/>
                  </a:lnTo>
                  <a:lnTo>
                    <a:pt x="328" y="283"/>
                  </a:lnTo>
                  <a:lnTo>
                    <a:pt x="348" y="266"/>
                  </a:lnTo>
                  <a:lnTo>
                    <a:pt x="370" y="250"/>
                  </a:lnTo>
                  <a:lnTo>
                    <a:pt x="391" y="237"/>
                  </a:lnTo>
                  <a:lnTo>
                    <a:pt x="414" y="223"/>
                  </a:lnTo>
                  <a:lnTo>
                    <a:pt x="438" y="210"/>
                  </a:lnTo>
                  <a:lnTo>
                    <a:pt x="462" y="199"/>
                  </a:lnTo>
                  <a:lnTo>
                    <a:pt x="488" y="189"/>
                  </a:lnTo>
                  <a:lnTo>
                    <a:pt x="513" y="179"/>
                  </a:lnTo>
                  <a:lnTo>
                    <a:pt x="539" y="171"/>
                  </a:lnTo>
                  <a:lnTo>
                    <a:pt x="566" y="165"/>
                  </a:lnTo>
                  <a:lnTo>
                    <a:pt x="592" y="159"/>
                  </a:lnTo>
                  <a:lnTo>
                    <a:pt x="621" y="155"/>
                  </a:lnTo>
                  <a:lnTo>
                    <a:pt x="649" y="152"/>
                  </a:lnTo>
                  <a:lnTo>
                    <a:pt x="677" y="150"/>
                  </a:lnTo>
                  <a:lnTo>
                    <a:pt x="706" y="149"/>
                  </a:lnTo>
                  <a:lnTo>
                    <a:pt x="734" y="150"/>
                  </a:lnTo>
                  <a:lnTo>
                    <a:pt x="763" y="151"/>
                  </a:lnTo>
                  <a:lnTo>
                    <a:pt x="793" y="154"/>
                  </a:lnTo>
                  <a:lnTo>
                    <a:pt x="822" y="159"/>
                  </a:lnTo>
                  <a:lnTo>
                    <a:pt x="851" y="165"/>
                  </a:lnTo>
                  <a:lnTo>
                    <a:pt x="881" y="172"/>
                  </a:lnTo>
                  <a:lnTo>
                    <a:pt x="910" y="182"/>
                  </a:lnTo>
                  <a:lnTo>
                    <a:pt x="939" y="191"/>
                  </a:lnTo>
                  <a:lnTo>
                    <a:pt x="967" y="203"/>
                  </a:lnTo>
                  <a:lnTo>
                    <a:pt x="995" y="214"/>
                  </a:lnTo>
                  <a:lnTo>
                    <a:pt x="1022" y="228"/>
                  </a:lnTo>
                  <a:lnTo>
                    <a:pt x="1047" y="243"/>
                  </a:lnTo>
                  <a:lnTo>
                    <a:pt x="1071" y="258"/>
                  </a:lnTo>
                  <a:lnTo>
                    <a:pt x="1096" y="275"/>
                  </a:lnTo>
                  <a:lnTo>
                    <a:pt x="1118" y="292"/>
                  </a:lnTo>
                  <a:lnTo>
                    <a:pt x="1140" y="310"/>
                  </a:lnTo>
                  <a:lnTo>
                    <a:pt x="1161" y="329"/>
                  </a:lnTo>
                  <a:lnTo>
                    <a:pt x="1180" y="349"/>
                  </a:lnTo>
                  <a:lnTo>
                    <a:pt x="1200" y="369"/>
                  </a:lnTo>
                  <a:lnTo>
                    <a:pt x="1218" y="390"/>
                  </a:lnTo>
                  <a:lnTo>
                    <a:pt x="1234" y="411"/>
                  </a:lnTo>
                  <a:lnTo>
                    <a:pt x="1249" y="435"/>
                  </a:lnTo>
                  <a:lnTo>
                    <a:pt x="1264" y="457"/>
                  </a:lnTo>
                  <a:lnTo>
                    <a:pt x="1277" y="480"/>
                  </a:lnTo>
                  <a:lnTo>
                    <a:pt x="1290" y="505"/>
                  </a:lnTo>
                  <a:lnTo>
                    <a:pt x="1300" y="529"/>
                  </a:lnTo>
                  <a:lnTo>
                    <a:pt x="1310" y="553"/>
                  </a:lnTo>
                  <a:lnTo>
                    <a:pt x="1318" y="579"/>
                  </a:lnTo>
                  <a:lnTo>
                    <a:pt x="1325" y="604"/>
                  </a:lnTo>
                  <a:lnTo>
                    <a:pt x="1331" y="630"/>
                  </a:lnTo>
                  <a:lnTo>
                    <a:pt x="1335" y="656"/>
                  </a:lnTo>
                  <a:lnTo>
                    <a:pt x="1337" y="682"/>
                  </a:lnTo>
                  <a:lnTo>
                    <a:pt x="1339" y="708"/>
                  </a:lnTo>
                  <a:lnTo>
                    <a:pt x="1339" y="734"/>
                  </a:lnTo>
                  <a:lnTo>
                    <a:pt x="1338" y="761"/>
                  </a:lnTo>
                  <a:lnTo>
                    <a:pt x="1335" y="787"/>
                  </a:lnTo>
                  <a:lnTo>
                    <a:pt x="1331" y="813"/>
                  </a:lnTo>
                  <a:lnTo>
                    <a:pt x="1325" y="839"/>
                  </a:lnTo>
                  <a:lnTo>
                    <a:pt x="1317" y="866"/>
                  </a:lnTo>
                  <a:lnTo>
                    <a:pt x="1308" y="891"/>
                  </a:lnTo>
                  <a:lnTo>
                    <a:pt x="1298" y="916"/>
                  </a:lnTo>
                  <a:lnTo>
                    <a:pt x="1286" y="940"/>
                  </a:lnTo>
                  <a:lnTo>
                    <a:pt x="1274" y="963"/>
                  </a:lnTo>
                  <a:lnTo>
                    <a:pt x="1259" y="986"/>
                  </a:lnTo>
                  <a:lnTo>
                    <a:pt x="1244" y="1007"/>
                  </a:lnTo>
                  <a:lnTo>
                    <a:pt x="1227" y="1027"/>
                  </a:lnTo>
                  <a:lnTo>
                    <a:pt x="1210" y="1047"/>
                  </a:lnTo>
                  <a:lnTo>
                    <a:pt x="1192" y="1065"/>
                  </a:lnTo>
                  <a:lnTo>
                    <a:pt x="1172" y="1083"/>
                  </a:lnTo>
                  <a:lnTo>
                    <a:pt x="1152" y="1099"/>
                  </a:lnTo>
                  <a:lnTo>
                    <a:pt x="1131" y="1115"/>
                  </a:lnTo>
                  <a:lnTo>
                    <a:pt x="1108" y="1130"/>
                  </a:lnTo>
                  <a:lnTo>
                    <a:pt x="1086" y="1143"/>
                  </a:lnTo>
                  <a:lnTo>
                    <a:pt x="1062" y="1155"/>
                  </a:lnTo>
                  <a:lnTo>
                    <a:pt x="1037" y="1167"/>
                  </a:lnTo>
                  <a:lnTo>
                    <a:pt x="1013" y="1177"/>
                  </a:lnTo>
                  <a:lnTo>
                    <a:pt x="987" y="1186"/>
                  </a:lnTo>
                  <a:lnTo>
                    <a:pt x="961" y="1194"/>
                  </a:lnTo>
                  <a:lnTo>
                    <a:pt x="935" y="1201"/>
                  </a:lnTo>
                  <a:lnTo>
                    <a:pt x="907" y="1207"/>
                  </a:lnTo>
                  <a:lnTo>
                    <a:pt x="880" y="1211"/>
                  </a:lnTo>
                  <a:lnTo>
                    <a:pt x="851" y="1214"/>
                  </a:lnTo>
                  <a:lnTo>
                    <a:pt x="823" y="1216"/>
                  </a:lnTo>
                  <a:lnTo>
                    <a:pt x="795" y="1216"/>
                  </a:lnTo>
                  <a:lnTo>
                    <a:pt x="765" y="1216"/>
                  </a:lnTo>
                  <a:lnTo>
                    <a:pt x="737" y="1214"/>
                  </a:lnTo>
                  <a:lnTo>
                    <a:pt x="707" y="1211"/>
                  </a:lnTo>
                  <a:lnTo>
                    <a:pt x="678" y="1207"/>
                  </a:lnTo>
                  <a:lnTo>
                    <a:pt x="649" y="1201"/>
                  </a:lnTo>
                  <a:lnTo>
                    <a:pt x="619" y="1193"/>
                  </a:lnTo>
                  <a:lnTo>
                    <a:pt x="590" y="1185"/>
                  </a:lnTo>
                  <a:lnTo>
                    <a:pt x="561" y="1174"/>
                  </a:lnTo>
                  <a:lnTo>
                    <a:pt x="533" y="1163"/>
                  </a:lnTo>
                  <a:lnTo>
                    <a:pt x="506" y="1151"/>
                  </a:lnTo>
                  <a:lnTo>
                    <a:pt x="479" y="1137"/>
                  </a:lnTo>
                  <a:lnTo>
                    <a:pt x="453" y="1123"/>
                  </a:lnTo>
                  <a:lnTo>
                    <a:pt x="428" y="1107"/>
                  </a:lnTo>
                  <a:lnTo>
                    <a:pt x="405" y="1091"/>
                  </a:lnTo>
                  <a:lnTo>
                    <a:pt x="382" y="1073"/>
                  </a:lnTo>
                  <a:lnTo>
                    <a:pt x="359" y="1055"/>
                  </a:lnTo>
                  <a:lnTo>
                    <a:pt x="339" y="1036"/>
                  </a:lnTo>
                  <a:lnTo>
                    <a:pt x="319" y="1017"/>
                  </a:lnTo>
                  <a:lnTo>
                    <a:pt x="300" y="996"/>
                  </a:lnTo>
                  <a:lnTo>
                    <a:pt x="282" y="975"/>
                  </a:lnTo>
                  <a:lnTo>
                    <a:pt x="266" y="954"/>
                  </a:lnTo>
                  <a:lnTo>
                    <a:pt x="250" y="932"/>
                  </a:lnTo>
                  <a:lnTo>
                    <a:pt x="235" y="908"/>
                  </a:lnTo>
                  <a:lnTo>
                    <a:pt x="223" y="885"/>
                  </a:lnTo>
                  <a:lnTo>
                    <a:pt x="211" y="861"/>
                  </a:lnTo>
                  <a:lnTo>
                    <a:pt x="199" y="836"/>
                  </a:lnTo>
                  <a:lnTo>
                    <a:pt x="190" y="812"/>
                  </a:lnTo>
                  <a:lnTo>
                    <a:pt x="182" y="786"/>
                  </a:lnTo>
                  <a:lnTo>
                    <a:pt x="175" y="761"/>
                  </a:lnTo>
                  <a:lnTo>
                    <a:pt x="170" y="736"/>
                  </a:lnTo>
                  <a:lnTo>
                    <a:pt x="165" y="709"/>
                  </a:lnTo>
                  <a:lnTo>
                    <a:pt x="162" y="684"/>
                  </a:lnTo>
                  <a:lnTo>
                    <a:pt x="161" y="657"/>
                  </a:lnTo>
                  <a:lnTo>
                    <a:pt x="161" y="631"/>
                  </a:lnTo>
                  <a:lnTo>
                    <a:pt x="162" y="604"/>
                  </a:lnTo>
                  <a:lnTo>
                    <a:pt x="165" y="579"/>
                  </a:lnTo>
                  <a:lnTo>
                    <a:pt x="170" y="552"/>
                  </a:lnTo>
                  <a:lnTo>
                    <a:pt x="175" y="526"/>
                  </a:lnTo>
                  <a:lnTo>
                    <a:pt x="183" y="499"/>
                  </a:lnTo>
                  <a:close/>
                </a:path>
              </a:pathLst>
            </a:custGeom>
            <a:solidFill>
              <a:srgbClr val="814F49"/>
            </a:solidFill>
            <a:ln w="9525">
              <a:noFill/>
              <a:round/>
              <a:headEnd/>
              <a:tailEnd/>
            </a:ln>
          </p:spPr>
          <p:txBody>
            <a:bodyPr/>
            <a:lstStyle/>
            <a:p>
              <a:endParaRPr lang="zh-TW" altLang="en-US"/>
            </a:p>
          </p:txBody>
        </p:sp>
        <p:sp>
          <p:nvSpPr>
            <p:cNvPr id="45" name="Freeform 80"/>
            <p:cNvSpPr>
              <a:spLocks/>
            </p:cNvSpPr>
            <p:nvPr/>
          </p:nvSpPr>
          <p:spPr bwMode="auto">
            <a:xfrm>
              <a:off x="-1300163" y="811213"/>
              <a:ext cx="131763" cy="61912"/>
            </a:xfrm>
            <a:custGeom>
              <a:avLst/>
              <a:gdLst>
                <a:gd name="T0" fmla="*/ 0 w 746"/>
                <a:gd name="T1" fmla="*/ 2147483647 h 356"/>
                <a:gd name="T2" fmla="*/ 2147483647 w 746"/>
                <a:gd name="T3" fmla="*/ 2147483647 h 356"/>
                <a:gd name="T4" fmla="*/ 2147483647 w 746"/>
                <a:gd name="T5" fmla="*/ 2147483647 h 356"/>
                <a:gd name="T6" fmla="*/ 2147483647 w 746"/>
                <a:gd name="T7" fmla="*/ 2147483647 h 356"/>
                <a:gd name="T8" fmla="*/ 2147483647 w 746"/>
                <a:gd name="T9" fmla="*/ 2147483647 h 356"/>
                <a:gd name="T10" fmla="*/ 2147483647 w 746"/>
                <a:gd name="T11" fmla="*/ 2147483647 h 356"/>
                <a:gd name="T12" fmla="*/ 2147483647 w 746"/>
                <a:gd name="T13" fmla="*/ 2147483647 h 356"/>
                <a:gd name="T14" fmla="*/ 2147483647 w 746"/>
                <a:gd name="T15" fmla="*/ 2147483647 h 356"/>
                <a:gd name="T16" fmla="*/ 2147483647 w 746"/>
                <a:gd name="T17" fmla="*/ 2147483647 h 356"/>
                <a:gd name="T18" fmla="*/ 2147483647 w 746"/>
                <a:gd name="T19" fmla="*/ 2147483647 h 356"/>
                <a:gd name="T20" fmla="*/ 2147483647 w 746"/>
                <a:gd name="T21" fmla="*/ 2147483647 h 356"/>
                <a:gd name="T22" fmla="*/ 2147483647 w 746"/>
                <a:gd name="T23" fmla="*/ 2147483647 h 356"/>
                <a:gd name="T24" fmla="*/ 2147483647 w 746"/>
                <a:gd name="T25" fmla="*/ 2147483647 h 356"/>
                <a:gd name="T26" fmla="*/ 2147483647 w 746"/>
                <a:gd name="T27" fmla="*/ 2147483647 h 356"/>
                <a:gd name="T28" fmla="*/ 2147483647 w 746"/>
                <a:gd name="T29" fmla="*/ 2147483647 h 356"/>
                <a:gd name="T30" fmla="*/ 2147483647 w 746"/>
                <a:gd name="T31" fmla="*/ 2147483647 h 356"/>
                <a:gd name="T32" fmla="*/ 2147483647 w 746"/>
                <a:gd name="T33" fmla="*/ 2147483647 h 356"/>
                <a:gd name="T34" fmla="*/ 2147483647 w 746"/>
                <a:gd name="T35" fmla="*/ 2147483647 h 356"/>
                <a:gd name="T36" fmla="*/ 2147483647 w 746"/>
                <a:gd name="T37" fmla="*/ 2147483647 h 356"/>
                <a:gd name="T38" fmla="*/ 2147483647 w 746"/>
                <a:gd name="T39" fmla="*/ 2147483647 h 356"/>
                <a:gd name="T40" fmla="*/ 2147483647 w 746"/>
                <a:gd name="T41" fmla="*/ 2147483647 h 356"/>
                <a:gd name="T42" fmla="*/ 2147483647 w 746"/>
                <a:gd name="T43" fmla="*/ 2147483647 h 356"/>
                <a:gd name="T44" fmla="*/ 2147483647 w 746"/>
                <a:gd name="T45" fmla="*/ 2147483647 h 356"/>
                <a:gd name="T46" fmla="*/ 2147483647 w 746"/>
                <a:gd name="T47" fmla="*/ 2147483647 h 356"/>
                <a:gd name="T48" fmla="*/ 2147483647 w 746"/>
                <a:gd name="T49" fmla="*/ 2147483647 h 356"/>
                <a:gd name="T50" fmla="*/ 2147483647 w 746"/>
                <a:gd name="T51" fmla="*/ 2147483647 h 356"/>
                <a:gd name="T52" fmla="*/ 2147483647 w 746"/>
                <a:gd name="T53" fmla="*/ 2147483647 h 356"/>
                <a:gd name="T54" fmla="*/ 2147483647 w 746"/>
                <a:gd name="T55" fmla="*/ 2147483647 h 356"/>
                <a:gd name="T56" fmla="*/ 2147483647 w 746"/>
                <a:gd name="T57" fmla="*/ 2147483647 h 356"/>
                <a:gd name="T58" fmla="*/ 2147483647 w 746"/>
                <a:gd name="T59" fmla="*/ 2147483647 h 356"/>
                <a:gd name="T60" fmla="*/ 2147483647 w 746"/>
                <a:gd name="T61" fmla="*/ 2147483647 h 356"/>
                <a:gd name="T62" fmla="*/ 2147483647 w 746"/>
                <a:gd name="T63" fmla="*/ 2147483647 h 356"/>
                <a:gd name="T64" fmla="*/ 2147483647 w 746"/>
                <a:gd name="T65" fmla="*/ 2147483647 h 356"/>
                <a:gd name="T66" fmla="*/ 2147483647 w 746"/>
                <a:gd name="T67" fmla="*/ 2147483647 h 356"/>
                <a:gd name="T68" fmla="*/ 2147483647 w 746"/>
                <a:gd name="T69" fmla="*/ 2147483647 h 356"/>
                <a:gd name="T70" fmla="*/ 2147483647 w 746"/>
                <a:gd name="T71" fmla="*/ 2147483647 h 356"/>
                <a:gd name="T72" fmla="*/ 2147483647 w 746"/>
                <a:gd name="T73" fmla="*/ 2147483647 h 356"/>
                <a:gd name="T74" fmla="*/ 2147483647 w 746"/>
                <a:gd name="T75" fmla="*/ 2147483647 h 356"/>
                <a:gd name="T76" fmla="*/ 2147483647 w 746"/>
                <a:gd name="T77" fmla="*/ 2147483647 h 356"/>
                <a:gd name="T78" fmla="*/ 2147483647 w 746"/>
                <a:gd name="T79" fmla="*/ 2147483647 h 356"/>
                <a:gd name="T80" fmla="*/ 2147483647 w 746"/>
                <a:gd name="T81" fmla="*/ 2147483647 h 356"/>
                <a:gd name="T82" fmla="*/ 2147483647 w 746"/>
                <a:gd name="T83" fmla="*/ 2147483647 h 356"/>
                <a:gd name="T84" fmla="*/ 2147483647 w 746"/>
                <a:gd name="T85" fmla="*/ 2147483647 h 356"/>
                <a:gd name="T86" fmla="*/ 2147483647 w 746"/>
                <a:gd name="T87" fmla="*/ 0 h 356"/>
                <a:gd name="T88" fmla="*/ 2147483647 w 746"/>
                <a:gd name="T89" fmla="*/ 0 h 356"/>
                <a:gd name="T90" fmla="*/ 2147483647 w 746"/>
                <a:gd name="T91" fmla="*/ 2147483647 h 356"/>
                <a:gd name="T92" fmla="*/ 2147483647 w 746"/>
                <a:gd name="T93" fmla="*/ 2147483647 h 356"/>
                <a:gd name="T94" fmla="*/ 2147483647 w 746"/>
                <a:gd name="T95" fmla="*/ 2147483647 h 356"/>
                <a:gd name="T96" fmla="*/ 2147483647 w 746"/>
                <a:gd name="T97" fmla="*/ 2147483647 h 356"/>
                <a:gd name="T98" fmla="*/ 2147483647 w 746"/>
                <a:gd name="T99" fmla="*/ 2147483647 h 356"/>
                <a:gd name="T100" fmla="*/ 2147483647 w 746"/>
                <a:gd name="T101" fmla="*/ 2147483647 h 356"/>
                <a:gd name="T102" fmla="*/ 2147483647 w 746"/>
                <a:gd name="T103" fmla="*/ 2147483647 h 356"/>
                <a:gd name="T104" fmla="*/ 0 w 746"/>
                <a:gd name="T105" fmla="*/ 2147483647 h 35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746"/>
                <a:gd name="T160" fmla="*/ 0 h 356"/>
                <a:gd name="T161" fmla="*/ 746 w 746"/>
                <a:gd name="T162" fmla="*/ 356 h 35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746" h="356">
                  <a:moveTo>
                    <a:pt x="0" y="259"/>
                  </a:moveTo>
                  <a:lnTo>
                    <a:pt x="18" y="252"/>
                  </a:lnTo>
                  <a:lnTo>
                    <a:pt x="68" y="234"/>
                  </a:lnTo>
                  <a:lnTo>
                    <a:pt x="103" y="224"/>
                  </a:lnTo>
                  <a:lnTo>
                    <a:pt x="143" y="215"/>
                  </a:lnTo>
                  <a:lnTo>
                    <a:pt x="164" y="210"/>
                  </a:lnTo>
                  <a:lnTo>
                    <a:pt x="187" y="206"/>
                  </a:lnTo>
                  <a:lnTo>
                    <a:pt x="211" y="202"/>
                  </a:lnTo>
                  <a:lnTo>
                    <a:pt x="235" y="200"/>
                  </a:lnTo>
                  <a:lnTo>
                    <a:pt x="260" y="198"/>
                  </a:lnTo>
                  <a:lnTo>
                    <a:pt x="287" y="198"/>
                  </a:lnTo>
                  <a:lnTo>
                    <a:pt x="312" y="198"/>
                  </a:lnTo>
                  <a:lnTo>
                    <a:pt x="340" y="199"/>
                  </a:lnTo>
                  <a:lnTo>
                    <a:pt x="366" y="202"/>
                  </a:lnTo>
                  <a:lnTo>
                    <a:pt x="394" y="206"/>
                  </a:lnTo>
                  <a:lnTo>
                    <a:pt x="420" y="212"/>
                  </a:lnTo>
                  <a:lnTo>
                    <a:pt x="448" y="219"/>
                  </a:lnTo>
                  <a:lnTo>
                    <a:pt x="476" y="229"/>
                  </a:lnTo>
                  <a:lnTo>
                    <a:pt x="502" y="240"/>
                  </a:lnTo>
                  <a:lnTo>
                    <a:pt x="529" y="254"/>
                  </a:lnTo>
                  <a:lnTo>
                    <a:pt x="554" y="269"/>
                  </a:lnTo>
                  <a:lnTo>
                    <a:pt x="579" y="287"/>
                  </a:lnTo>
                  <a:lnTo>
                    <a:pt x="604" y="307"/>
                  </a:lnTo>
                  <a:lnTo>
                    <a:pt x="627" y="330"/>
                  </a:lnTo>
                  <a:lnTo>
                    <a:pt x="650" y="356"/>
                  </a:lnTo>
                  <a:lnTo>
                    <a:pt x="746" y="212"/>
                  </a:lnTo>
                  <a:lnTo>
                    <a:pt x="740" y="208"/>
                  </a:lnTo>
                  <a:lnTo>
                    <a:pt x="727" y="197"/>
                  </a:lnTo>
                  <a:lnTo>
                    <a:pt x="704" y="180"/>
                  </a:lnTo>
                  <a:lnTo>
                    <a:pt x="674" y="159"/>
                  </a:lnTo>
                  <a:lnTo>
                    <a:pt x="637" y="135"/>
                  </a:lnTo>
                  <a:lnTo>
                    <a:pt x="593" y="110"/>
                  </a:lnTo>
                  <a:lnTo>
                    <a:pt x="570" y="97"/>
                  </a:lnTo>
                  <a:lnTo>
                    <a:pt x="545" y="84"/>
                  </a:lnTo>
                  <a:lnTo>
                    <a:pt x="519" y="72"/>
                  </a:lnTo>
                  <a:lnTo>
                    <a:pt x="492" y="59"/>
                  </a:lnTo>
                  <a:lnTo>
                    <a:pt x="465" y="48"/>
                  </a:lnTo>
                  <a:lnTo>
                    <a:pt x="436" y="37"/>
                  </a:lnTo>
                  <a:lnTo>
                    <a:pt x="407" y="27"/>
                  </a:lnTo>
                  <a:lnTo>
                    <a:pt x="377" y="19"/>
                  </a:lnTo>
                  <a:lnTo>
                    <a:pt x="346" y="12"/>
                  </a:lnTo>
                  <a:lnTo>
                    <a:pt x="316" y="6"/>
                  </a:lnTo>
                  <a:lnTo>
                    <a:pt x="285" y="2"/>
                  </a:lnTo>
                  <a:lnTo>
                    <a:pt x="253" y="0"/>
                  </a:lnTo>
                  <a:lnTo>
                    <a:pt x="221" y="0"/>
                  </a:lnTo>
                  <a:lnTo>
                    <a:pt x="191" y="2"/>
                  </a:lnTo>
                  <a:lnTo>
                    <a:pt x="159" y="6"/>
                  </a:lnTo>
                  <a:lnTo>
                    <a:pt x="128" y="13"/>
                  </a:lnTo>
                  <a:lnTo>
                    <a:pt x="97" y="22"/>
                  </a:lnTo>
                  <a:lnTo>
                    <a:pt x="67" y="35"/>
                  </a:lnTo>
                  <a:lnTo>
                    <a:pt x="37" y="50"/>
                  </a:lnTo>
                  <a:lnTo>
                    <a:pt x="7" y="69"/>
                  </a:lnTo>
                  <a:lnTo>
                    <a:pt x="0" y="259"/>
                  </a:lnTo>
                  <a:close/>
                </a:path>
              </a:pathLst>
            </a:custGeom>
            <a:solidFill>
              <a:srgbClr val="814F49"/>
            </a:solidFill>
            <a:ln w="9525">
              <a:noFill/>
              <a:round/>
              <a:headEnd/>
              <a:tailEnd/>
            </a:ln>
          </p:spPr>
          <p:txBody>
            <a:bodyPr/>
            <a:lstStyle/>
            <a:p>
              <a:endParaRPr lang="zh-TW" altLang="en-US"/>
            </a:p>
          </p:txBody>
        </p:sp>
        <p:sp>
          <p:nvSpPr>
            <p:cNvPr id="46" name="Freeform 81"/>
            <p:cNvSpPr>
              <a:spLocks/>
            </p:cNvSpPr>
            <p:nvPr/>
          </p:nvSpPr>
          <p:spPr bwMode="auto">
            <a:xfrm>
              <a:off x="-1446213" y="619125"/>
              <a:ext cx="103188" cy="66675"/>
            </a:xfrm>
            <a:custGeom>
              <a:avLst/>
              <a:gdLst>
                <a:gd name="T0" fmla="*/ 2147483647 w 587"/>
                <a:gd name="T1" fmla="*/ 2147483647 h 376"/>
                <a:gd name="T2" fmla="*/ 2147483647 w 587"/>
                <a:gd name="T3" fmla="*/ 2147483647 h 376"/>
                <a:gd name="T4" fmla="*/ 2147483647 w 587"/>
                <a:gd name="T5" fmla="*/ 2147483647 h 376"/>
                <a:gd name="T6" fmla="*/ 2147483647 w 587"/>
                <a:gd name="T7" fmla="*/ 2147483647 h 376"/>
                <a:gd name="T8" fmla="*/ 2147483647 w 587"/>
                <a:gd name="T9" fmla="*/ 2147483647 h 376"/>
                <a:gd name="T10" fmla="*/ 2147483647 w 587"/>
                <a:gd name="T11" fmla="*/ 2147483647 h 376"/>
                <a:gd name="T12" fmla="*/ 2147483647 w 587"/>
                <a:gd name="T13" fmla="*/ 2147483647 h 376"/>
                <a:gd name="T14" fmla="*/ 2147483647 w 587"/>
                <a:gd name="T15" fmla="*/ 2147483647 h 376"/>
                <a:gd name="T16" fmla="*/ 2147483647 w 587"/>
                <a:gd name="T17" fmla="*/ 2147483647 h 376"/>
                <a:gd name="T18" fmla="*/ 2147483647 w 587"/>
                <a:gd name="T19" fmla="*/ 2147483647 h 376"/>
                <a:gd name="T20" fmla="*/ 2147483647 w 587"/>
                <a:gd name="T21" fmla="*/ 2147483647 h 376"/>
                <a:gd name="T22" fmla="*/ 2147483647 w 587"/>
                <a:gd name="T23" fmla="*/ 2147483647 h 376"/>
                <a:gd name="T24" fmla="*/ 2147483647 w 587"/>
                <a:gd name="T25" fmla="*/ 2147483647 h 376"/>
                <a:gd name="T26" fmla="*/ 2147483647 w 587"/>
                <a:gd name="T27" fmla="*/ 2147483647 h 376"/>
                <a:gd name="T28" fmla="*/ 2147483647 w 587"/>
                <a:gd name="T29" fmla="*/ 2147483647 h 376"/>
                <a:gd name="T30" fmla="*/ 2147483647 w 587"/>
                <a:gd name="T31" fmla="*/ 2147483647 h 376"/>
                <a:gd name="T32" fmla="*/ 2147483647 w 587"/>
                <a:gd name="T33" fmla="*/ 2147483647 h 376"/>
                <a:gd name="T34" fmla="*/ 2147483647 w 587"/>
                <a:gd name="T35" fmla="*/ 2147483647 h 376"/>
                <a:gd name="T36" fmla="*/ 2147483647 w 587"/>
                <a:gd name="T37" fmla="*/ 0 h 376"/>
                <a:gd name="T38" fmla="*/ 2147483647 w 587"/>
                <a:gd name="T39" fmla="*/ 2147483647 h 376"/>
                <a:gd name="T40" fmla="*/ 2147483647 w 587"/>
                <a:gd name="T41" fmla="*/ 2147483647 h 376"/>
                <a:gd name="T42" fmla="*/ 2147483647 w 587"/>
                <a:gd name="T43" fmla="*/ 2147483647 h 376"/>
                <a:gd name="T44" fmla="*/ 2147483647 w 587"/>
                <a:gd name="T45" fmla="*/ 2147483647 h 376"/>
                <a:gd name="T46" fmla="*/ 2147483647 w 587"/>
                <a:gd name="T47" fmla="*/ 2147483647 h 376"/>
                <a:gd name="T48" fmla="*/ 2147483647 w 587"/>
                <a:gd name="T49" fmla="*/ 2147483647 h 376"/>
                <a:gd name="T50" fmla="*/ 2147483647 w 587"/>
                <a:gd name="T51" fmla="*/ 2147483647 h 376"/>
                <a:gd name="T52" fmla="*/ 2147483647 w 587"/>
                <a:gd name="T53" fmla="*/ 2147483647 h 376"/>
                <a:gd name="T54" fmla="*/ 2147483647 w 587"/>
                <a:gd name="T55" fmla="*/ 2147483647 h 376"/>
                <a:gd name="T56" fmla="*/ 2147483647 w 587"/>
                <a:gd name="T57" fmla="*/ 2147483647 h 376"/>
                <a:gd name="T58" fmla="*/ 2147483647 w 587"/>
                <a:gd name="T59" fmla="*/ 2147483647 h 376"/>
                <a:gd name="T60" fmla="*/ 2147483647 w 587"/>
                <a:gd name="T61" fmla="*/ 2147483647 h 376"/>
                <a:gd name="T62" fmla="*/ 2147483647 w 587"/>
                <a:gd name="T63" fmla="*/ 2147483647 h 376"/>
                <a:gd name="T64" fmla="*/ 2147483647 w 587"/>
                <a:gd name="T65" fmla="*/ 2147483647 h 376"/>
                <a:gd name="T66" fmla="*/ 2147483647 w 587"/>
                <a:gd name="T67" fmla="*/ 2147483647 h 376"/>
                <a:gd name="T68" fmla="*/ 2147483647 w 587"/>
                <a:gd name="T69" fmla="*/ 2147483647 h 3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87"/>
                <a:gd name="T106" fmla="*/ 0 h 376"/>
                <a:gd name="T107" fmla="*/ 587 w 587"/>
                <a:gd name="T108" fmla="*/ 376 h 37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87" h="376">
                  <a:moveTo>
                    <a:pt x="366" y="192"/>
                  </a:moveTo>
                  <a:lnTo>
                    <a:pt x="380" y="205"/>
                  </a:lnTo>
                  <a:lnTo>
                    <a:pt x="406" y="230"/>
                  </a:lnTo>
                  <a:lnTo>
                    <a:pt x="442" y="265"/>
                  </a:lnTo>
                  <a:lnTo>
                    <a:pt x="482" y="301"/>
                  </a:lnTo>
                  <a:lnTo>
                    <a:pt x="503" y="319"/>
                  </a:lnTo>
                  <a:lnTo>
                    <a:pt x="522" y="336"/>
                  </a:lnTo>
                  <a:lnTo>
                    <a:pt x="540" y="351"/>
                  </a:lnTo>
                  <a:lnTo>
                    <a:pt x="556" y="363"/>
                  </a:lnTo>
                  <a:lnTo>
                    <a:pt x="569" y="371"/>
                  </a:lnTo>
                  <a:lnTo>
                    <a:pt x="579" y="375"/>
                  </a:lnTo>
                  <a:lnTo>
                    <a:pt x="583" y="376"/>
                  </a:lnTo>
                  <a:lnTo>
                    <a:pt x="585" y="375"/>
                  </a:lnTo>
                  <a:lnTo>
                    <a:pt x="587" y="373"/>
                  </a:lnTo>
                  <a:lnTo>
                    <a:pt x="587" y="369"/>
                  </a:lnTo>
                  <a:lnTo>
                    <a:pt x="584" y="349"/>
                  </a:lnTo>
                  <a:lnTo>
                    <a:pt x="579" y="327"/>
                  </a:lnTo>
                  <a:lnTo>
                    <a:pt x="572" y="306"/>
                  </a:lnTo>
                  <a:lnTo>
                    <a:pt x="563" y="283"/>
                  </a:lnTo>
                  <a:lnTo>
                    <a:pt x="552" y="261"/>
                  </a:lnTo>
                  <a:lnTo>
                    <a:pt x="541" y="240"/>
                  </a:lnTo>
                  <a:lnTo>
                    <a:pt x="526" y="219"/>
                  </a:lnTo>
                  <a:lnTo>
                    <a:pt x="511" y="197"/>
                  </a:lnTo>
                  <a:lnTo>
                    <a:pt x="494" y="176"/>
                  </a:lnTo>
                  <a:lnTo>
                    <a:pt x="476" y="156"/>
                  </a:lnTo>
                  <a:lnTo>
                    <a:pt x="457" y="137"/>
                  </a:lnTo>
                  <a:lnTo>
                    <a:pt x="437" y="118"/>
                  </a:lnTo>
                  <a:lnTo>
                    <a:pt x="416" y="100"/>
                  </a:lnTo>
                  <a:lnTo>
                    <a:pt x="394" y="84"/>
                  </a:lnTo>
                  <a:lnTo>
                    <a:pt x="371" y="68"/>
                  </a:lnTo>
                  <a:lnTo>
                    <a:pt x="349" y="55"/>
                  </a:lnTo>
                  <a:lnTo>
                    <a:pt x="326" y="42"/>
                  </a:lnTo>
                  <a:lnTo>
                    <a:pt x="301" y="30"/>
                  </a:lnTo>
                  <a:lnTo>
                    <a:pt x="278" y="21"/>
                  </a:lnTo>
                  <a:lnTo>
                    <a:pt x="254" y="12"/>
                  </a:lnTo>
                  <a:lnTo>
                    <a:pt x="229" y="7"/>
                  </a:lnTo>
                  <a:lnTo>
                    <a:pt x="206" y="3"/>
                  </a:lnTo>
                  <a:lnTo>
                    <a:pt x="182" y="0"/>
                  </a:lnTo>
                  <a:lnTo>
                    <a:pt x="159" y="0"/>
                  </a:lnTo>
                  <a:lnTo>
                    <a:pt x="136" y="4"/>
                  </a:lnTo>
                  <a:lnTo>
                    <a:pt x="114" y="9"/>
                  </a:lnTo>
                  <a:lnTo>
                    <a:pt x="93" y="16"/>
                  </a:lnTo>
                  <a:lnTo>
                    <a:pt x="72" y="27"/>
                  </a:lnTo>
                  <a:lnTo>
                    <a:pt x="52" y="40"/>
                  </a:lnTo>
                  <a:lnTo>
                    <a:pt x="33" y="56"/>
                  </a:lnTo>
                  <a:lnTo>
                    <a:pt x="16" y="76"/>
                  </a:lnTo>
                  <a:lnTo>
                    <a:pt x="0" y="98"/>
                  </a:lnTo>
                  <a:lnTo>
                    <a:pt x="7" y="104"/>
                  </a:lnTo>
                  <a:lnTo>
                    <a:pt x="15" y="111"/>
                  </a:lnTo>
                  <a:lnTo>
                    <a:pt x="23" y="116"/>
                  </a:lnTo>
                  <a:lnTo>
                    <a:pt x="32" y="120"/>
                  </a:lnTo>
                  <a:lnTo>
                    <a:pt x="41" y="124"/>
                  </a:lnTo>
                  <a:lnTo>
                    <a:pt x="50" y="128"/>
                  </a:lnTo>
                  <a:lnTo>
                    <a:pt x="61" y="130"/>
                  </a:lnTo>
                  <a:lnTo>
                    <a:pt x="71" y="133"/>
                  </a:lnTo>
                  <a:lnTo>
                    <a:pt x="94" y="136"/>
                  </a:lnTo>
                  <a:lnTo>
                    <a:pt x="117" y="138"/>
                  </a:lnTo>
                  <a:lnTo>
                    <a:pt x="142" y="140"/>
                  </a:lnTo>
                  <a:lnTo>
                    <a:pt x="168" y="141"/>
                  </a:lnTo>
                  <a:lnTo>
                    <a:pt x="193" y="143"/>
                  </a:lnTo>
                  <a:lnTo>
                    <a:pt x="220" y="145"/>
                  </a:lnTo>
                  <a:lnTo>
                    <a:pt x="245" y="148"/>
                  </a:lnTo>
                  <a:lnTo>
                    <a:pt x="271" y="152"/>
                  </a:lnTo>
                  <a:lnTo>
                    <a:pt x="283" y="155"/>
                  </a:lnTo>
                  <a:lnTo>
                    <a:pt x="296" y="158"/>
                  </a:lnTo>
                  <a:lnTo>
                    <a:pt x="309" y="163"/>
                  </a:lnTo>
                  <a:lnTo>
                    <a:pt x="320" y="167"/>
                  </a:lnTo>
                  <a:lnTo>
                    <a:pt x="332" y="172"/>
                  </a:lnTo>
                  <a:lnTo>
                    <a:pt x="344" y="178"/>
                  </a:lnTo>
                  <a:lnTo>
                    <a:pt x="355" y="185"/>
                  </a:lnTo>
                  <a:lnTo>
                    <a:pt x="366" y="192"/>
                  </a:lnTo>
                  <a:close/>
                </a:path>
              </a:pathLst>
            </a:custGeom>
            <a:solidFill>
              <a:srgbClr val="6C262A"/>
            </a:solidFill>
            <a:ln w="9525">
              <a:noFill/>
              <a:round/>
              <a:headEnd/>
              <a:tailEnd/>
            </a:ln>
          </p:spPr>
          <p:txBody>
            <a:bodyPr/>
            <a:lstStyle/>
            <a:p>
              <a:endParaRPr lang="zh-TW" altLang="en-US"/>
            </a:p>
          </p:txBody>
        </p:sp>
        <p:sp>
          <p:nvSpPr>
            <p:cNvPr id="48" name="Freeform 82"/>
            <p:cNvSpPr>
              <a:spLocks/>
            </p:cNvSpPr>
            <p:nvPr/>
          </p:nvSpPr>
          <p:spPr bwMode="auto">
            <a:xfrm>
              <a:off x="-1093788" y="712788"/>
              <a:ext cx="114300" cy="41275"/>
            </a:xfrm>
            <a:custGeom>
              <a:avLst/>
              <a:gdLst>
                <a:gd name="T0" fmla="*/ 2147483647 w 645"/>
                <a:gd name="T1" fmla="*/ 2147483647 h 229"/>
                <a:gd name="T2" fmla="*/ 2147483647 w 645"/>
                <a:gd name="T3" fmla="*/ 2147483647 h 229"/>
                <a:gd name="T4" fmla="*/ 2147483647 w 645"/>
                <a:gd name="T5" fmla="*/ 2147483647 h 229"/>
                <a:gd name="T6" fmla="*/ 2147483647 w 645"/>
                <a:gd name="T7" fmla="*/ 2147483647 h 229"/>
                <a:gd name="T8" fmla="*/ 2147483647 w 645"/>
                <a:gd name="T9" fmla="*/ 2147483647 h 229"/>
                <a:gd name="T10" fmla="*/ 2147483647 w 645"/>
                <a:gd name="T11" fmla="*/ 2147483647 h 229"/>
                <a:gd name="T12" fmla="*/ 0 w 645"/>
                <a:gd name="T13" fmla="*/ 2147483647 h 229"/>
                <a:gd name="T14" fmla="*/ 2147483647 w 645"/>
                <a:gd name="T15" fmla="*/ 2147483647 h 229"/>
                <a:gd name="T16" fmla="*/ 2147483647 w 645"/>
                <a:gd name="T17" fmla="*/ 2147483647 h 229"/>
                <a:gd name="T18" fmla="*/ 2147483647 w 645"/>
                <a:gd name="T19" fmla="*/ 2147483647 h 229"/>
                <a:gd name="T20" fmla="*/ 2147483647 w 645"/>
                <a:gd name="T21" fmla="*/ 2147483647 h 229"/>
                <a:gd name="T22" fmla="*/ 2147483647 w 645"/>
                <a:gd name="T23" fmla="*/ 2147483647 h 229"/>
                <a:gd name="T24" fmla="*/ 2147483647 w 645"/>
                <a:gd name="T25" fmla="*/ 2147483647 h 229"/>
                <a:gd name="T26" fmla="*/ 2147483647 w 645"/>
                <a:gd name="T27" fmla="*/ 2147483647 h 229"/>
                <a:gd name="T28" fmla="*/ 2147483647 w 645"/>
                <a:gd name="T29" fmla="*/ 2147483647 h 229"/>
                <a:gd name="T30" fmla="*/ 2147483647 w 645"/>
                <a:gd name="T31" fmla="*/ 2147483647 h 229"/>
                <a:gd name="T32" fmla="*/ 2147483647 w 645"/>
                <a:gd name="T33" fmla="*/ 0 h 229"/>
                <a:gd name="T34" fmla="*/ 2147483647 w 645"/>
                <a:gd name="T35" fmla="*/ 2147483647 h 229"/>
                <a:gd name="T36" fmla="*/ 2147483647 w 645"/>
                <a:gd name="T37" fmla="*/ 2147483647 h 229"/>
                <a:gd name="T38" fmla="*/ 2147483647 w 645"/>
                <a:gd name="T39" fmla="*/ 2147483647 h 229"/>
                <a:gd name="T40" fmla="*/ 2147483647 w 645"/>
                <a:gd name="T41" fmla="*/ 2147483647 h 229"/>
                <a:gd name="T42" fmla="*/ 2147483647 w 645"/>
                <a:gd name="T43" fmla="*/ 2147483647 h 229"/>
                <a:gd name="T44" fmla="*/ 2147483647 w 645"/>
                <a:gd name="T45" fmla="*/ 2147483647 h 229"/>
                <a:gd name="T46" fmla="*/ 2147483647 w 645"/>
                <a:gd name="T47" fmla="*/ 2147483647 h 229"/>
                <a:gd name="T48" fmla="*/ 2147483647 w 645"/>
                <a:gd name="T49" fmla="*/ 2147483647 h 229"/>
                <a:gd name="T50" fmla="*/ 2147483647 w 645"/>
                <a:gd name="T51" fmla="*/ 2147483647 h 229"/>
                <a:gd name="T52" fmla="*/ 2147483647 w 645"/>
                <a:gd name="T53" fmla="*/ 2147483647 h 229"/>
                <a:gd name="T54" fmla="*/ 2147483647 w 645"/>
                <a:gd name="T55" fmla="*/ 2147483647 h 229"/>
                <a:gd name="T56" fmla="*/ 2147483647 w 645"/>
                <a:gd name="T57" fmla="*/ 2147483647 h 229"/>
                <a:gd name="T58" fmla="*/ 2147483647 w 645"/>
                <a:gd name="T59" fmla="*/ 2147483647 h 229"/>
                <a:gd name="T60" fmla="*/ 2147483647 w 645"/>
                <a:gd name="T61" fmla="*/ 2147483647 h 229"/>
                <a:gd name="T62" fmla="*/ 2147483647 w 645"/>
                <a:gd name="T63" fmla="*/ 2147483647 h 229"/>
                <a:gd name="T64" fmla="*/ 2147483647 w 645"/>
                <a:gd name="T65" fmla="*/ 2147483647 h 229"/>
                <a:gd name="T66" fmla="*/ 2147483647 w 645"/>
                <a:gd name="T67" fmla="*/ 2147483647 h 229"/>
                <a:gd name="T68" fmla="*/ 2147483647 w 645"/>
                <a:gd name="T69" fmla="*/ 2147483647 h 2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45"/>
                <a:gd name="T106" fmla="*/ 0 h 229"/>
                <a:gd name="T107" fmla="*/ 645 w 645"/>
                <a:gd name="T108" fmla="*/ 229 h 22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45" h="229">
                  <a:moveTo>
                    <a:pt x="269" y="131"/>
                  </a:moveTo>
                  <a:lnTo>
                    <a:pt x="252" y="138"/>
                  </a:lnTo>
                  <a:lnTo>
                    <a:pt x="218" y="153"/>
                  </a:lnTo>
                  <a:lnTo>
                    <a:pt x="172" y="173"/>
                  </a:lnTo>
                  <a:lnTo>
                    <a:pt x="121" y="193"/>
                  </a:lnTo>
                  <a:lnTo>
                    <a:pt x="96" y="203"/>
                  </a:lnTo>
                  <a:lnTo>
                    <a:pt x="73" y="212"/>
                  </a:lnTo>
                  <a:lnTo>
                    <a:pt x="50" y="219"/>
                  </a:lnTo>
                  <a:lnTo>
                    <a:pt x="31" y="225"/>
                  </a:lnTo>
                  <a:lnTo>
                    <a:pt x="17" y="228"/>
                  </a:lnTo>
                  <a:lnTo>
                    <a:pt x="6" y="229"/>
                  </a:lnTo>
                  <a:lnTo>
                    <a:pt x="2" y="228"/>
                  </a:lnTo>
                  <a:lnTo>
                    <a:pt x="0" y="227"/>
                  </a:lnTo>
                  <a:lnTo>
                    <a:pt x="0" y="225"/>
                  </a:lnTo>
                  <a:lnTo>
                    <a:pt x="0" y="220"/>
                  </a:lnTo>
                  <a:lnTo>
                    <a:pt x="10" y="202"/>
                  </a:lnTo>
                  <a:lnTo>
                    <a:pt x="22" y="183"/>
                  </a:lnTo>
                  <a:lnTo>
                    <a:pt x="36" y="165"/>
                  </a:lnTo>
                  <a:lnTo>
                    <a:pt x="52" y="148"/>
                  </a:lnTo>
                  <a:lnTo>
                    <a:pt x="70" y="131"/>
                  </a:lnTo>
                  <a:lnTo>
                    <a:pt x="89" y="115"/>
                  </a:lnTo>
                  <a:lnTo>
                    <a:pt x="109" y="100"/>
                  </a:lnTo>
                  <a:lnTo>
                    <a:pt x="131" y="85"/>
                  </a:lnTo>
                  <a:lnTo>
                    <a:pt x="154" y="72"/>
                  </a:lnTo>
                  <a:lnTo>
                    <a:pt x="178" y="59"/>
                  </a:lnTo>
                  <a:lnTo>
                    <a:pt x="202" y="48"/>
                  </a:lnTo>
                  <a:lnTo>
                    <a:pt x="227" y="37"/>
                  </a:lnTo>
                  <a:lnTo>
                    <a:pt x="254" y="28"/>
                  </a:lnTo>
                  <a:lnTo>
                    <a:pt x="279" y="19"/>
                  </a:lnTo>
                  <a:lnTo>
                    <a:pt x="306" y="13"/>
                  </a:lnTo>
                  <a:lnTo>
                    <a:pt x="332" y="7"/>
                  </a:lnTo>
                  <a:lnTo>
                    <a:pt x="359" y="3"/>
                  </a:lnTo>
                  <a:lnTo>
                    <a:pt x="385" y="1"/>
                  </a:lnTo>
                  <a:lnTo>
                    <a:pt x="411" y="0"/>
                  </a:lnTo>
                  <a:lnTo>
                    <a:pt x="436" y="1"/>
                  </a:lnTo>
                  <a:lnTo>
                    <a:pt x="460" y="4"/>
                  </a:lnTo>
                  <a:lnTo>
                    <a:pt x="485" y="8"/>
                  </a:lnTo>
                  <a:lnTo>
                    <a:pt x="507" y="15"/>
                  </a:lnTo>
                  <a:lnTo>
                    <a:pt x="529" y="23"/>
                  </a:lnTo>
                  <a:lnTo>
                    <a:pt x="549" y="33"/>
                  </a:lnTo>
                  <a:lnTo>
                    <a:pt x="569" y="46"/>
                  </a:lnTo>
                  <a:lnTo>
                    <a:pt x="586" y="60"/>
                  </a:lnTo>
                  <a:lnTo>
                    <a:pt x="601" y="77"/>
                  </a:lnTo>
                  <a:lnTo>
                    <a:pt x="615" y="96"/>
                  </a:lnTo>
                  <a:lnTo>
                    <a:pt x="627" y="119"/>
                  </a:lnTo>
                  <a:lnTo>
                    <a:pt x="637" y="142"/>
                  </a:lnTo>
                  <a:lnTo>
                    <a:pt x="645" y="168"/>
                  </a:lnTo>
                  <a:lnTo>
                    <a:pt x="635" y="173"/>
                  </a:lnTo>
                  <a:lnTo>
                    <a:pt x="627" y="176"/>
                  </a:lnTo>
                  <a:lnTo>
                    <a:pt x="617" y="178"/>
                  </a:lnTo>
                  <a:lnTo>
                    <a:pt x="607" y="179"/>
                  </a:lnTo>
                  <a:lnTo>
                    <a:pt x="597" y="179"/>
                  </a:lnTo>
                  <a:lnTo>
                    <a:pt x="587" y="179"/>
                  </a:lnTo>
                  <a:lnTo>
                    <a:pt x="576" y="178"/>
                  </a:lnTo>
                  <a:lnTo>
                    <a:pt x="565" y="177"/>
                  </a:lnTo>
                  <a:lnTo>
                    <a:pt x="543" y="173"/>
                  </a:lnTo>
                  <a:lnTo>
                    <a:pt x="521" y="166"/>
                  </a:lnTo>
                  <a:lnTo>
                    <a:pt x="497" y="160"/>
                  </a:lnTo>
                  <a:lnTo>
                    <a:pt x="472" y="153"/>
                  </a:lnTo>
                  <a:lnTo>
                    <a:pt x="448" y="144"/>
                  </a:lnTo>
                  <a:lnTo>
                    <a:pt x="422" y="138"/>
                  </a:lnTo>
                  <a:lnTo>
                    <a:pt x="397" y="131"/>
                  </a:lnTo>
                  <a:lnTo>
                    <a:pt x="371" y="126"/>
                  </a:lnTo>
                  <a:lnTo>
                    <a:pt x="359" y="125"/>
                  </a:lnTo>
                  <a:lnTo>
                    <a:pt x="346" y="123"/>
                  </a:lnTo>
                  <a:lnTo>
                    <a:pt x="332" y="123"/>
                  </a:lnTo>
                  <a:lnTo>
                    <a:pt x="320" y="123"/>
                  </a:lnTo>
                  <a:lnTo>
                    <a:pt x="307" y="124"/>
                  </a:lnTo>
                  <a:lnTo>
                    <a:pt x="294" y="125"/>
                  </a:lnTo>
                  <a:lnTo>
                    <a:pt x="281" y="128"/>
                  </a:lnTo>
                  <a:lnTo>
                    <a:pt x="269" y="131"/>
                  </a:lnTo>
                  <a:close/>
                </a:path>
              </a:pathLst>
            </a:custGeom>
            <a:solidFill>
              <a:srgbClr val="6C262A"/>
            </a:solidFill>
            <a:ln w="9525">
              <a:noFill/>
              <a:round/>
              <a:headEnd/>
              <a:tailEnd/>
            </a:ln>
          </p:spPr>
          <p:txBody>
            <a:bodyPr/>
            <a:lstStyle/>
            <a:p>
              <a:endParaRPr lang="zh-TW" altLang="en-US"/>
            </a:p>
          </p:txBody>
        </p:sp>
        <p:sp>
          <p:nvSpPr>
            <p:cNvPr id="49" name="Freeform 83"/>
            <p:cNvSpPr>
              <a:spLocks/>
            </p:cNvSpPr>
            <p:nvPr/>
          </p:nvSpPr>
          <p:spPr bwMode="auto">
            <a:xfrm>
              <a:off x="-1323975" y="847725"/>
              <a:ext cx="96838" cy="158750"/>
            </a:xfrm>
            <a:custGeom>
              <a:avLst/>
              <a:gdLst>
                <a:gd name="T0" fmla="*/ 2147483647 w 547"/>
                <a:gd name="T1" fmla="*/ 2147483647 h 895"/>
                <a:gd name="T2" fmla="*/ 2147483647 w 547"/>
                <a:gd name="T3" fmla="*/ 2147483647 h 895"/>
                <a:gd name="T4" fmla="*/ 2147483647 w 547"/>
                <a:gd name="T5" fmla="*/ 2147483647 h 895"/>
                <a:gd name="T6" fmla="*/ 2147483647 w 547"/>
                <a:gd name="T7" fmla="*/ 2147483647 h 895"/>
                <a:gd name="T8" fmla="*/ 2147483647 w 547"/>
                <a:gd name="T9" fmla="*/ 2147483647 h 895"/>
                <a:gd name="T10" fmla="*/ 2147483647 w 547"/>
                <a:gd name="T11" fmla="*/ 2147483647 h 895"/>
                <a:gd name="T12" fmla="*/ 2147483647 w 547"/>
                <a:gd name="T13" fmla="*/ 2147483647 h 895"/>
                <a:gd name="T14" fmla="*/ 2147483647 w 547"/>
                <a:gd name="T15" fmla="*/ 2147483647 h 895"/>
                <a:gd name="T16" fmla="*/ 2147483647 w 547"/>
                <a:gd name="T17" fmla="*/ 2147483647 h 895"/>
                <a:gd name="T18" fmla="*/ 0 w 547"/>
                <a:gd name="T19" fmla="*/ 2147483647 h 895"/>
                <a:gd name="T20" fmla="*/ 2147483647 w 547"/>
                <a:gd name="T21" fmla="*/ 2147483647 h 895"/>
                <a:gd name="T22" fmla="*/ 2147483647 w 547"/>
                <a:gd name="T23" fmla="*/ 2147483647 h 895"/>
                <a:gd name="T24" fmla="*/ 2147483647 w 547"/>
                <a:gd name="T25" fmla="*/ 2147483647 h 895"/>
                <a:gd name="T26" fmla="*/ 2147483647 w 547"/>
                <a:gd name="T27" fmla="*/ 2147483647 h 895"/>
                <a:gd name="T28" fmla="*/ 2147483647 w 547"/>
                <a:gd name="T29" fmla="*/ 2147483647 h 895"/>
                <a:gd name="T30" fmla="*/ 2147483647 w 547"/>
                <a:gd name="T31" fmla="*/ 2147483647 h 895"/>
                <a:gd name="T32" fmla="*/ 2147483647 w 547"/>
                <a:gd name="T33" fmla="*/ 2147483647 h 895"/>
                <a:gd name="T34" fmla="*/ 2147483647 w 547"/>
                <a:gd name="T35" fmla="*/ 2147483647 h 895"/>
                <a:gd name="T36" fmla="*/ 2147483647 w 547"/>
                <a:gd name="T37" fmla="*/ 2147483647 h 895"/>
                <a:gd name="T38" fmla="*/ 2147483647 w 547"/>
                <a:gd name="T39" fmla="*/ 2147483647 h 895"/>
                <a:gd name="T40" fmla="*/ 2147483647 w 547"/>
                <a:gd name="T41" fmla="*/ 2147483647 h 895"/>
                <a:gd name="T42" fmla="*/ 2147483647 w 547"/>
                <a:gd name="T43" fmla="*/ 2147483647 h 895"/>
                <a:gd name="T44" fmla="*/ 2147483647 w 547"/>
                <a:gd name="T45" fmla="*/ 2147483647 h 895"/>
                <a:gd name="T46" fmla="*/ 2147483647 w 547"/>
                <a:gd name="T47" fmla="*/ 2147483647 h 895"/>
                <a:gd name="T48" fmla="*/ 2147483647 w 547"/>
                <a:gd name="T49" fmla="*/ 2147483647 h 895"/>
                <a:gd name="T50" fmla="*/ 2147483647 w 547"/>
                <a:gd name="T51" fmla="*/ 2147483647 h 895"/>
                <a:gd name="T52" fmla="*/ 2147483647 w 547"/>
                <a:gd name="T53" fmla="*/ 2147483647 h 895"/>
                <a:gd name="T54" fmla="*/ 2147483647 w 547"/>
                <a:gd name="T55" fmla="*/ 2147483647 h 895"/>
                <a:gd name="T56" fmla="*/ 2147483647 w 547"/>
                <a:gd name="T57" fmla="*/ 2147483647 h 895"/>
                <a:gd name="T58" fmla="*/ 2147483647 w 547"/>
                <a:gd name="T59" fmla="*/ 2147483647 h 895"/>
                <a:gd name="T60" fmla="*/ 2147483647 w 547"/>
                <a:gd name="T61" fmla="*/ 2147483647 h 895"/>
                <a:gd name="T62" fmla="*/ 2147483647 w 547"/>
                <a:gd name="T63" fmla="*/ 2147483647 h 895"/>
                <a:gd name="T64" fmla="*/ 2147483647 w 547"/>
                <a:gd name="T65" fmla="*/ 2147483647 h 895"/>
                <a:gd name="T66" fmla="*/ 2147483647 w 547"/>
                <a:gd name="T67" fmla="*/ 2147483647 h 895"/>
                <a:gd name="T68" fmla="*/ 2147483647 w 547"/>
                <a:gd name="T69" fmla="*/ 2147483647 h 895"/>
                <a:gd name="T70" fmla="*/ 2147483647 w 547"/>
                <a:gd name="T71" fmla="*/ 2147483647 h 895"/>
                <a:gd name="T72" fmla="*/ 2147483647 w 547"/>
                <a:gd name="T73" fmla="*/ 2147483647 h 895"/>
                <a:gd name="T74" fmla="*/ 2147483647 w 547"/>
                <a:gd name="T75" fmla="*/ 2147483647 h 895"/>
                <a:gd name="T76" fmla="*/ 2147483647 w 547"/>
                <a:gd name="T77" fmla="*/ 2147483647 h 895"/>
                <a:gd name="T78" fmla="*/ 2147483647 w 547"/>
                <a:gd name="T79" fmla="*/ 2147483647 h 895"/>
                <a:gd name="T80" fmla="*/ 2147483647 w 547"/>
                <a:gd name="T81" fmla="*/ 2147483647 h 895"/>
                <a:gd name="T82" fmla="*/ 2147483647 w 547"/>
                <a:gd name="T83" fmla="*/ 2147483647 h 895"/>
                <a:gd name="T84" fmla="*/ 2147483647 w 547"/>
                <a:gd name="T85" fmla="*/ 2147483647 h 895"/>
                <a:gd name="T86" fmla="*/ 2147483647 w 547"/>
                <a:gd name="T87" fmla="*/ 2147483647 h 895"/>
                <a:gd name="T88" fmla="*/ 2147483647 w 547"/>
                <a:gd name="T89" fmla="*/ 2147483647 h 895"/>
                <a:gd name="T90" fmla="*/ 2147483647 w 547"/>
                <a:gd name="T91" fmla="*/ 2147483647 h 895"/>
                <a:gd name="T92" fmla="*/ 2147483647 w 547"/>
                <a:gd name="T93" fmla="*/ 2147483647 h 895"/>
                <a:gd name="T94" fmla="*/ 2147483647 w 547"/>
                <a:gd name="T95" fmla="*/ 2147483647 h 89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47"/>
                <a:gd name="T145" fmla="*/ 0 h 895"/>
                <a:gd name="T146" fmla="*/ 547 w 547"/>
                <a:gd name="T147" fmla="*/ 895 h 89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47" h="895">
                  <a:moveTo>
                    <a:pt x="285" y="0"/>
                  </a:moveTo>
                  <a:lnTo>
                    <a:pt x="281" y="6"/>
                  </a:lnTo>
                  <a:lnTo>
                    <a:pt x="269" y="24"/>
                  </a:lnTo>
                  <a:lnTo>
                    <a:pt x="250" y="52"/>
                  </a:lnTo>
                  <a:lnTo>
                    <a:pt x="227" y="89"/>
                  </a:lnTo>
                  <a:lnTo>
                    <a:pt x="201" y="133"/>
                  </a:lnTo>
                  <a:lnTo>
                    <a:pt x="171" y="184"/>
                  </a:lnTo>
                  <a:lnTo>
                    <a:pt x="140" y="240"/>
                  </a:lnTo>
                  <a:lnTo>
                    <a:pt x="109" y="300"/>
                  </a:lnTo>
                  <a:lnTo>
                    <a:pt x="95" y="329"/>
                  </a:lnTo>
                  <a:lnTo>
                    <a:pt x="80" y="361"/>
                  </a:lnTo>
                  <a:lnTo>
                    <a:pt x="66" y="392"/>
                  </a:lnTo>
                  <a:lnTo>
                    <a:pt x="53" y="423"/>
                  </a:lnTo>
                  <a:lnTo>
                    <a:pt x="42" y="454"/>
                  </a:lnTo>
                  <a:lnTo>
                    <a:pt x="31" y="485"/>
                  </a:lnTo>
                  <a:lnTo>
                    <a:pt x="21" y="516"/>
                  </a:lnTo>
                  <a:lnTo>
                    <a:pt x="14" y="545"/>
                  </a:lnTo>
                  <a:lnTo>
                    <a:pt x="8" y="574"/>
                  </a:lnTo>
                  <a:lnTo>
                    <a:pt x="3" y="602"/>
                  </a:lnTo>
                  <a:lnTo>
                    <a:pt x="0" y="629"/>
                  </a:lnTo>
                  <a:lnTo>
                    <a:pt x="0" y="655"/>
                  </a:lnTo>
                  <a:lnTo>
                    <a:pt x="2" y="680"/>
                  </a:lnTo>
                  <a:lnTo>
                    <a:pt x="7" y="702"/>
                  </a:lnTo>
                  <a:lnTo>
                    <a:pt x="13" y="723"/>
                  </a:lnTo>
                  <a:lnTo>
                    <a:pt x="24" y="741"/>
                  </a:lnTo>
                  <a:lnTo>
                    <a:pt x="45" y="775"/>
                  </a:lnTo>
                  <a:lnTo>
                    <a:pt x="64" y="804"/>
                  </a:lnTo>
                  <a:lnTo>
                    <a:pt x="73" y="816"/>
                  </a:lnTo>
                  <a:lnTo>
                    <a:pt x="83" y="828"/>
                  </a:lnTo>
                  <a:lnTo>
                    <a:pt x="92" y="839"/>
                  </a:lnTo>
                  <a:lnTo>
                    <a:pt x="102" y="848"/>
                  </a:lnTo>
                  <a:lnTo>
                    <a:pt x="112" y="857"/>
                  </a:lnTo>
                  <a:lnTo>
                    <a:pt x="121" y="864"/>
                  </a:lnTo>
                  <a:lnTo>
                    <a:pt x="131" y="870"/>
                  </a:lnTo>
                  <a:lnTo>
                    <a:pt x="141" y="877"/>
                  </a:lnTo>
                  <a:lnTo>
                    <a:pt x="152" y="881"/>
                  </a:lnTo>
                  <a:lnTo>
                    <a:pt x="162" y="885"/>
                  </a:lnTo>
                  <a:lnTo>
                    <a:pt x="174" y="888"/>
                  </a:lnTo>
                  <a:lnTo>
                    <a:pt x="187" y="892"/>
                  </a:lnTo>
                  <a:lnTo>
                    <a:pt x="201" y="894"/>
                  </a:lnTo>
                  <a:lnTo>
                    <a:pt x="214" y="895"/>
                  </a:lnTo>
                  <a:lnTo>
                    <a:pt x="229" y="895"/>
                  </a:lnTo>
                  <a:lnTo>
                    <a:pt x="245" y="895"/>
                  </a:lnTo>
                  <a:lnTo>
                    <a:pt x="281" y="894"/>
                  </a:lnTo>
                  <a:lnTo>
                    <a:pt x="321" y="889"/>
                  </a:lnTo>
                  <a:lnTo>
                    <a:pt x="420" y="878"/>
                  </a:lnTo>
                  <a:lnTo>
                    <a:pt x="547" y="862"/>
                  </a:lnTo>
                  <a:lnTo>
                    <a:pt x="527" y="862"/>
                  </a:lnTo>
                  <a:lnTo>
                    <a:pt x="473" y="861"/>
                  </a:lnTo>
                  <a:lnTo>
                    <a:pt x="437" y="859"/>
                  </a:lnTo>
                  <a:lnTo>
                    <a:pt x="397" y="853"/>
                  </a:lnTo>
                  <a:lnTo>
                    <a:pt x="375" y="851"/>
                  </a:lnTo>
                  <a:lnTo>
                    <a:pt x="353" y="847"/>
                  </a:lnTo>
                  <a:lnTo>
                    <a:pt x="331" y="843"/>
                  </a:lnTo>
                  <a:lnTo>
                    <a:pt x="309" y="838"/>
                  </a:lnTo>
                  <a:lnTo>
                    <a:pt x="286" y="831"/>
                  </a:lnTo>
                  <a:lnTo>
                    <a:pt x="264" y="825"/>
                  </a:lnTo>
                  <a:lnTo>
                    <a:pt x="243" y="816"/>
                  </a:lnTo>
                  <a:lnTo>
                    <a:pt x="222" y="808"/>
                  </a:lnTo>
                  <a:lnTo>
                    <a:pt x="201" y="797"/>
                  </a:lnTo>
                  <a:lnTo>
                    <a:pt x="181" y="787"/>
                  </a:lnTo>
                  <a:lnTo>
                    <a:pt x="162" y="774"/>
                  </a:lnTo>
                  <a:lnTo>
                    <a:pt x="145" y="760"/>
                  </a:lnTo>
                  <a:lnTo>
                    <a:pt x="130" y="745"/>
                  </a:lnTo>
                  <a:lnTo>
                    <a:pt x="115" y="730"/>
                  </a:lnTo>
                  <a:lnTo>
                    <a:pt x="102" y="712"/>
                  </a:lnTo>
                  <a:lnTo>
                    <a:pt x="91" y="692"/>
                  </a:lnTo>
                  <a:lnTo>
                    <a:pt x="83" y="671"/>
                  </a:lnTo>
                  <a:lnTo>
                    <a:pt x="77" y="648"/>
                  </a:lnTo>
                  <a:lnTo>
                    <a:pt x="72" y="625"/>
                  </a:lnTo>
                  <a:lnTo>
                    <a:pt x="71" y="598"/>
                  </a:lnTo>
                  <a:lnTo>
                    <a:pt x="71" y="572"/>
                  </a:lnTo>
                  <a:lnTo>
                    <a:pt x="73" y="545"/>
                  </a:lnTo>
                  <a:lnTo>
                    <a:pt x="78" y="520"/>
                  </a:lnTo>
                  <a:lnTo>
                    <a:pt x="82" y="495"/>
                  </a:lnTo>
                  <a:lnTo>
                    <a:pt x="88" y="471"/>
                  </a:lnTo>
                  <a:lnTo>
                    <a:pt x="95" y="447"/>
                  </a:lnTo>
                  <a:lnTo>
                    <a:pt x="102" y="423"/>
                  </a:lnTo>
                  <a:lnTo>
                    <a:pt x="112" y="400"/>
                  </a:lnTo>
                  <a:lnTo>
                    <a:pt x="120" y="378"/>
                  </a:lnTo>
                  <a:lnTo>
                    <a:pt x="131" y="357"/>
                  </a:lnTo>
                  <a:lnTo>
                    <a:pt x="140" y="336"/>
                  </a:lnTo>
                  <a:lnTo>
                    <a:pt x="151" y="314"/>
                  </a:lnTo>
                  <a:lnTo>
                    <a:pt x="173" y="274"/>
                  </a:lnTo>
                  <a:lnTo>
                    <a:pt x="196" y="236"/>
                  </a:lnTo>
                  <a:lnTo>
                    <a:pt x="217" y="200"/>
                  </a:lnTo>
                  <a:lnTo>
                    <a:pt x="239" y="166"/>
                  </a:lnTo>
                  <a:lnTo>
                    <a:pt x="257" y="134"/>
                  </a:lnTo>
                  <a:lnTo>
                    <a:pt x="271" y="104"/>
                  </a:lnTo>
                  <a:lnTo>
                    <a:pt x="278" y="89"/>
                  </a:lnTo>
                  <a:lnTo>
                    <a:pt x="283" y="75"/>
                  </a:lnTo>
                  <a:lnTo>
                    <a:pt x="287" y="61"/>
                  </a:lnTo>
                  <a:lnTo>
                    <a:pt x="290" y="48"/>
                  </a:lnTo>
                  <a:lnTo>
                    <a:pt x="291" y="36"/>
                  </a:lnTo>
                  <a:lnTo>
                    <a:pt x="291" y="23"/>
                  </a:lnTo>
                  <a:lnTo>
                    <a:pt x="288" y="11"/>
                  </a:lnTo>
                  <a:lnTo>
                    <a:pt x="285" y="0"/>
                  </a:lnTo>
                  <a:close/>
                </a:path>
              </a:pathLst>
            </a:custGeom>
            <a:solidFill>
              <a:srgbClr val="D68767"/>
            </a:solidFill>
            <a:ln w="9525">
              <a:noFill/>
              <a:round/>
              <a:headEnd/>
              <a:tailEnd/>
            </a:ln>
          </p:spPr>
          <p:txBody>
            <a:bodyPr/>
            <a:lstStyle/>
            <a:p>
              <a:endParaRPr lang="zh-TW" altLang="en-US"/>
            </a:p>
          </p:txBody>
        </p:sp>
        <p:sp>
          <p:nvSpPr>
            <p:cNvPr id="50" name="Freeform 84"/>
            <p:cNvSpPr>
              <a:spLocks/>
            </p:cNvSpPr>
            <p:nvPr/>
          </p:nvSpPr>
          <p:spPr bwMode="auto">
            <a:xfrm>
              <a:off x="-1379538" y="1031875"/>
              <a:ext cx="227013" cy="76200"/>
            </a:xfrm>
            <a:custGeom>
              <a:avLst/>
              <a:gdLst>
                <a:gd name="T0" fmla="*/ 0 w 1281"/>
                <a:gd name="T1" fmla="*/ 2147483647 h 431"/>
                <a:gd name="T2" fmla="*/ 2147483647 w 1281"/>
                <a:gd name="T3" fmla="*/ 2147483647 h 431"/>
                <a:gd name="T4" fmla="*/ 2147483647 w 1281"/>
                <a:gd name="T5" fmla="*/ 2147483647 h 431"/>
                <a:gd name="T6" fmla="*/ 2147483647 w 1281"/>
                <a:gd name="T7" fmla="*/ 2147483647 h 431"/>
                <a:gd name="T8" fmla="*/ 2147483647 w 1281"/>
                <a:gd name="T9" fmla="*/ 2147483647 h 431"/>
                <a:gd name="T10" fmla="*/ 2147483647 w 1281"/>
                <a:gd name="T11" fmla="*/ 2147483647 h 431"/>
                <a:gd name="T12" fmla="*/ 2147483647 w 1281"/>
                <a:gd name="T13" fmla="*/ 2147483647 h 431"/>
                <a:gd name="T14" fmla="*/ 2147483647 w 1281"/>
                <a:gd name="T15" fmla="*/ 2147483647 h 431"/>
                <a:gd name="T16" fmla="*/ 2147483647 w 1281"/>
                <a:gd name="T17" fmla="*/ 2147483647 h 431"/>
                <a:gd name="T18" fmla="*/ 2147483647 w 1281"/>
                <a:gd name="T19" fmla="*/ 2147483647 h 431"/>
                <a:gd name="T20" fmla="*/ 2147483647 w 1281"/>
                <a:gd name="T21" fmla="*/ 2147483647 h 431"/>
                <a:gd name="T22" fmla="*/ 2147483647 w 1281"/>
                <a:gd name="T23" fmla="*/ 2147483647 h 431"/>
                <a:gd name="T24" fmla="*/ 2147483647 w 1281"/>
                <a:gd name="T25" fmla="*/ 2147483647 h 431"/>
                <a:gd name="T26" fmla="*/ 2147483647 w 1281"/>
                <a:gd name="T27" fmla="*/ 2147483647 h 431"/>
                <a:gd name="T28" fmla="*/ 2147483647 w 1281"/>
                <a:gd name="T29" fmla="*/ 2147483647 h 431"/>
                <a:gd name="T30" fmla="*/ 2147483647 w 1281"/>
                <a:gd name="T31" fmla="*/ 2147483647 h 431"/>
                <a:gd name="T32" fmla="*/ 2147483647 w 1281"/>
                <a:gd name="T33" fmla="*/ 2147483647 h 431"/>
                <a:gd name="T34" fmla="*/ 2147483647 w 1281"/>
                <a:gd name="T35" fmla="*/ 2147483647 h 431"/>
                <a:gd name="T36" fmla="*/ 2147483647 w 1281"/>
                <a:gd name="T37" fmla="*/ 2147483647 h 431"/>
                <a:gd name="T38" fmla="*/ 2147483647 w 1281"/>
                <a:gd name="T39" fmla="*/ 2147483647 h 431"/>
                <a:gd name="T40" fmla="*/ 2147483647 w 1281"/>
                <a:gd name="T41" fmla="*/ 2147483647 h 431"/>
                <a:gd name="T42" fmla="*/ 2147483647 w 1281"/>
                <a:gd name="T43" fmla="*/ 2147483647 h 431"/>
                <a:gd name="T44" fmla="*/ 2147483647 w 1281"/>
                <a:gd name="T45" fmla="*/ 2147483647 h 431"/>
                <a:gd name="T46" fmla="*/ 2147483647 w 1281"/>
                <a:gd name="T47" fmla="*/ 2147483647 h 431"/>
                <a:gd name="T48" fmla="*/ 2147483647 w 1281"/>
                <a:gd name="T49" fmla="*/ 2147483647 h 431"/>
                <a:gd name="T50" fmla="*/ 2147483647 w 1281"/>
                <a:gd name="T51" fmla="*/ 2147483647 h 431"/>
                <a:gd name="T52" fmla="*/ 2147483647 w 1281"/>
                <a:gd name="T53" fmla="*/ 2147483647 h 431"/>
                <a:gd name="T54" fmla="*/ 2147483647 w 1281"/>
                <a:gd name="T55" fmla="*/ 2147483647 h 431"/>
                <a:gd name="T56" fmla="*/ 2147483647 w 1281"/>
                <a:gd name="T57" fmla="*/ 2147483647 h 431"/>
                <a:gd name="T58" fmla="*/ 2147483647 w 1281"/>
                <a:gd name="T59" fmla="*/ 2147483647 h 431"/>
                <a:gd name="T60" fmla="*/ 2147483647 w 1281"/>
                <a:gd name="T61" fmla="*/ 2147483647 h 431"/>
                <a:gd name="T62" fmla="*/ 2147483647 w 1281"/>
                <a:gd name="T63" fmla="*/ 2147483647 h 431"/>
                <a:gd name="T64" fmla="*/ 2147483647 w 1281"/>
                <a:gd name="T65" fmla="*/ 2147483647 h 431"/>
                <a:gd name="T66" fmla="*/ 2147483647 w 1281"/>
                <a:gd name="T67" fmla="*/ 2147483647 h 431"/>
                <a:gd name="T68" fmla="*/ 2147483647 w 1281"/>
                <a:gd name="T69" fmla="*/ 2147483647 h 431"/>
                <a:gd name="T70" fmla="*/ 2147483647 w 1281"/>
                <a:gd name="T71" fmla="*/ 2147483647 h 431"/>
                <a:gd name="T72" fmla="*/ 2147483647 w 1281"/>
                <a:gd name="T73" fmla="*/ 2147483647 h 431"/>
                <a:gd name="T74" fmla="*/ 2147483647 w 1281"/>
                <a:gd name="T75" fmla="*/ 2147483647 h 431"/>
                <a:gd name="T76" fmla="*/ 2147483647 w 1281"/>
                <a:gd name="T77" fmla="*/ 2147483647 h 431"/>
                <a:gd name="T78" fmla="*/ 2147483647 w 1281"/>
                <a:gd name="T79" fmla="*/ 2147483647 h 431"/>
                <a:gd name="T80" fmla="*/ 2147483647 w 1281"/>
                <a:gd name="T81" fmla="*/ 2147483647 h 431"/>
                <a:gd name="T82" fmla="*/ 2147483647 w 1281"/>
                <a:gd name="T83" fmla="*/ 2147483647 h 431"/>
                <a:gd name="T84" fmla="*/ 2147483647 w 1281"/>
                <a:gd name="T85" fmla="*/ 2147483647 h 431"/>
                <a:gd name="T86" fmla="*/ 2147483647 w 1281"/>
                <a:gd name="T87" fmla="*/ 2147483647 h 431"/>
                <a:gd name="T88" fmla="*/ 2147483647 w 1281"/>
                <a:gd name="T89" fmla="*/ 2147483647 h 43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281"/>
                <a:gd name="T136" fmla="*/ 0 h 431"/>
                <a:gd name="T137" fmla="*/ 1281 w 1281"/>
                <a:gd name="T138" fmla="*/ 431 h 43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281" h="431">
                  <a:moveTo>
                    <a:pt x="0" y="0"/>
                  </a:moveTo>
                  <a:lnTo>
                    <a:pt x="0" y="3"/>
                  </a:lnTo>
                  <a:lnTo>
                    <a:pt x="1" y="14"/>
                  </a:lnTo>
                  <a:lnTo>
                    <a:pt x="3" y="30"/>
                  </a:lnTo>
                  <a:lnTo>
                    <a:pt x="8" y="50"/>
                  </a:lnTo>
                  <a:lnTo>
                    <a:pt x="11" y="63"/>
                  </a:lnTo>
                  <a:lnTo>
                    <a:pt x="15" y="75"/>
                  </a:lnTo>
                  <a:lnTo>
                    <a:pt x="21" y="89"/>
                  </a:lnTo>
                  <a:lnTo>
                    <a:pt x="27" y="104"/>
                  </a:lnTo>
                  <a:lnTo>
                    <a:pt x="36" y="119"/>
                  </a:lnTo>
                  <a:lnTo>
                    <a:pt x="44" y="135"/>
                  </a:lnTo>
                  <a:lnTo>
                    <a:pt x="55" y="151"/>
                  </a:lnTo>
                  <a:lnTo>
                    <a:pt x="66" y="168"/>
                  </a:lnTo>
                  <a:lnTo>
                    <a:pt x="80" y="184"/>
                  </a:lnTo>
                  <a:lnTo>
                    <a:pt x="95" y="201"/>
                  </a:lnTo>
                  <a:lnTo>
                    <a:pt x="112" y="219"/>
                  </a:lnTo>
                  <a:lnTo>
                    <a:pt x="131" y="236"/>
                  </a:lnTo>
                  <a:lnTo>
                    <a:pt x="151" y="253"/>
                  </a:lnTo>
                  <a:lnTo>
                    <a:pt x="174" y="271"/>
                  </a:lnTo>
                  <a:lnTo>
                    <a:pt x="199" y="288"/>
                  </a:lnTo>
                  <a:lnTo>
                    <a:pt x="226" y="304"/>
                  </a:lnTo>
                  <a:lnTo>
                    <a:pt x="256" y="320"/>
                  </a:lnTo>
                  <a:lnTo>
                    <a:pt x="288" y="336"/>
                  </a:lnTo>
                  <a:lnTo>
                    <a:pt x="323" y="351"/>
                  </a:lnTo>
                  <a:lnTo>
                    <a:pt x="360" y="365"/>
                  </a:lnTo>
                  <a:lnTo>
                    <a:pt x="400" y="378"/>
                  </a:lnTo>
                  <a:lnTo>
                    <a:pt x="442" y="390"/>
                  </a:lnTo>
                  <a:lnTo>
                    <a:pt x="488" y="402"/>
                  </a:lnTo>
                  <a:lnTo>
                    <a:pt x="538" y="412"/>
                  </a:lnTo>
                  <a:lnTo>
                    <a:pt x="587" y="421"/>
                  </a:lnTo>
                  <a:lnTo>
                    <a:pt x="634" y="426"/>
                  </a:lnTo>
                  <a:lnTo>
                    <a:pt x="680" y="430"/>
                  </a:lnTo>
                  <a:lnTo>
                    <a:pt x="723" y="431"/>
                  </a:lnTo>
                  <a:lnTo>
                    <a:pt x="765" y="430"/>
                  </a:lnTo>
                  <a:lnTo>
                    <a:pt x="804" y="428"/>
                  </a:lnTo>
                  <a:lnTo>
                    <a:pt x="841" y="424"/>
                  </a:lnTo>
                  <a:lnTo>
                    <a:pt x="877" y="417"/>
                  </a:lnTo>
                  <a:lnTo>
                    <a:pt x="911" y="409"/>
                  </a:lnTo>
                  <a:lnTo>
                    <a:pt x="943" y="401"/>
                  </a:lnTo>
                  <a:lnTo>
                    <a:pt x="973" y="389"/>
                  </a:lnTo>
                  <a:lnTo>
                    <a:pt x="1002" y="377"/>
                  </a:lnTo>
                  <a:lnTo>
                    <a:pt x="1029" y="365"/>
                  </a:lnTo>
                  <a:lnTo>
                    <a:pt x="1055" y="350"/>
                  </a:lnTo>
                  <a:lnTo>
                    <a:pt x="1078" y="335"/>
                  </a:lnTo>
                  <a:lnTo>
                    <a:pt x="1101" y="319"/>
                  </a:lnTo>
                  <a:lnTo>
                    <a:pt x="1122" y="302"/>
                  </a:lnTo>
                  <a:lnTo>
                    <a:pt x="1142" y="285"/>
                  </a:lnTo>
                  <a:lnTo>
                    <a:pt x="1160" y="267"/>
                  </a:lnTo>
                  <a:lnTo>
                    <a:pt x="1176" y="249"/>
                  </a:lnTo>
                  <a:lnTo>
                    <a:pt x="1192" y="231"/>
                  </a:lnTo>
                  <a:lnTo>
                    <a:pt x="1205" y="213"/>
                  </a:lnTo>
                  <a:lnTo>
                    <a:pt x="1218" y="195"/>
                  </a:lnTo>
                  <a:lnTo>
                    <a:pt x="1229" y="177"/>
                  </a:lnTo>
                  <a:lnTo>
                    <a:pt x="1239" y="159"/>
                  </a:lnTo>
                  <a:lnTo>
                    <a:pt x="1249" y="141"/>
                  </a:lnTo>
                  <a:lnTo>
                    <a:pt x="1256" y="125"/>
                  </a:lnTo>
                  <a:lnTo>
                    <a:pt x="1264" y="108"/>
                  </a:lnTo>
                  <a:lnTo>
                    <a:pt x="1269" y="92"/>
                  </a:lnTo>
                  <a:lnTo>
                    <a:pt x="1273" y="79"/>
                  </a:lnTo>
                  <a:lnTo>
                    <a:pt x="1277" y="65"/>
                  </a:lnTo>
                  <a:lnTo>
                    <a:pt x="1281" y="52"/>
                  </a:lnTo>
                  <a:lnTo>
                    <a:pt x="1273" y="61"/>
                  </a:lnTo>
                  <a:lnTo>
                    <a:pt x="1254" y="83"/>
                  </a:lnTo>
                  <a:lnTo>
                    <a:pt x="1239" y="100"/>
                  </a:lnTo>
                  <a:lnTo>
                    <a:pt x="1221" y="118"/>
                  </a:lnTo>
                  <a:lnTo>
                    <a:pt x="1201" y="138"/>
                  </a:lnTo>
                  <a:lnTo>
                    <a:pt x="1178" y="159"/>
                  </a:lnTo>
                  <a:lnTo>
                    <a:pt x="1151" y="182"/>
                  </a:lnTo>
                  <a:lnTo>
                    <a:pt x="1123" y="206"/>
                  </a:lnTo>
                  <a:lnTo>
                    <a:pt x="1091" y="229"/>
                  </a:lnTo>
                  <a:lnTo>
                    <a:pt x="1057" y="252"/>
                  </a:lnTo>
                  <a:lnTo>
                    <a:pt x="1021" y="276"/>
                  </a:lnTo>
                  <a:lnTo>
                    <a:pt x="983" y="297"/>
                  </a:lnTo>
                  <a:lnTo>
                    <a:pt x="941" y="317"/>
                  </a:lnTo>
                  <a:lnTo>
                    <a:pt x="899" y="335"/>
                  </a:lnTo>
                  <a:lnTo>
                    <a:pt x="855" y="351"/>
                  </a:lnTo>
                  <a:lnTo>
                    <a:pt x="808" y="363"/>
                  </a:lnTo>
                  <a:lnTo>
                    <a:pt x="759" y="373"/>
                  </a:lnTo>
                  <a:lnTo>
                    <a:pt x="708" y="378"/>
                  </a:lnTo>
                  <a:lnTo>
                    <a:pt x="656" y="380"/>
                  </a:lnTo>
                  <a:lnTo>
                    <a:pt x="602" y="377"/>
                  </a:lnTo>
                  <a:lnTo>
                    <a:pt x="547" y="369"/>
                  </a:lnTo>
                  <a:lnTo>
                    <a:pt x="491" y="356"/>
                  </a:lnTo>
                  <a:lnTo>
                    <a:pt x="433" y="337"/>
                  </a:lnTo>
                  <a:lnTo>
                    <a:pt x="375" y="311"/>
                  </a:lnTo>
                  <a:lnTo>
                    <a:pt x="314" y="279"/>
                  </a:lnTo>
                  <a:lnTo>
                    <a:pt x="253" y="238"/>
                  </a:lnTo>
                  <a:lnTo>
                    <a:pt x="190" y="192"/>
                  </a:lnTo>
                  <a:lnTo>
                    <a:pt x="128" y="137"/>
                  </a:lnTo>
                  <a:lnTo>
                    <a:pt x="64" y="73"/>
                  </a:lnTo>
                  <a:lnTo>
                    <a:pt x="0" y="0"/>
                  </a:lnTo>
                  <a:close/>
                </a:path>
              </a:pathLst>
            </a:custGeom>
            <a:solidFill>
              <a:srgbClr val="9B5B3E"/>
            </a:solidFill>
            <a:ln w="9525">
              <a:noFill/>
              <a:round/>
              <a:headEnd/>
              <a:tailEnd/>
            </a:ln>
          </p:spPr>
          <p:txBody>
            <a:bodyPr/>
            <a:lstStyle/>
            <a:p>
              <a:endParaRPr lang="zh-TW" altLang="en-US"/>
            </a:p>
          </p:txBody>
        </p:sp>
        <p:sp>
          <p:nvSpPr>
            <p:cNvPr id="51" name="Freeform 85"/>
            <p:cNvSpPr>
              <a:spLocks/>
            </p:cNvSpPr>
            <p:nvPr/>
          </p:nvSpPr>
          <p:spPr bwMode="auto">
            <a:xfrm>
              <a:off x="-1370013" y="412750"/>
              <a:ext cx="428625" cy="422275"/>
            </a:xfrm>
            <a:custGeom>
              <a:avLst/>
              <a:gdLst>
                <a:gd name="T0" fmla="*/ 2147483647 w 2429"/>
                <a:gd name="T1" fmla="*/ 2147483647 h 2392"/>
                <a:gd name="T2" fmla="*/ 2147483647 w 2429"/>
                <a:gd name="T3" fmla="*/ 2147483647 h 2392"/>
                <a:gd name="T4" fmla="*/ 2147483647 w 2429"/>
                <a:gd name="T5" fmla="*/ 2147483647 h 2392"/>
                <a:gd name="T6" fmla="*/ 2147483647 w 2429"/>
                <a:gd name="T7" fmla="*/ 2147483647 h 2392"/>
                <a:gd name="T8" fmla="*/ 2147483647 w 2429"/>
                <a:gd name="T9" fmla="*/ 2147483647 h 2392"/>
                <a:gd name="T10" fmla="*/ 2147483647 w 2429"/>
                <a:gd name="T11" fmla="*/ 2147483647 h 2392"/>
                <a:gd name="T12" fmla="*/ 2147483647 w 2429"/>
                <a:gd name="T13" fmla="*/ 2147483647 h 2392"/>
                <a:gd name="T14" fmla="*/ 2147483647 w 2429"/>
                <a:gd name="T15" fmla="*/ 2147483647 h 2392"/>
                <a:gd name="T16" fmla="*/ 2147483647 w 2429"/>
                <a:gd name="T17" fmla="*/ 2147483647 h 2392"/>
                <a:gd name="T18" fmla="*/ 2147483647 w 2429"/>
                <a:gd name="T19" fmla="*/ 2147483647 h 2392"/>
                <a:gd name="T20" fmla="*/ 2147483647 w 2429"/>
                <a:gd name="T21" fmla="*/ 2147483647 h 2392"/>
                <a:gd name="T22" fmla="*/ 2147483647 w 2429"/>
                <a:gd name="T23" fmla="*/ 2147483647 h 2392"/>
                <a:gd name="T24" fmla="*/ 2147483647 w 2429"/>
                <a:gd name="T25" fmla="*/ 2147483647 h 2392"/>
                <a:gd name="T26" fmla="*/ 2147483647 w 2429"/>
                <a:gd name="T27" fmla="*/ 2147483647 h 2392"/>
                <a:gd name="T28" fmla="*/ 2147483647 w 2429"/>
                <a:gd name="T29" fmla="*/ 2147483647 h 2392"/>
                <a:gd name="T30" fmla="*/ 2147483647 w 2429"/>
                <a:gd name="T31" fmla="*/ 2147483647 h 2392"/>
                <a:gd name="T32" fmla="*/ 2147483647 w 2429"/>
                <a:gd name="T33" fmla="*/ 2147483647 h 2392"/>
                <a:gd name="T34" fmla="*/ 2147483647 w 2429"/>
                <a:gd name="T35" fmla="*/ 2147483647 h 2392"/>
                <a:gd name="T36" fmla="*/ 2147483647 w 2429"/>
                <a:gd name="T37" fmla="*/ 2147483647 h 2392"/>
                <a:gd name="T38" fmla="*/ 2147483647 w 2429"/>
                <a:gd name="T39" fmla="*/ 2147483647 h 2392"/>
                <a:gd name="T40" fmla="*/ 2147483647 w 2429"/>
                <a:gd name="T41" fmla="*/ 2147483647 h 2392"/>
                <a:gd name="T42" fmla="*/ 2147483647 w 2429"/>
                <a:gd name="T43" fmla="*/ 2147483647 h 2392"/>
                <a:gd name="T44" fmla="*/ 2147483647 w 2429"/>
                <a:gd name="T45" fmla="*/ 2147483647 h 2392"/>
                <a:gd name="T46" fmla="*/ 2147483647 w 2429"/>
                <a:gd name="T47" fmla="*/ 2147483647 h 2392"/>
                <a:gd name="T48" fmla="*/ 2147483647 w 2429"/>
                <a:gd name="T49" fmla="*/ 2147483647 h 2392"/>
                <a:gd name="T50" fmla="*/ 2147483647 w 2429"/>
                <a:gd name="T51" fmla="*/ 2147483647 h 2392"/>
                <a:gd name="T52" fmla="*/ 2147483647 w 2429"/>
                <a:gd name="T53" fmla="*/ 2147483647 h 2392"/>
                <a:gd name="T54" fmla="*/ 2147483647 w 2429"/>
                <a:gd name="T55" fmla="*/ 2147483647 h 2392"/>
                <a:gd name="T56" fmla="*/ 2147483647 w 2429"/>
                <a:gd name="T57" fmla="*/ 2147483647 h 2392"/>
                <a:gd name="T58" fmla="*/ 2147483647 w 2429"/>
                <a:gd name="T59" fmla="*/ 2147483647 h 2392"/>
                <a:gd name="T60" fmla="*/ 2147483647 w 2429"/>
                <a:gd name="T61" fmla="*/ 2147483647 h 2392"/>
                <a:gd name="T62" fmla="*/ 2147483647 w 2429"/>
                <a:gd name="T63" fmla="*/ 2147483647 h 2392"/>
                <a:gd name="T64" fmla="*/ 2147483647 w 2429"/>
                <a:gd name="T65" fmla="*/ 2147483647 h 2392"/>
                <a:gd name="T66" fmla="*/ 2147483647 w 2429"/>
                <a:gd name="T67" fmla="*/ 2147483647 h 2392"/>
                <a:gd name="T68" fmla="*/ 2147483647 w 2429"/>
                <a:gd name="T69" fmla="*/ 2147483647 h 2392"/>
                <a:gd name="T70" fmla="*/ 2147483647 w 2429"/>
                <a:gd name="T71" fmla="*/ 2147483647 h 2392"/>
                <a:gd name="T72" fmla="*/ 2147483647 w 2429"/>
                <a:gd name="T73" fmla="*/ 2147483647 h 2392"/>
                <a:gd name="T74" fmla="*/ 2147483647 w 2429"/>
                <a:gd name="T75" fmla="*/ 2147483647 h 2392"/>
                <a:gd name="T76" fmla="*/ 2147483647 w 2429"/>
                <a:gd name="T77" fmla="*/ 2147483647 h 2392"/>
                <a:gd name="T78" fmla="*/ 2147483647 w 2429"/>
                <a:gd name="T79" fmla="*/ 0 h 2392"/>
                <a:gd name="T80" fmla="*/ 2147483647 w 2429"/>
                <a:gd name="T81" fmla="*/ 2147483647 h 2392"/>
                <a:gd name="T82" fmla="*/ 2147483647 w 2429"/>
                <a:gd name="T83" fmla="*/ 2147483647 h 2392"/>
                <a:gd name="T84" fmla="*/ 2147483647 w 2429"/>
                <a:gd name="T85" fmla="*/ 2147483647 h 2392"/>
                <a:gd name="T86" fmla="*/ 2147483647 w 2429"/>
                <a:gd name="T87" fmla="*/ 2147483647 h 239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429"/>
                <a:gd name="T133" fmla="*/ 0 h 2392"/>
                <a:gd name="T134" fmla="*/ 2429 w 2429"/>
                <a:gd name="T135" fmla="*/ 2392 h 239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429" h="2392">
                  <a:moveTo>
                    <a:pt x="0" y="40"/>
                  </a:moveTo>
                  <a:lnTo>
                    <a:pt x="26" y="54"/>
                  </a:lnTo>
                  <a:lnTo>
                    <a:pt x="96" y="94"/>
                  </a:lnTo>
                  <a:lnTo>
                    <a:pt x="147" y="123"/>
                  </a:lnTo>
                  <a:lnTo>
                    <a:pt x="206" y="159"/>
                  </a:lnTo>
                  <a:lnTo>
                    <a:pt x="274" y="199"/>
                  </a:lnTo>
                  <a:lnTo>
                    <a:pt x="349" y="246"/>
                  </a:lnTo>
                  <a:lnTo>
                    <a:pt x="431" y="298"/>
                  </a:lnTo>
                  <a:lnTo>
                    <a:pt x="518" y="354"/>
                  </a:lnTo>
                  <a:lnTo>
                    <a:pt x="611" y="415"/>
                  </a:lnTo>
                  <a:lnTo>
                    <a:pt x="708" y="481"/>
                  </a:lnTo>
                  <a:lnTo>
                    <a:pt x="809" y="552"/>
                  </a:lnTo>
                  <a:lnTo>
                    <a:pt x="912" y="626"/>
                  </a:lnTo>
                  <a:lnTo>
                    <a:pt x="1018" y="703"/>
                  </a:lnTo>
                  <a:lnTo>
                    <a:pt x="1123" y="785"/>
                  </a:lnTo>
                  <a:lnTo>
                    <a:pt x="1230" y="871"/>
                  </a:lnTo>
                  <a:lnTo>
                    <a:pt x="1336" y="959"/>
                  </a:lnTo>
                  <a:lnTo>
                    <a:pt x="1441" y="1050"/>
                  </a:lnTo>
                  <a:lnTo>
                    <a:pt x="1545" y="1143"/>
                  </a:lnTo>
                  <a:lnTo>
                    <a:pt x="1645" y="1239"/>
                  </a:lnTo>
                  <a:lnTo>
                    <a:pt x="1742" y="1338"/>
                  </a:lnTo>
                  <a:lnTo>
                    <a:pt x="1834" y="1438"/>
                  </a:lnTo>
                  <a:lnTo>
                    <a:pt x="1921" y="1540"/>
                  </a:lnTo>
                  <a:lnTo>
                    <a:pt x="2002" y="1644"/>
                  </a:lnTo>
                  <a:lnTo>
                    <a:pt x="2077" y="1749"/>
                  </a:lnTo>
                  <a:lnTo>
                    <a:pt x="2144" y="1855"/>
                  </a:lnTo>
                  <a:lnTo>
                    <a:pt x="2202" y="1962"/>
                  </a:lnTo>
                  <a:lnTo>
                    <a:pt x="2251" y="2069"/>
                  </a:lnTo>
                  <a:lnTo>
                    <a:pt x="2291" y="2177"/>
                  </a:lnTo>
                  <a:lnTo>
                    <a:pt x="2320" y="2285"/>
                  </a:lnTo>
                  <a:lnTo>
                    <a:pt x="2337" y="2392"/>
                  </a:lnTo>
                  <a:lnTo>
                    <a:pt x="2339" y="2376"/>
                  </a:lnTo>
                  <a:lnTo>
                    <a:pt x="2345" y="2329"/>
                  </a:lnTo>
                  <a:lnTo>
                    <a:pt x="2355" y="2256"/>
                  </a:lnTo>
                  <a:lnTo>
                    <a:pt x="2367" y="2159"/>
                  </a:lnTo>
                  <a:lnTo>
                    <a:pt x="2380" y="2043"/>
                  </a:lnTo>
                  <a:lnTo>
                    <a:pt x="2394" y="1910"/>
                  </a:lnTo>
                  <a:lnTo>
                    <a:pt x="2400" y="1839"/>
                  </a:lnTo>
                  <a:lnTo>
                    <a:pt x="2406" y="1765"/>
                  </a:lnTo>
                  <a:lnTo>
                    <a:pt x="2412" y="1688"/>
                  </a:lnTo>
                  <a:lnTo>
                    <a:pt x="2417" y="1610"/>
                  </a:lnTo>
                  <a:lnTo>
                    <a:pt x="2421" y="1531"/>
                  </a:lnTo>
                  <a:lnTo>
                    <a:pt x="2425" y="1450"/>
                  </a:lnTo>
                  <a:lnTo>
                    <a:pt x="2428" y="1370"/>
                  </a:lnTo>
                  <a:lnTo>
                    <a:pt x="2429" y="1288"/>
                  </a:lnTo>
                  <a:lnTo>
                    <a:pt x="2429" y="1208"/>
                  </a:lnTo>
                  <a:lnTo>
                    <a:pt x="2429" y="1128"/>
                  </a:lnTo>
                  <a:lnTo>
                    <a:pt x="2426" y="1049"/>
                  </a:lnTo>
                  <a:lnTo>
                    <a:pt x="2422" y="972"/>
                  </a:lnTo>
                  <a:lnTo>
                    <a:pt x="2416" y="897"/>
                  </a:lnTo>
                  <a:lnTo>
                    <a:pt x="2409" y="825"/>
                  </a:lnTo>
                  <a:lnTo>
                    <a:pt x="2399" y="755"/>
                  </a:lnTo>
                  <a:lnTo>
                    <a:pt x="2387" y="690"/>
                  </a:lnTo>
                  <a:lnTo>
                    <a:pt x="2375" y="628"/>
                  </a:lnTo>
                  <a:lnTo>
                    <a:pt x="2358" y="570"/>
                  </a:lnTo>
                  <a:lnTo>
                    <a:pt x="2340" y="518"/>
                  </a:lnTo>
                  <a:lnTo>
                    <a:pt x="2319" y="469"/>
                  </a:lnTo>
                  <a:lnTo>
                    <a:pt x="2291" y="426"/>
                  </a:lnTo>
                  <a:lnTo>
                    <a:pt x="2253" y="386"/>
                  </a:lnTo>
                  <a:lnTo>
                    <a:pt x="2206" y="346"/>
                  </a:lnTo>
                  <a:lnTo>
                    <a:pt x="2150" y="310"/>
                  </a:lnTo>
                  <a:lnTo>
                    <a:pt x="2085" y="277"/>
                  </a:lnTo>
                  <a:lnTo>
                    <a:pt x="2014" y="245"/>
                  </a:lnTo>
                  <a:lnTo>
                    <a:pt x="1936" y="215"/>
                  </a:lnTo>
                  <a:lnTo>
                    <a:pt x="1852" y="188"/>
                  </a:lnTo>
                  <a:lnTo>
                    <a:pt x="1764" y="162"/>
                  </a:lnTo>
                  <a:lnTo>
                    <a:pt x="1671" y="139"/>
                  </a:lnTo>
                  <a:lnTo>
                    <a:pt x="1574" y="118"/>
                  </a:lnTo>
                  <a:lnTo>
                    <a:pt x="1474" y="99"/>
                  </a:lnTo>
                  <a:lnTo>
                    <a:pt x="1372" y="81"/>
                  </a:lnTo>
                  <a:lnTo>
                    <a:pt x="1270" y="66"/>
                  </a:lnTo>
                  <a:lnTo>
                    <a:pt x="1165" y="52"/>
                  </a:lnTo>
                  <a:lnTo>
                    <a:pt x="1061" y="39"/>
                  </a:lnTo>
                  <a:lnTo>
                    <a:pt x="958" y="30"/>
                  </a:lnTo>
                  <a:lnTo>
                    <a:pt x="856" y="20"/>
                  </a:lnTo>
                  <a:lnTo>
                    <a:pt x="757" y="14"/>
                  </a:lnTo>
                  <a:lnTo>
                    <a:pt x="660" y="7"/>
                  </a:lnTo>
                  <a:lnTo>
                    <a:pt x="568" y="3"/>
                  </a:lnTo>
                  <a:lnTo>
                    <a:pt x="479" y="1"/>
                  </a:lnTo>
                  <a:lnTo>
                    <a:pt x="397" y="0"/>
                  </a:lnTo>
                  <a:lnTo>
                    <a:pt x="319" y="0"/>
                  </a:lnTo>
                  <a:lnTo>
                    <a:pt x="248" y="1"/>
                  </a:lnTo>
                  <a:lnTo>
                    <a:pt x="185" y="3"/>
                  </a:lnTo>
                  <a:lnTo>
                    <a:pt x="130" y="6"/>
                  </a:lnTo>
                  <a:lnTo>
                    <a:pt x="83" y="12"/>
                  </a:lnTo>
                  <a:lnTo>
                    <a:pt x="47" y="17"/>
                  </a:lnTo>
                  <a:lnTo>
                    <a:pt x="19" y="23"/>
                  </a:lnTo>
                  <a:lnTo>
                    <a:pt x="5" y="32"/>
                  </a:lnTo>
                  <a:lnTo>
                    <a:pt x="0" y="40"/>
                  </a:lnTo>
                  <a:close/>
                </a:path>
              </a:pathLst>
            </a:custGeom>
            <a:solidFill>
              <a:srgbClr val="6C262A"/>
            </a:solidFill>
            <a:ln w="9525">
              <a:noFill/>
              <a:round/>
              <a:headEnd/>
              <a:tailEnd/>
            </a:ln>
          </p:spPr>
          <p:txBody>
            <a:bodyPr/>
            <a:lstStyle/>
            <a:p>
              <a:endParaRPr lang="zh-TW" altLang="en-US"/>
            </a:p>
          </p:txBody>
        </p:sp>
        <p:sp>
          <p:nvSpPr>
            <p:cNvPr id="52" name="Freeform 86"/>
            <p:cNvSpPr>
              <a:spLocks/>
            </p:cNvSpPr>
            <p:nvPr/>
          </p:nvSpPr>
          <p:spPr bwMode="auto">
            <a:xfrm>
              <a:off x="-1050925" y="868363"/>
              <a:ext cx="42863" cy="50800"/>
            </a:xfrm>
            <a:custGeom>
              <a:avLst/>
              <a:gdLst>
                <a:gd name="T0" fmla="*/ 2147483647 w 239"/>
                <a:gd name="T1" fmla="*/ 2147483647 h 287"/>
                <a:gd name="T2" fmla="*/ 2147483647 w 239"/>
                <a:gd name="T3" fmla="*/ 2147483647 h 287"/>
                <a:gd name="T4" fmla="*/ 2147483647 w 239"/>
                <a:gd name="T5" fmla="*/ 2147483647 h 287"/>
                <a:gd name="T6" fmla="*/ 2147483647 w 239"/>
                <a:gd name="T7" fmla="*/ 2147483647 h 287"/>
                <a:gd name="T8" fmla="*/ 2147483647 w 239"/>
                <a:gd name="T9" fmla="*/ 2147483647 h 287"/>
                <a:gd name="T10" fmla="*/ 2147483647 w 239"/>
                <a:gd name="T11" fmla="*/ 2147483647 h 287"/>
                <a:gd name="T12" fmla="*/ 2147483647 w 239"/>
                <a:gd name="T13" fmla="*/ 2147483647 h 287"/>
                <a:gd name="T14" fmla="*/ 2147483647 w 239"/>
                <a:gd name="T15" fmla="*/ 2147483647 h 287"/>
                <a:gd name="T16" fmla="*/ 2147483647 w 239"/>
                <a:gd name="T17" fmla="*/ 2147483647 h 287"/>
                <a:gd name="T18" fmla="*/ 2147483647 w 239"/>
                <a:gd name="T19" fmla="*/ 2147483647 h 287"/>
                <a:gd name="T20" fmla="*/ 2147483647 w 239"/>
                <a:gd name="T21" fmla="*/ 2147483647 h 287"/>
                <a:gd name="T22" fmla="*/ 2147483647 w 239"/>
                <a:gd name="T23" fmla="*/ 2147483647 h 287"/>
                <a:gd name="T24" fmla="*/ 2147483647 w 239"/>
                <a:gd name="T25" fmla="*/ 2147483647 h 287"/>
                <a:gd name="T26" fmla="*/ 2147483647 w 239"/>
                <a:gd name="T27" fmla="*/ 2147483647 h 287"/>
                <a:gd name="T28" fmla="*/ 2147483647 w 239"/>
                <a:gd name="T29" fmla="*/ 2147483647 h 287"/>
                <a:gd name="T30" fmla="*/ 2147483647 w 239"/>
                <a:gd name="T31" fmla="*/ 2147483647 h 287"/>
                <a:gd name="T32" fmla="*/ 2147483647 w 239"/>
                <a:gd name="T33" fmla="*/ 2147483647 h 287"/>
                <a:gd name="T34" fmla="*/ 2147483647 w 239"/>
                <a:gd name="T35" fmla="*/ 2147483647 h 287"/>
                <a:gd name="T36" fmla="*/ 2147483647 w 239"/>
                <a:gd name="T37" fmla="*/ 2147483647 h 287"/>
                <a:gd name="T38" fmla="*/ 2147483647 w 239"/>
                <a:gd name="T39" fmla="*/ 2147483647 h 287"/>
                <a:gd name="T40" fmla="*/ 2147483647 w 239"/>
                <a:gd name="T41" fmla="*/ 2147483647 h 287"/>
                <a:gd name="T42" fmla="*/ 2147483647 w 239"/>
                <a:gd name="T43" fmla="*/ 2147483647 h 287"/>
                <a:gd name="T44" fmla="*/ 2147483647 w 239"/>
                <a:gd name="T45" fmla="*/ 2147483647 h 287"/>
                <a:gd name="T46" fmla="*/ 2147483647 w 239"/>
                <a:gd name="T47" fmla="*/ 2147483647 h 287"/>
                <a:gd name="T48" fmla="*/ 2147483647 w 239"/>
                <a:gd name="T49" fmla="*/ 2147483647 h 287"/>
                <a:gd name="T50" fmla="*/ 2147483647 w 239"/>
                <a:gd name="T51" fmla="*/ 2147483647 h 287"/>
                <a:gd name="T52" fmla="*/ 2147483647 w 239"/>
                <a:gd name="T53" fmla="*/ 2147483647 h 287"/>
                <a:gd name="T54" fmla="*/ 2147483647 w 239"/>
                <a:gd name="T55" fmla="*/ 2147483647 h 287"/>
                <a:gd name="T56" fmla="*/ 2147483647 w 239"/>
                <a:gd name="T57" fmla="*/ 2147483647 h 287"/>
                <a:gd name="T58" fmla="*/ 2147483647 w 239"/>
                <a:gd name="T59" fmla="*/ 2147483647 h 287"/>
                <a:gd name="T60" fmla="*/ 2147483647 w 239"/>
                <a:gd name="T61" fmla="*/ 2147483647 h 287"/>
                <a:gd name="T62" fmla="*/ 2147483647 w 239"/>
                <a:gd name="T63" fmla="*/ 2147483647 h 28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39"/>
                <a:gd name="T97" fmla="*/ 0 h 287"/>
                <a:gd name="T98" fmla="*/ 239 w 239"/>
                <a:gd name="T99" fmla="*/ 287 h 28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39" h="287">
                  <a:moveTo>
                    <a:pt x="239" y="144"/>
                  </a:moveTo>
                  <a:lnTo>
                    <a:pt x="237" y="159"/>
                  </a:lnTo>
                  <a:lnTo>
                    <a:pt x="236" y="173"/>
                  </a:lnTo>
                  <a:lnTo>
                    <a:pt x="233" y="187"/>
                  </a:lnTo>
                  <a:lnTo>
                    <a:pt x="229" y="201"/>
                  </a:lnTo>
                  <a:lnTo>
                    <a:pt x="224" y="212"/>
                  </a:lnTo>
                  <a:lnTo>
                    <a:pt x="218" y="225"/>
                  </a:lnTo>
                  <a:lnTo>
                    <a:pt x="211" y="236"/>
                  </a:lnTo>
                  <a:lnTo>
                    <a:pt x="204" y="246"/>
                  </a:lnTo>
                  <a:lnTo>
                    <a:pt x="195" y="255"/>
                  </a:lnTo>
                  <a:lnTo>
                    <a:pt x="186" y="263"/>
                  </a:lnTo>
                  <a:lnTo>
                    <a:pt x="176" y="271"/>
                  </a:lnTo>
                  <a:lnTo>
                    <a:pt x="165" y="277"/>
                  </a:lnTo>
                  <a:lnTo>
                    <a:pt x="155" y="281"/>
                  </a:lnTo>
                  <a:lnTo>
                    <a:pt x="143" y="285"/>
                  </a:lnTo>
                  <a:lnTo>
                    <a:pt x="131" y="287"/>
                  </a:lnTo>
                  <a:lnTo>
                    <a:pt x="120" y="287"/>
                  </a:lnTo>
                  <a:lnTo>
                    <a:pt x="107" y="287"/>
                  </a:lnTo>
                  <a:lnTo>
                    <a:pt x="95" y="285"/>
                  </a:lnTo>
                  <a:lnTo>
                    <a:pt x="84" y="281"/>
                  </a:lnTo>
                  <a:lnTo>
                    <a:pt x="73" y="277"/>
                  </a:lnTo>
                  <a:lnTo>
                    <a:pt x="63" y="271"/>
                  </a:lnTo>
                  <a:lnTo>
                    <a:pt x="53" y="263"/>
                  </a:lnTo>
                  <a:lnTo>
                    <a:pt x="44" y="255"/>
                  </a:lnTo>
                  <a:lnTo>
                    <a:pt x="35" y="246"/>
                  </a:lnTo>
                  <a:lnTo>
                    <a:pt x="28" y="236"/>
                  </a:lnTo>
                  <a:lnTo>
                    <a:pt x="20" y="225"/>
                  </a:lnTo>
                  <a:lnTo>
                    <a:pt x="15" y="212"/>
                  </a:lnTo>
                  <a:lnTo>
                    <a:pt x="10" y="201"/>
                  </a:lnTo>
                  <a:lnTo>
                    <a:pt x="5" y="187"/>
                  </a:lnTo>
                  <a:lnTo>
                    <a:pt x="3" y="173"/>
                  </a:lnTo>
                  <a:lnTo>
                    <a:pt x="1" y="159"/>
                  </a:lnTo>
                  <a:lnTo>
                    <a:pt x="0" y="144"/>
                  </a:lnTo>
                  <a:lnTo>
                    <a:pt x="1" y="130"/>
                  </a:lnTo>
                  <a:lnTo>
                    <a:pt x="3" y="116"/>
                  </a:lnTo>
                  <a:lnTo>
                    <a:pt x="5" y="102"/>
                  </a:lnTo>
                  <a:lnTo>
                    <a:pt x="10" y="88"/>
                  </a:lnTo>
                  <a:lnTo>
                    <a:pt x="15" y="76"/>
                  </a:lnTo>
                  <a:lnTo>
                    <a:pt x="20" y="64"/>
                  </a:lnTo>
                  <a:lnTo>
                    <a:pt x="28" y="53"/>
                  </a:lnTo>
                  <a:lnTo>
                    <a:pt x="35" y="43"/>
                  </a:lnTo>
                  <a:lnTo>
                    <a:pt x="44" y="33"/>
                  </a:lnTo>
                  <a:lnTo>
                    <a:pt x="53" y="25"/>
                  </a:lnTo>
                  <a:lnTo>
                    <a:pt x="63" y="18"/>
                  </a:lnTo>
                  <a:lnTo>
                    <a:pt x="73" y="12"/>
                  </a:lnTo>
                  <a:lnTo>
                    <a:pt x="84" y="7"/>
                  </a:lnTo>
                  <a:lnTo>
                    <a:pt x="95" y="4"/>
                  </a:lnTo>
                  <a:lnTo>
                    <a:pt x="107" y="2"/>
                  </a:lnTo>
                  <a:lnTo>
                    <a:pt x="120" y="0"/>
                  </a:lnTo>
                  <a:lnTo>
                    <a:pt x="131" y="2"/>
                  </a:lnTo>
                  <a:lnTo>
                    <a:pt x="143" y="4"/>
                  </a:lnTo>
                  <a:lnTo>
                    <a:pt x="155" y="7"/>
                  </a:lnTo>
                  <a:lnTo>
                    <a:pt x="165" y="12"/>
                  </a:lnTo>
                  <a:lnTo>
                    <a:pt x="176" y="18"/>
                  </a:lnTo>
                  <a:lnTo>
                    <a:pt x="186" y="25"/>
                  </a:lnTo>
                  <a:lnTo>
                    <a:pt x="195" y="33"/>
                  </a:lnTo>
                  <a:lnTo>
                    <a:pt x="204" y="43"/>
                  </a:lnTo>
                  <a:lnTo>
                    <a:pt x="211" y="53"/>
                  </a:lnTo>
                  <a:lnTo>
                    <a:pt x="218" y="64"/>
                  </a:lnTo>
                  <a:lnTo>
                    <a:pt x="224" y="76"/>
                  </a:lnTo>
                  <a:lnTo>
                    <a:pt x="229" y="88"/>
                  </a:lnTo>
                  <a:lnTo>
                    <a:pt x="233" y="102"/>
                  </a:lnTo>
                  <a:lnTo>
                    <a:pt x="236" y="116"/>
                  </a:lnTo>
                  <a:lnTo>
                    <a:pt x="237" y="130"/>
                  </a:lnTo>
                  <a:lnTo>
                    <a:pt x="239" y="144"/>
                  </a:lnTo>
                  <a:close/>
                </a:path>
              </a:pathLst>
            </a:custGeom>
            <a:solidFill>
              <a:srgbClr val="6C262A"/>
            </a:solidFill>
            <a:ln w="9525">
              <a:noFill/>
              <a:round/>
              <a:headEnd/>
              <a:tailEnd/>
            </a:ln>
          </p:spPr>
          <p:txBody>
            <a:bodyPr/>
            <a:lstStyle/>
            <a:p>
              <a:endParaRPr lang="zh-TW" altLang="en-US"/>
            </a:p>
          </p:txBody>
        </p:sp>
        <p:sp>
          <p:nvSpPr>
            <p:cNvPr id="53" name="Freeform 87"/>
            <p:cNvSpPr>
              <a:spLocks/>
            </p:cNvSpPr>
            <p:nvPr/>
          </p:nvSpPr>
          <p:spPr bwMode="auto">
            <a:xfrm>
              <a:off x="-1458913" y="804863"/>
              <a:ext cx="42863" cy="50800"/>
            </a:xfrm>
            <a:custGeom>
              <a:avLst/>
              <a:gdLst>
                <a:gd name="T0" fmla="*/ 2147483647 w 238"/>
                <a:gd name="T1" fmla="*/ 2147483647 h 287"/>
                <a:gd name="T2" fmla="*/ 2147483647 w 238"/>
                <a:gd name="T3" fmla="*/ 2147483647 h 287"/>
                <a:gd name="T4" fmla="*/ 2147483647 w 238"/>
                <a:gd name="T5" fmla="*/ 2147483647 h 287"/>
                <a:gd name="T6" fmla="*/ 2147483647 w 238"/>
                <a:gd name="T7" fmla="*/ 2147483647 h 287"/>
                <a:gd name="T8" fmla="*/ 2147483647 w 238"/>
                <a:gd name="T9" fmla="*/ 2147483647 h 287"/>
                <a:gd name="T10" fmla="*/ 2147483647 w 238"/>
                <a:gd name="T11" fmla="*/ 2147483647 h 287"/>
                <a:gd name="T12" fmla="*/ 2147483647 w 238"/>
                <a:gd name="T13" fmla="*/ 2147483647 h 287"/>
                <a:gd name="T14" fmla="*/ 2147483647 w 238"/>
                <a:gd name="T15" fmla="*/ 2147483647 h 287"/>
                <a:gd name="T16" fmla="*/ 2147483647 w 238"/>
                <a:gd name="T17" fmla="*/ 2147483647 h 287"/>
                <a:gd name="T18" fmla="*/ 2147483647 w 238"/>
                <a:gd name="T19" fmla="*/ 2147483647 h 287"/>
                <a:gd name="T20" fmla="*/ 2147483647 w 238"/>
                <a:gd name="T21" fmla="*/ 2147483647 h 287"/>
                <a:gd name="T22" fmla="*/ 2147483647 w 238"/>
                <a:gd name="T23" fmla="*/ 2147483647 h 287"/>
                <a:gd name="T24" fmla="*/ 2147483647 w 238"/>
                <a:gd name="T25" fmla="*/ 2147483647 h 287"/>
                <a:gd name="T26" fmla="*/ 2147483647 w 238"/>
                <a:gd name="T27" fmla="*/ 2147483647 h 287"/>
                <a:gd name="T28" fmla="*/ 2147483647 w 238"/>
                <a:gd name="T29" fmla="*/ 2147483647 h 287"/>
                <a:gd name="T30" fmla="*/ 0 w 238"/>
                <a:gd name="T31" fmla="*/ 2147483647 h 287"/>
                <a:gd name="T32" fmla="*/ 0 w 238"/>
                <a:gd name="T33" fmla="*/ 2147483647 h 287"/>
                <a:gd name="T34" fmla="*/ 2147483647 w 238"/>
                <a:gd name="T35" fmla="*/ 2147483647 h 287"/>
                <a:gd name="T36" fmla="*/ 2147483647 w 238"/>
                <a:gd name="T37" fmla="*/ 2147483647 h 287"/>
                <a:gd name="T38" fmla="*/ 2147483647 w 238"/>
                <a:gd name="T39" fmla="*/ 2147483647 h 287"/>
                <a:gd name="T40" fmla="*/ 2147483647 w 238"/>
                <a:gd name="T41" fmla="*/ 2147483647 h 287"/>
                <a:gd name="T42" fmla="*/ 2147483647 w 238"/>
                <a:gd name="T43" fmla="*/ 2147483647 h 287"/>
                <a:gd name="T44" fmla="*/ 2147483647 w 238"/>
                <a:gd name="T45" fmla="*/ 2147483647 h 287"/>
                <a:gd name="T46" fmla="*/ 2147483647 w 238"/>
                <a:gd name="T47" fmla="*/ 2147483647 h 287"/>
                <a:gd name="T48" fmla="*/ 2147483647 w 238"/>
                <a:gd name="T49" fmla="*/ 2147483647 h 287"/>
                <a:gd name="T50" fmla="*/ 2147483647 w 238"/>
                <a:gd name="T51" fmla="*/ 2147483647 h 287"/>
                <a:gd name="T52" fmla="*/ 2147483647 w 238"/>
                <a:gd name="T53" fmla="*/ 2147483647 h 287"/>
                <a:gd name="T54" fmla="*/ 2147483647 w 238"/>
                <a:gd name="T55" fmla="*/ 2147483647 h 287"/>
                <a:gd name="T56" fmla="*/ 2147483647 w 238"/>
                <a:gd name="T57" fmla="*/ 2147483647 h 287"/>
                <a:gd name="T58" fmla="*/ 2147483647 w 238"/>
                <a:gd name="T59" fmla="*/ 2147483647 h 287"/>
                <a:gd name="T60" fmla="*/ 2147483647 w 238"/>
                <a:gd name="T61" fmla="*/ 2147483647 h 287"/>
                <a:gd name="T62" fmla="*/ 2147483647 w 238"/>
                <a:gd name="T63" fmla="*/ 2147483647 h 28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38"/>
                <a:gd name="T97" fmla="*/ 0 h 287"/>
                <a:gd name="T98" fmla="*/ 238 w 238"/>
                <a:gd name="T99" fmla="*/ 287 h 28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38" h="287">
                  <a:moveTo>
                    <a:pt x="238" y="144"/>
                  </a:moveTo>
                  <a:lnTo>
                    <a:pt x="238" y="159"/>
                  </a:lnTo>
                  <a:lnTo>
                    <a:pt x="236" y="173"/>
                  </a:lnTo>
                  <a:lnTo>
                    <a:pt x="232" y="187"/>
                  </a:lnTo>
                  <a:lnTo>
                    <a:pt x="229" y="201"/>
                  </a:lnTo>
                  <a:lnTo>
                    <a:pt x="224" y="213"/>
                  </a:lnTo>
                  <a:lnTo>
                    <a:pt x="218" y="225"/>
                  </a:lnTo>
                  <a:lnTo>
                    <a:pt x="211" y="236"/>
                  </a:lnTo>
                  <a:lnTo>
                    <a:pt x="204" y="246"/>
                  </a:lnTo>
                  <a:lnTo>
                    <a:pt x="195" y="256"/>
                  </a:lnTo>
                  <a:lnTo>
                    <a:pt x="186" y="263"/>
                  </a:lnTo>
                  <a:lnTo>
                    <a:pt x="176" y="270"/>
                  </a:lnTo>
                  <a:lnTo>
                    <a:pt x="166" y="277"/>
                  </a:lnTo>
                  <a:lnTo>
                    <a:pt x="154" y="281"/>
                  </a:lnTo>
                  <a:lnTo>
                    <a:pt x="143" y="285"/>
                  </a:lnTo>
                  <a:lnTo>
                    <a:pt x="132" y="287"/>
                  </a:lnTo>
                  <a:lnTo>
                    <a:pt x="119" y="287"/>
                  </a:lnTo>
                  <a:lnTo>
                    <a:pt x="107" y="287"/>
                  </a:lnTo>
                  <a:lnTo>
                    <a:pt x="95" y="285"/>
                  </a:lnTo>
                  <a:lnTo>
                    <a:pt x="84" y="281"/>
                  </a:lnTo>
                  <a:lnTo>
                    <a:pt x="72" y="277"/>
                  </a:lnTo>
                  <a:lnTo>
                    <a:pt x="62" y="270"/>
                  </a:lnTo>
                  <a:lnTo>
                    <a:pt x="52" y="263"/>
                  </a:lnTo>
                  <a:lnTo>
                    <a:pt x="44" y="256"/>
                  </a:lnTo>
                  <a:lnTo>
                    <a:pt x="35" y="246"/>
                  </a:lnTo>
                  <a:lnTo>
                    <a:pt x="27" y="236"/>
                  </a:lnTo>
                  <a:lnTo>
                    <a:pt x="21" y="225"/>
                  </a:lnTo>
                  <a:lnTo>
                    <a:pt x="14" y="213"/>
                  </a:lnTo>
                  <a:lnTo>
                    <a:pt x="10" y="201"/>
                  </a:lnTo>
                  <a:lnTo>
                    <a:pt x="6" y="187"/>
                  </a:lnTo>
                  <a:lnTo>
                    <a:pt x="3" y="173"/>
                  </a:lnTo>
                  <a:lnTo>
                    <a:pt x="0" y="159"/>
                  </a:lnTo>
                  <a:lnTo>
                    <a:pt x="0" y="144"/>
                  </a:lnTo>
                  <a:lnTo>
                    <a:pt x="0" y="130"/>
                  </a:lnTo>
                  <a:lnTo>
                    <a:pt x="3" y="116"/>
                  </a:lnTo>
                  <a:lnTo>
                    <a:pt x="6" y="102"/>
                  </a:lnTo>
                  <a:lnTo>
                    <a:pt x="10" y="88"/>
                  </a:lnTo>
                  <a:lnTo>
                    <a:pt x="14" y="76"/>
                  </a:lnTo>
                  <a:lnTo>
                    <a:pt x="21" y="64"/>
                  </a:lnTo>
                  <a:lnTo>
                    <a:pt x="27" y="53"/>
                  </a:lnTo>
                  <a:lnTo>
                    <a:pt x="35" y="43"/>
                  </a:lnTo>
                  <a:lnTo>
                    <a:pt x="44" y="33"/>
                  </a:lnTo>
                  <a:lnTo>
                    <a:pt x="52" y="26"/>
                  </a:lnTo>
                  <a:lnTo>
                    <a:pt x="62" y="18"/>
                  </a:lnTo>
                  <a:lnTo>
                    <a:pt x="72" y="12"/>
                  </a:lnTo>
                  <a:lnTo>
                    <a:pt x="84" y="8"/>
                  </a:lnTo>
                  <a:lnTo>
                    <a:pt x="95" y="4"/>
                  </a:lnTo>
                  <a:lnTo>
                    <a:pt x="107" y="1"/>
                  </a:lnTo>
                  <a:lnTo>
                    <a:pt x="119" y="0"/>
                  </a:lnTo>
                  <a:lnTo>
                    <a:pt x="132" y="1"/>
                  </a:lnTo>
                  <a:lnTo>
                    <a:pt x="143" y="4"/>
                  </a:lnTo>
                  <a:lnTo>
                    <a:pt x="154" y="8"/>
                  </a:lnTo>
                  <a:lnTo>
                    <a:pt x="166" y="12"/>
                  </a:lnTo>
                  <a:lnTo>
                    <a:pt x="176" y="18"/>
                  </a:lnTo>
                  <a:lnTo>
                    <a:pt x="186" y="26"/>
                  </a:lnTo>
                  <a:lnTo>
                    <a:pt x="195" y="33"/>
                  </a:lnTo>
                  <a:lnTo>
                    <a:pt x="204" y="43"/>
                  </a:lnTo>
                  <a:lnTo>
                    <a:pt x="211" y="53"/>
                  </a:lnTo>
                  <a:lnTo>
                    <a:pt x="218" y="64"/>
                  </a:lnTo>
                  <a:lnTo>
                    <a:pt x="224" y="76"/>
                  </a:lnTo>
                  <a:lnTo>
                    <a:pt x="229" y="88"/>
                  </a:lnTo>
                  <a:lnTo>
                    <a:pt x="232" y="102"/>
                  </a:lnTo>
                  <a:lnTo>
                    <a:pt x="236" y="116"/>
                  </a:lnTo>
                  <a:lnTo>
                    <a:pt x="238" y="130"/>
                  </a:lnTo>
                  <a:lnTo>
                    <a:pt x="238" y="144"/>
                  </a:lnTo>
                  <a:close/>
                </a:path>
              </a:pathLst>
            </a:custGeom>
            <a:solidFill>
              <a:srgbClr val="6C262A"/>
            </a:solidFill>
            <a:ln w="9525">
              <a:noFill/>
              <a:round/>
              <a:headEnd/>
              <a:tailEnd/>
            </a:ln>
          </p:spPr>
          <p:txBody>
            <a:bodyPr/>
            <a:lstStyle/>
            <a:p>
              <a:endParaRPr lang="zh-TW" altLang="en-US"/>
            </a:p>
          </p:txBody>
        </p:sp>
        <p:sp>
          <p:nvSpPr>
            <p:cNvPr id="54" name="Freeform 88"/>
            <p:cNvSpPr>
              <a:spLocks/>
            </p:cNvSpPr>
            <p:nvPr/>
          </p:nvSpPr>
          <p:spPr bwMode="auto">
            <a:xfrm>
              <a:off x="-1471613" y="801688"/>
              <a:ext cx="34925" cy="15875"/>
            </a:xfrm>
            <a:custGeom>
              <a:avLst/>
              <a:gdLst>
                <a:gd name="T0" fmla="*/ 2147483647 w 191"/>
                <a:gd name="T1" fmla="*/ 2147483647 h 92"/>
                <a:gd name="T2" fmla="*/ 2147483647 w 191"/>
                <a:gd name="T3" fmla="*/ 2147483647 h 92"/>
                <a:gd name="T4" fmla="*/ 2147483647 w 191"/>
                <a:gd name="T5" fmla="*/ 2147483647 h 92"/>
                <a:gd name="T6" fmla="*/ 2147483647 w 191"/>
                <a:gd name="T7" fmla="*/ 2147483647 h 92"/>
                <a:gd name="T8" fmla="*/ 2147483647 w 191"/>
                <a:gd name="T9" fmla="*/ 2147483647 h 92"/>
                <a:gd name="T10" fmla="*/ 2147483647 w 191"/>
                <a:gd name="T11" fmla="*/ 2147483647 h 92"/>
                <a:gd name="T12" fmla="*/ 2147483647 w 191"/>
                <a:gd name="T13" fmla="*/ 2147483647 h 92"/>
                <a:gd name="T14" fmla="*/ 2147483647 w 191"/>
                <a:gd name="T15" fmla="*/ 2147483647 h 92"/>
                <a:gd name="T16" fmla="*/ 2147483647 w 191"/>
                <a:gd name="T17" fmla="*/ 2147483647 h 92"/>
                <a:gd name="T18" fmla="*/ 2147483647 w 191"/>
                <a:gd name="T19" fmla="*/ 2147483647 h 92"/>
                <a:gd name="T20" fmla="*/ 2147483647 w 191"/>
                <a:gd name="T21" fmla="*/ 2147483647 h 92"/>
                <a:gd name="T22" fmla="*/ 2147483647 w 191"/>
                <a:gd name="T23" fmla="*/ 2147483647 h 92"/>
                <a:gd name="T24" fmla="*/ 2147483647 w 191"/>
                <a:gd name="T25" fmla="*/ 2147483647 h 92"/>
                <a:gd name="T26" fmla="*/ 2147483647 w 191"/>
                <a:gd name="T27" fmla="*/ 2147483647 h 92"/>
                <a:gd name="T28" fmla="*/ 2147483647 w 191"/>
                <a:gd name="T29" fmla="*/ 2147483647 h 92"/>
                <a:gd name="T30" fmla="*/ 2147483647 w 191"/>
                <a:gd name="T31" fmla="*/ 2147483647 h 92"/>
                <a:gd name="T32" fmla="*/ 2147483647 w 191"/>
                <a:gd name="T33" fmla="*/ 2147483647 h 92"/>
                <a:gd name="T34" fmla="*/ 2147483647 w 191"/>
                <a:gd name="T35" fmla="*/ 2147483647 h 92"/>
                <a:gd name="T36" fmla="*/ 2147483647 w 191"/>
                <a:gd name="T37" fmla="*/ 2147483647 h 92"/>
                <a:gd name="T38" fmla="*/ 2147483647 w 191"/>
                <a:gd name="T39" fmla="*/ 2147483647 h 92"/>
                <a:gd name="T40" fmla="*/ 0 w 191"/>
                <a:gd name="T41" fmla="*/ 0 h 92"/>
                <a:gd name="T42" fmla="*/ 2147483647 w 191"/>
                <a:gd name="T43" fmla="*/ 2147483647 h 92"/>
                <a:gd name="T44" fmla="*/ 2147483647 w 191"/>
                <a:gd name="T45" fmla="*/ 2147483647 h 92"/>
                <a:gd name="T46" fmla="*/ 2147483647 w 191"/>
                <a:gd name="T47" fmla="*/ 2147483647 h 92"/>
                <a:gd name="T48" fmla="*/ 2147483647 w 191"/>
                <a:gd name="T49" fmla="*/ 2147483647 h 92"/>
                <a:gd name="T50" fmla="*/ 2147483647 w 191"/>
                <a:gd name="T51" fmla="*/ 2147483647 h 92"/>
                <a:gd name="T52" fmla="*/ 2147483647 w 191"/>
                <a:gd name="T53" fmla="*/ 2147483647 h 92"/>
                <a:gd name="T54" fmla="*/ 2147483647 w 191"/>
                <a:gd name="T55" fmla="*/ 2147483647 h 92"/>
                <a:gd name="T56" fmla="*/ 2147483647 w 191"/>
                <a:gd name="T57" fmla="*/ 2147483647 h 92"/>
                <a:gd name="T58" fmla="*/ 2147483647 w 191"/>
                <a:gd name="T59" fmla="*/ 2147483647 h 92"/>
                <a:gd name="T60" fmla="*/ 2147483647 w 191"/>
                <a:gd name="T61" fmla="*/ 2147483647 h 92"/>
                <a:gd name="T62" fmla="*/ 2147483647 w 191"/>
                <a:gd name="T63" fmla="*/ 2147483647 h 92"/>
                <a:gd name="T64" fmla="*/ 2147483647 w 191"/>
                <a:gd name="T65" fmla="*/ 2147483647 h 92"/>
                <a:gd name="T66" fmla="*/ 2147483647 w 191"/>
                <a:gd name="T67" fmla="*/ 2147483647 h 92"/>
                <a:gd name="T68" fmla="*/ 2147483647 w 191"/>
                <a:gd name="T69" fmla="*/ 2147483647 h 92"/>
                <a:gd name="T70" fmla="*/ 2147483647 w 191"/>
                <a:gd name="T71" fmla="*/ 2147483647 h 92"/>
                <a:gd name="T72" fmla="*/ 2147483647 w 191"/>
                <a:gd name="T73" fmla="*/ 2147483647 h 92"/>
                <a:gd name="T74" fmla="*/ 2147483647 w 191"/>
                <a:gd name="T75" fmla="*/ 2147483647 h 92"/>
                <a:gd name="T76" fmla="*/ 2147483647 w 191"/>
                <a:gd name="T77" fmla="*/ 2147483647 h 92"/>
                <a:gd name="T78" fmla="*/ 2147483647 w 191"/>
                <a:gd name="T79" fmla="*/ 2147483647 h 92"/>
                <a:gd name="T80" fmla="*/ 2147483647 w 191"/>
                <a:gd name="T81" fmla="*/ 2147483647 h 92"/>
                <a:gd name="T82" fmla="*/ 2147483647 w 191"/>
                <a:gd name="T83" fmla="*/ 2147483647 h 92"/>
                <a:gd name="T84" fmla="*/ 2147483647 w 191"/>
                <a:gd name="T85" fmla="*/ 2147483647 h 92"/>
                <a:gd name="T86" fmla="*/ 2147483647 w 191"/>
                <a:gd name="T87" fmla="*/ 2147483647 h 92"/>
                <a:gd name="T88" fmla="*/ 2147483647 w 191"/>
                <a:gd name="T89" fmla="*/ 2147483647 h 9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91"/>
                <a:gd name="T136" fmla="*/ 0 h 92"/>
                <a:gd name="T137" fmla="*/ 191 w 191"/>
                <a:gd name="T138" fmla="*/ 92 h 9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91" h="92">
                  <a:moveTo>
                    <a:pt x="191" y="23"/>
                  </a:moveTo>
                  <a:lnTo>
                    <a:pt x="184" y="28"/>
                  </a:lnTo>
                  <a:lnTo>
                    <a:pt x="165" y="37"/>
                  </a:lnTo>
                  <a:lnTo>
                    <a:pt x="152" y="42"/>
                  </a:lnTo>
                  <a:lnTo>
                    <a:pt x="137" y="48"/>
                  </a:lnTo>
                  <a:lnTo>
                    <a:pt x="121" y="53"/>
                  </a:lnTo>
                  <a:lnTo>
                    <a:pt x="105" y="56"/>
                  </a:lnTo>
                  <a:lnTo>
                    <a:pt x="88" y="59"/>
                  </a:lnTo>
                  <a:lnTo>
                    <a:pt x="71" y="60"/>
                  </a:lnTo>
                  <a:lnTo>
                    <a:pt x="63" y="59"/>
                  </a:lnTo>
                  <a:lnTo>
                    <a:pt x="55" y="58"/>
                  </a:lnTo>
                  <a:lnTo>
                    <a:pt x="48" y="56"/>
                  </a:lnTo>
                  <a:lnTo>
                    <a:pt x="41" y="54"/>
                  </a:lnTo>
                  <a:lnTo>
                    <a:pt x="33" y="51"/>
                  </a:lnTo>
                  <a:lnTo>
                    <a:pt x="27" y="47"/>
                  </a:lnTo>
                  <a:lnTo>
                    <a:pt x="22" y="41"/>
                  </a:lnTo>
                  <a:lnTo>
                    <a:pt x="15" y="35"/>
                  </a:lnTo>
                  <a:lnTo>
                    <a:pt x="11" y="28"/>
                  </a:lnTo>
                  <a:lnTo>
                    <a:pt x="7" y="20"/>
                  </a:lnTo>
                  <a:lnTo>
                    <a:pt x="4" y="11"/>
                  </a:lnTo>
                  <a:lnTo>
                    <a:pt x="0" y="0"/>
                  </a:lnTo>
                  <a:lnTo>
                    <a:pt x="1" y="7"/>
                  </a:lnTo>
                  <a:lnTo>
                    <a:pt x="4" y="28"/>
                  </a:lnTo>
                  <a:lnTo>
                    <a:pt x="7" y="39"/>
                  </a:lnTo>
                  <a:lnTo>
                    <a:pt x="11" y="52"/>
                  </a:lnTo>
                  <a:lnTo>
                    <a:pt x="13" y="57"/>
                  </a:lnTo>
                  <a:lnTo>
                    <a:pt x="16" y="64"/>
                  </a:lnTo>
                  <a:lnTo>
                    <a:pt x="21" y="69"/>
                  </a:lnTo>
                  <a:lnTo>
                    <a:pt x="25" y="74"/>
                  </a:lnTo>
                  <a:lnTo>
                    <a:pt x="29" y="80"/>
                  </a:lnTo>
                  <a:lnTo>
                    <a:pt x="34" y="84"/>
                  </a:lnTo>
                  <a:lnTo>
                    <a:pt x="41" y="87"/>
                  </a:lnTo>
                  <a:lnTo>
                    <a:pt x="47" y="90"/>
                  </a:lnTo>
                  <a:lnTo>
                    <a:pt x="54" y="92"/>
                  </a:lnTo>
                  <a:lnTo>
                    <a:pt x="63" y="92"/>
                  </a:lnTo>
                  <a:lnTo>
                    <a:pt x="71" y="92"/>
                  </a:lnTo>
                  <a:lnTo>
                    <a:pt x="81" y="91"/>
                  </a:lnTo>
                  <a:lnTo>
                    <a:pt x="92" y="88"/>
                  </a:lnTo>
                  <a:lnTo>
                    <a:pt x="103" y="84"/>
                  </a:lnTo>
                  <a:lnTo>
                    <a:pt x="115" y="78"/>
                  </a:lnTo>
                  <a:lnTo>
                    <a:pt x="129" y="71"/>
                  </a:lnTo>
                  <a:lnTo>
                    <a:pt x="142" y="62"/>
                  </a:lnTo>
                  <a:lnTo>
                    <a:pt x="157" y="51"/>
                  </a:lnTo>
                  <a:lnTo>
                    <a:pt x="174" y="38"/>
                  </a:lnTo>
                  <a:lnTo>
                    <a:pt x="191" y="23"/>
                  </a:lnTo>
                  <a:close/>
                </a:path>
              </a:pathLst>
            </a:custGeom>
            <a:solidFill>
              <a:srgbClr val="6C262A"/>
            </a:solidFill>
            <a:ln w="9525">
              <a:noFill/>
              <a:round/>
              <a:headEnd/>
              <a:tailEnd/>
            </a:ln>
          </p:spPr>
          <p:txBody>
            <a:bodyPr/>
            <a:lstStyle/>
            <a:p>
              <a:endParaRPr lang="zh-TW" altLang="en-US"/>
            </a:p>
          </p:txBody>
        </p:sp>
        <p:sp>
          <p:nvSpPr>
            <p:cNvPr id="55" name="Freeform 89"/>
            <p:cNvSpPr>
              <a:spLocks/>
            </p:cNvSpPr>
            <p:nvPr/>
          </p:nvSpPr>
          <p:spPr bwMode="auto">
            <a:xfrm>
              <a:off x="-1030288" y="865188"/>
              <a:ext cx="38100" cy="17462"/>
            </a:xfrm>
            <a:custGeom>
              <a:avLst/>
              <a:gdLst>
                <a:gd name="T0" fmla="*/ 0 w 214"/>
                <a:gd name="T1" fmla="*/ 2147483647 h 103"/>
                <a:gd name="T2" fmla="*/ 2147483647 w 214"/>
                <a:gd name="T3" fmla="*/ 2147483647 h 103"/>
                <a:gd name="T4" fmla="*/ 2147483647 w 214"/>
                <a:gd name="T5" fmla="*/ 2147483647 h 103"/>
                <a:gd name="T6" fmla="*/ 2147483647 w 214"/>
                <a:gd name="T7" fmla="*/ 2147483647 h 103"/>
                <a:gd name="T8" fmla="*/ 2147483647 w 214"/>
                <a:gd name="T9" fmla="*/ 2147483647 h 103"/>
                <a:gd name="T10" fmla="*/ 2147483647 w 214"/>
                <a:gd name="T11" fmla="*/ 2147483647 h 103"/>
                <a:gd name="T12" fmla="*/ 2147483647 w 214"/>
                <a:gd name="T13" fmla="*/ 2147483647 h 103"/>
                <a:gd name="T14" fmla="*/ 2147483647 w 214"/>
                <a:gd name="T15" fmla="*/ 2147483647 h 103"/>
                <a:gd name="T16" fmla="*/ 2147483647 w 214"/>
                <a:gd name="T17" fmla="*/ 2147483647 h 103"/>
                <a:gd name="T18" fmla="*/ 2147483647 w 214"/>
                <a:gd name="T19" fmla="*/ 2147483647 h 103"/>
                <a:gd name="T20" fmla="*/ 2147483647 w 214"/>
                <a:gd name="T21" fmla="*/ 2147483647 h 103"/>
                <a:gd name="T22" fmla="*/ 2147483647 w 214"/>
                <a:gd name="T23" fmla="*/ 2147483647 h 103"/>
                <a:gd name="T24" fmla="*/ 2147483647 w 214"/>
                <a:gd name="T25" fmla="*/ 2147483647 h 103"/>
                <a:gd name="T26" fmla="*/ 2147483647 w 214"/>
                <a:gd name="T27" fmla="*/ 2147483647 h 103"/>
                <a:gd name="T28" fmla="*/ 2147483647 w 214"/>
                <a:gd name="T29" fmla="*/ 2147483647 h 103"/>
                <a:gd name="T30" fmla="*/ 2147483647 w 214"/>
                <a:gd name="T31" fmla="*/ 2147483647 h 103"/>
                <a:gd name="T32" fmla="*/ 2147483647 w 214"/>
                <a:gd name="T33" fmla="*/ 2147483647 h 103"/>
                <a:gd name="T34" fmla="*/ 2147483647 w 214"/>
                <a:gd name="T35" fmla="*/ 2147483647 h 103"/>
                <a:gd name="T36" fmla="*/ 2147483647 w 214"/>
                <a:gd name="T37" fmla="*/ 2147483647 h 103"/>
                <a:gd name="T38" fmla="*/ 2147483647 w 214"/>
                <a:gd name="T39" fmla="*/ 2147483647 h 103"/>
                <a:gd name="T40" fmla="*/ 2147483647 w 214"/>
                <a:gd name="T41" fmla="*/ 0 h 103"/>
                <a:gd name="T42" fmla="*/ 2147483647 w 214"/>
                <a:gd name="T43" fmla="*/ 2147483647 h 103"/>
                <a:gd name="T44" fmla="*/ 2147483647 w 214"/>
                <a:gd name="T45" fmla="*/ 2147483647 h 103"/>
                <a:gd name="T46" fmla="*/ 2147483647 w 214"/>
                <a:gd name="T47" fmla="*/ 2147483647 h 103"/>
                <a:gd name="T48" fmla="*/ 2147483647 w 214"/>
                <a:gd name="T49" fmla="*/ 2147483647 h 103"/>
                <a:gd name="T50" fmla="*/ 2147483647 w 214"/>
                <a:gd name="T51" fmla="*/ 2147483647 h 103"/>
                <a:gd name="T52" fmla="*/ 2147483647 w 214"/>
                <a:gd name="T53" fmla="*/ 2147483647 h 103"/>
                <a:gd name="T54" fmla="*/ 2147483647 w 214"/>
                <a:gd name="T55" fmla="*/ 2147483647 h 103"/>
                <a:gd name="T56" fmla="*/ 2147483647 w 214"/>
                <a:gd name="T57" fmla="*/ 2147483647 h 103"/>
                <a:gd name="T58" fmla="*/ 2147483647 w 214"/>
                <a:gd name="T59" fmla="*/ 2147483647 h 103"/>
                <a:gd name="T60" fmla="*/ 2147483647 w 214"/>
                <a:gd name="T61" fmla="*/ 2147483647 h 103"/>
                <a:gd name="T62" fmla="*/ 2147483647 w 214"/>
                <a:gd name="T63" fmla="*/ 2147483647 h 103"/>
                <a:gd name="T64" fmla="*/ 2147483647 w 214"/>
                <a:gd name="T65" fmla="*/ 2147483647 h 103"/>
                <a:gd name="T66" fmla="*/ 2147483647 w 214"/>
                <a:gd name="T67" fmla="*/ 2147483647 h 103"/>
                <a:gd name="T68" fmla="*/ 2147483647 w 214"/>
                <a:gd name="T69" fmla="*/ 2147483647 h 103"/>
                <a:gd name="T70" fmla="*/ 2147483647 w 214"/>
                <a:gd name="T71" fmla="*/ 2147483647 h 103"/>
                <a:gd name="T72" fmla="*/ 2147483647 w 214"/>
                <a:gd name="T73" fmla="*/ 2147483647 h 103"/>
                <a:gd name="T74" fmla="*/ 2147483647 w 214"/>
                <a:gd name="T75" fmla="*/ 2147483647 h 103"/>
                <a:gd name="T76" fmla="*/ 2147483647 w 214"/>
                <a:gd name="T77" fmla="*/ 2147483647 h 103"/>
                <a:gd name="T78" fmla="*/ 2147483647 w 214"/>
                <a:gd name="T79" fmla="*/ 2147483647 h 103"/>
                <a:gd name="T80" fmla="*/ 2147483647 w 214"/>
                <a:gd name="T81" fmla="*/ 2147483647 h 103"/>
                <a:gd name="T82" fmla="*/ 2147483647 w 214"/>
                <a:gd name="T83" fmla="*/ 2147483647 h 103"/>
                <a:gd name="T84" fmla="*/ 0 w 214"/>
                <a:gd name="T85" fmla="*/ 2147483647 h 10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14"/>
                <a:gd name="T130" fmla="*/ 0 h 103"/>
                <a:gd name="T131" fmla="*/ 214 w 214"/>
                <a:gd name="T132" fmla="*/ 103 h 10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14" h="103">
                  <a:moveTo>
                    <a:pt x="0" y="23"/>
                  </a:moveTo>
                  <a:lnTo>
                    <a:pt x="6" y="28"/>
                  </a:lnTo>
                  <a:lnTo>
                    <a:pt x="23" y="36"/>
                  </a:lnTo>
                  <a:lnTo>
                    <a:pt x="35" y="43"/>
                  </a:lnTo>
                  <a:lnTo>
                    <a:pt x="49" y="48"/>
                  </a:lnTo>
                  <a:lnTo>
                    <a:pt x="63" y="52"/>
                  </a:lnTo>
                  <a:lnTo>
                    <a:pt x="80" y="56"/>
                  </a:lnTo>
                  <a:lnTo>
                    <a:pt x="97" y="59"/>
                  </a:lnTo>
                  <a:lnTo>
                    <a:pt x="114" y="59"/>
                  </a:lnTo>
                  <a:lnTo>
                    <a:pt x="124" y="59"/>
                  </a:lnTo>
                  <a:lnTo>
                    <a:pt x="132" y="58"/>
                  </a:lnTo>
                  <a:lnTo>
                    <a:pt x="142" y="56"/>
                  </a:lnTo>
                  <a:lnTo>
                    <a:pt x="150" y="54"/>
                  </a:lnTo>
                  <a:lnTo>
                    <a:pt x="159" y="51"/>
                  </a:lnTo>
                  <a:lnTo>
                    <a:pt x="167" y="47"/>
                  </a:lnTo>
                  <a:lnTo>
                    <a:pt x="176" y="41"/>
                  </a:lnTo>
                  <a:lnTo>
                    <a:pt x="184" y="35"/>
                  </a:lnTo>
                  <a:lnTo>
                    <a:pt x="192" y="28"/>
                  </a:lnTo>
                  <a:lnTo>
                    <a:pt x="200" y="19"/>
                  </a:lnTo>
                  <a:lnTo>
                    <a:pt x="206" y="11"/>
                  </a:lnTo>
                  <a:lnTo>
                    <a:pt x="214" y="0"/>
                  </a:lnTo>
                  <a:lnTo>
                    <a:pt x="209" y="9"/>
                  </a:lnTo>
                  <a:lnTo>
                    <a:pt x="194" y="31"/>
                  </a:lnTo>
                  <a:lnTo>
                    <a:pt x="183" y="44"/>
                  </a:lnTo>
                  <a:lnTo>
                    <a:pt x="171" y="57"/>
                  </a:lnTo>
                  <a:lnTo>
                    <a:pt x="158" y="71"/>
                  </a:lnTo>
                  <a:lnTo>
                    <a:pt x="143" y="84"/>
                  </a:lnTo>
                  <a:lnTo>
                    <a:pt x="134" y="89"/>
                  </a:lnTo>
                  <a:lnTo>
                    <a:pt x="126" y="93"/>
                  </a:lnTo>
                  <a:lnTo>
                    <a:pt x="117" y="98"/>
                  </a:lnTo>
                  <a:lnTo>
                    <a:pt x="109" y="101"/>
                  </a:lnTo>
                  <a:lnTo>
                    <a:pt x="100" y="102"/>
                  </a:lnTo>
                  <a:lnTo>
                    <a:pt x="91" y="103"/>
                  </a:lnTo>
                  <a:lnTo>
                    <a:pt x="82" y="103"/>
                  </a:lnTo>
                  <a:lnTo>
                    <a:pt x="73" y="101"/>
                  </a:lnTo>
                  <a:lnTo>
                    <a:pt x="63" y="98"/>
                  </a:lnTo>
                  <a:lnTo>
                    <a:pt x="55" y="92"/>
                  </a:lnTo>
                  <a:lnTo>
                    <a:pt x="45" y="86"/>
                  </a:lnTo>
                  <a:lnTo>
                    <a:pt x="36" y="77"/>
                  </a:lnTo>
                  <a:lnTo>
                    <a:pt x="26" y="67"/>
                  </a:lnTo>
                  <a:lnTo>
                    <a:pt x="18" y="55"/>
                  </a:lnTo>
                  <a:lnTo>
                    <a:pt x="8" y="40"/>
                  </a:lnTo>
                  <a:lnTo>
                    <a:pt x="0" y="23"/>
                  </a:lnTo>
                  <a:close/>
                </a:path>
              </a:pathLst>
            </a:custGeom>
            <a:solidFill>
              <a:srgbClr val="6C262A"/>
            </a:solidFill>
            <a:ln w="9525">
              <a:noFill/>
              <a:round/>
              <a:headEnd/>
              <a:tailEnd/>
            </a:ln>
          </p:spPr>
          <p:txBody>
            <a:bodyPr/>
            <a:lstStyle/>
            <a:p>
              <a:endParaRPr lang="zh-TW" altLang="en-US"/>
            </a:p>
          </p:txBody>
        </p:sp>
        <p:sp>
          <p:nvSpPr>
            <p:cNvPr id="56" name="Freeform 90"/>
            <p:cNvSpPr>
              <a:spLocks/>
            </p:cNvSpPr>
            <p:nvPr/>
          </p:nvSpPr>
          <p:spPr bwMode="auto">
            <a:xfrm>
              <a:off x="-1630363" y="1135063"/>
              <a:ext cx="196850" cy="84137"/>
            </a:xfrm>
            <a:custGeom>
              <a:avLst/>
              <a:gdLst>
                <a:gd name="T0" fmla="*/ 2147483647 w 1119"/>
                <a:gd name="T1" fmla="*/ 2147483647 h 478"/>
                <a:gd name="T2" fmla="*/ 2147483647 w 1119"/>
                <a:gd name="T3" fmla="*/ 2147483647 h 478"/>
                <a:gd name="T4" fmla="*/ 2147483647 w 1119"/>
                <a:gd name="T5" fmla="*/ 2147483647 h 478"/>
                <a:gd name="T6" fmla="*/ 2147483647 w 1119"/>
                <a:gd name="T7" fmla="*/ 2147483647 h 478"/>
                <a:gd name="T8" fmla="*/ 2147483647 w 1119"/>
                <a:gd name="T9" fmla="*/ 2147483647 h 478"/>
                <a:gd name="T10" fmla="*/ 2147483647 w 1119"/>
                <a:gd name="T11" fmla="*/ 2147483647 h 478"/>
                <a:gd name="T12" fmla="*/ 2147483647 w 1119"/>
                <a:gd name="T13" fmla="*/ 2147483647 h 478"/>
                <a:gd name="T14" fmla="*/ 2147483647 w 1119"/>
                <a:gd name="T15" fmla="*/ 2147483647 h 478"/>
                <a:gd name="T16" fmla="*/ 2147483647 w 1119"/>
                <a:gd name="T17" fmla="*/ 2147483647 h 478"/>
                <a:gd name="T18" fmla="*/ 2147483647 w 1119"/>
                <a:gd name="T19" fmla="*/ 2147483647 h 478"/>
                <a:gd name="T20" fmla="*/ 2147483647 w 1119"/>
                <a:gd name="T21" fmla="*/ 2147483647 h 478"/>
                <a:gd name="T22" fmla="*/ 2147483647 w 1119"/>
                <a:gd name="T23" fmla="*/ 2147483647 h 478"/>
                <a:gd name="T24" fmla="*/ 2147483647 w 1119"/>
                <a:gd name="T25" fmla="*/ 2147483647 h 478"/>
                <a:gd name="T26" fmla="*/ 2147483647 w 1119"/>
                <a:gd name="T27" fmla="*/ 2147483647 h 478"/>
                <a:gd name="T28" fmla="*/ 2147483647 w 1119"/>
                <a:gd name="T29" fmla="*/ 2147483647 h 478"/>
                <a:gd name="T30" fmla="*/ 2147483647 w 1119"/>
                <a:gd name="T31" fmla="*/ 2147483647 h 478"/>
                <a:gd name="T32" fmla="*/ 2147483647 w 1119"/>
                <a:gd name="T33" fmla="*/ 2147483647 h 478"/>
                <a:gd name="T34" fmla="*/ 2147483647 w 1119"/>
                <a:gd name="T35" fmla="*/ 2147483647 h 478"/>
                <a:gd name="T36" fmla="*/ 2147483647 w 1119"/>
                <a:gd name="T37" fmla="*/ 2147483647 h 478"/>
                <a:gd name="T38" fmla="*/ 2147483647 w 1119"/>
                <a:gd name="T39" fmla="*/ 2147483647 h 478"/>
                <a:gd name="T40" fmla="*/ 2147483647 w 1119"/>
                <a:gd name="T41" fmla="*/ 2147483647 h 478"/>
                <a:gd name="T42" fmla="*/ 2147483647 w 1119"/>
                <a:gd name="T43" fmla="*/ 2147483647 h 478"/>
                <a:gd name="T44" fmla="*/ 2147483647 w 1119"/>
                <a:gd name="T45" fmla="*/ 2147483647 h 478"/>
                <a:gd name="T46" fmla="*/ 2147483647 w 1119"/>
                <a:gd name="T47" fmla="*/ 2147483647 h 478"/>
                <a:gd name="T48" fmla="*/ 2147483647 w 1119"/>
                <a:gd name="T49" fmla="*/ 2147483647 h 478"/>
                <a:gd name="T50" fmla="*/ 2147483647 w 1119"/>
                <a:gd name="T51" fmla="*/ 2147483647 h 478"/>
                <a:gd name="T52" fmla="*/ 2147483647 w 1119"/>
                <a:gd name="T53" fmla="*/ 2147483647 h 478"/>
                <a:gd name="T54" fmla="*/ 2147483647 w 1119"/>
                <a:gd name="T55" fmla="*/ 2147483647 h 478"/>
                <a:gd name="T56" fmla="*/ 2147483647 w 1119"/>
                <a:gd name="T57" fmla="*/ 2147483647 h 478"/>
                <a:gd name="T58" fmla="*/ 2147483647 w 1119"/>
                <a:gd name="T59" fmla="*/ 2147483647 h 478"/>
                <a:gd name="T60" fmla="*/ 0 w 1119"/>
                <a:gd name="T61" fmla="*/ 0 h 478"/>
                <a:gd name="T62" fmla="*/ 2147483647 w 1119"/>
                <a:gd name="T63" fmla="*/ 2147483647 h 478"/>
                <a:gd name="T64" fmla="*/ 2147483647 w 1119"/>
                <a:gd name="T65" fmla="*/ 2147483647 h 478"/>
                <a:gd name="T66" fmla="*/ 2147483647 w 1119"/>
                <a:gd name="T67" fmla="*/ 2147483647 h 478"/>
                <a:gd name="T68" fmla="*/ 2147483647 w 1119"/>
                <a:gd name="T69" fmla="*/ 2147483647 h 478"/>
                <a:gd name="T70" fmla="*/ 2147483647 w 1119"/>
                <a:gd name="T71" fmla="*/ 2147483647 h 478"/>
                <a:gd name="T72" fmla="*/ 2147483647 w 1119"/>
                <a:gd name="T73" fmla="*/ 2147483647 h 478"/>
                <a:gd name="T74" fmla="*/ 2147483647 w 1119"/>
                <a:gd name="T75" fmla="*/ 2147483647 h 478"/>
                <a:gd name="T76" fmla="*/ 2147483647 w 1119"/>
                <a:gd name="T77" fmla="*/ 2147483647 h 478"/>
                <a:gd name="T78" fmla="*/ 2147483647 w 1119"/>
                <a:gd name="T79" fmla="*/ 2147483647 h 478"/>
                <a:gd name="T80" fmla="*/ 2147483647 w 1119"/>
                <a:gd name="T81" fmla="*/ 2147483647 h 478"/>
                <a:gd name="T82" fmla="*/ 2147483647 w 1119"/>
                <a:gd name="T83" fmla="*/ 2147483647 h 478"/>
                <a:gd name="T84" fmla="*/ 2147483647 w 1119"/>
                <a:gd name="T85" fmla="*/ 2147483647 h 478"/>
                <a:gd name="T86" fmla="*/ 2147483647 w 1119"/>
                <a:gd name="T87" fmla="*/ 2147483647 h 478"/>
                <a:gd name="T88" fmla="*/ 2147483647 w 1119"/>
                <a:gd name="T89" fmla="*/ 2147483647 h 478"/>
                <a:gd name="T90" fmla="*/ 2147483647 w 1119"/>
                <a:gd name="T91" fmla="*/ 2147483647 h 478"/>
                <a:gd name="T92" fmla="*/ 2147483647 w 1119"/>
                <a:gd name="T93" fmla="*/ 2147483647 h 478"/>
                <a:gd name="T94" fmla="*/ 2147483647 w 1119"/>
                <a:gd name="T95" fmla="*/ 2147483647 h 478"/>
                <a:gd name="T96" fmla="*/ 2147483647 w 1119"/>
                <a:gd name="T97" fmla="*/ 2147483647 h 478"/>
                <a:gd name="T98" fmla="*/ 2147483647 w 1119"/>
                <a:gd name="T99" fmla="*/ 2147483647 h 478"/>
                <a:gd name="T100" fmla="*/ 2147483647 w 1119"/>
                <a:gd name="T101" fmla="*/ 2147483647 h 478"/>
                <a:gd name="T102" fmla="*/ 2147483647 w 1119"/>
                <a:gd name="T103" fmla="*/ 2147483647 h 478"/>
                <a:gd name="T104" fmla="*/ 2147483647 w 1119"/>
                <a:gd name="T105" fmla="*/ 2147483647 h 478"/>
                <a:gd name="T106" fmla="*/ 2147483647 w 1119"/>
                <a:gd name="T107" fmla="*/ 2147483647 h 478"/>
                <a:gd name="T108" fmla="*/ 2147483647 w 1119"/>
                <a:gd name="T109" fmla="*/ 2147483647 h 478"/>
                <a:gd name="T110" fmla="*/ 2147483647 w 1119"/>
                <a:gd name="T111" fmla="*/ 2147483647 h 478"/>
                <a:gd name="T112" fmla="*/ 2147483647 w 1119"/>
                <a:gd name="T113" fmla="*/ 2147483647 h 478"/>
                <a:gd name="T114" fmla="*/ 2147483647 w 1119"/>
                <a:gd name="T115" fmla="*/ 2147483647 h 478"/>
                <a:gd name="T116" fmla="*/ 2147483647 w 1119"/>
                <a:gd name="T117" fmla="*/ 2147483647 h 478"/>
                <a:gd name="T118" fmla="*/ 2147483647 w 1119"/>
                <a:gd name="T119" fmla="*/ 2147483647 h 478"/>
                <a:gd name="T120" fmla="*/ 2147483647 w 1119"/>
                <a:gd name="T121" fmla="*/ 2147483647 h 47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19"/>
                <a:gd name="T184" fmla="*/ 0 h 478"/>
                <a:gd name="T185" fmla="*/ 1119 w 1119"/>
                <a:gd name="T186" fmla="*/ 478 h 47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19" h="478">
                  <a:moveTo>
                    <a:pt x="1119" y="383"/>
                  </a:moveTo>
                  <a:lnTo>
                    <a:pt x="1110" y="387"/>
                  </a:lnTo>
                  <a:lnTo>
                    <a:pt x="1081" y="398"/>
                  </a:lnTo>
                  <a:lnTo>
                    <a:pt x="1062" y="405"/>
                  </a:lnTo>
                  <a:lnTo>
                    <a:pt x="1038" y="414"/>
                  </a:lnTo>
                  <a:lnTo>
                    <a:pt x="1011" y="422"/>
                  </a:lnTo>
                  <a:lnTo>
                    <a:pt x="981" y="431"/>
                  </a:lnTo>
                  <a:lnTo>
                    <a:pt x="948" y="440"/>
                  </a:lnTo>
                  <a:lnTo>
                    <a:pt x="912" y="449"/>
                  </a:lnTo>
                  <a:lnTo>
                    <a:pt x="874" y="456"/>
                  </a:lnTo>
                  <a:lnTo>
                    <a:pt x="834" y="464"/>
                  </a:lnTo>
                  <a:lnTo>
                    <a:pt x="792" y="470"/>
                  </a:lnTo>
                  <a:lnTo>
                    <a:pt x="749" y="475"/>
                  </a:lnTo>
                  <a:lnTo>
                    <a:pt x="703" y="477"/>
                  </a:lnTo>
                  <a:lnTo>
                    <a:pt x="658" y="478"/>
                  </a:lnTo>
                  <a:lnTo>
                    <a:pt x="611" y="477"/>
                  </a:lnTo>
                  <a:lnTo>
                    <a:pt x="563" y="474"/>
                  </a:lnTo>
                  <a:lnTo>
                    <a:pt x="517" y="468"/>
                  </a:lnTo>
                  <a:lnTo>
                    <a:pt x="469" y="458"/>
                  </a:lnTo>
                  <a:lnTo>
                    <a:pt x="422" y="445"/>
                  </a:lnTo>
                  <a:lnTo>
                    <a:pt x="376" y="429"/>
                  </a:lnTo>
                  <a:lnTo>
                    <a:pt x="330" y="407"/>
                  </a:lnTo>
                  <a:lnTo>
                    <a:pt x="285" y="383"/>
                  </a:lnTo>
                  <a:lnTo>
                    <a:pt x="242" y="353"/>
                  </a:lnTo>
                  <a:lnTo>
                    <a:pt x="200" y="320"/>
                  </a:lnTo>
                  <a:lnTo>
                    <a:pt x="161" y="281"/>
                  </a:lnTo>
                  <a:lnTo>
                    <a:pt x="122" y="237"/>
                  </a:lnTo>
                  <a:lnTo>
                    <a:pt x="88" y="186"/>
                  </a:lnTo>
                  <a:lnTo>
                    <a:pt x="56" y="131"/>
                  </a:lnTo>
                  <a:lnTo>
                    <a:pt x="26" y="69"/>
                  </a:lnTo>
                  <a:lnTo>
                    <a:pt x="0" y="0"/>
                  </a:lnTo>
                  <a:lnTo>
                    <a:pt x="2" y="6"/>
                  </a:lnTo>
                  <a:lnTo>
                    <a:pt x="9" y="23"/>
                  </a:lnTo>
                  <a:lnTo>
                    <a:pt x="15" y="35"/>
                  </a:lnTo>
                  <a:lnTo>
                    <a:pt x="23" y="48"/>
                  </a:lnTo>
                  <a:lnTo>
                    <a:pt x="32" y="63"/>
                  </a:lnTo>
                  <a:lnTo>
                    <a:pt x="44" y="80"/>
                  </a:lnTo>
                  <a:lnTo>
                    <a:pt x="57" y="98"/>
                  </a:lnTo>
                  <a:lnTo>
                    <a:pt x="72" y="118"/>
                  </a:lnTo>
                  <a:lnTo>
                    <a:pt x="90" y="138"/>
                  </a:lnTo>
                  <a:lnTo>
                    <a:pt x="109" y="160"/>
                  </a:lnTo>
                  <a:lnTo>
                    <a:pt x="131" y="181"/>
                  </a:lnTo>
                  <a:lnTo>
                    <a:pt x="155" y="202"/>
                  </a:lnTo>
                  <a:lnTo>
                    <a:pt x="182" y="224"/>
                  </a:lnTo>
                  <a:lnTo>
                    <a:pt x="211" y="245"/>
                  </a:lnTo>
                  <a:lnTo>
                    <a:pt x="243" y="267"/>
                  </a:lnTo>
                  <a:lnTo>
                    <a:pt x="278" y="287"/>
                  </a:lnTo>
                  <a:lnTo>
                    <a:pt x="315" y="307"/>
                  </a:lnTo>
                  <a:lnTo>
                    <a:pt x="357" y="325"/>
                  </a:lnTo>
                  <a:lnTo>
                    <a:pt x="401" y="342"/>
                  </a:lnTo>
                  <a:lnTo>
                    <a:pt x="448" y="358"/>
                  </a:lnTo>
                  <a:lnTo>
                    <a:pt x="499" y="371"/>
                  </a:lnTo>
                  <a:lnTo>
                    <a:pt x="553" y="384"/>
                  </a:lnTo>
                  <a:lnTo>
                    <a:pt x="610" y="394"/>
                  </a:lnTo>
                  <a:lnTo>
                    <a:pt x="671" y="401"/>
                  </a:lnTo>
                  <a:lnTo>
                    <a:pt x="736" y="406"/>
                  </a:lnTo>
                  <a:lnTo>
                    <a:pt x="805" y="407"/>
                  </a:lnTo>
                  <a:lnTo>
                    <a:pt x="877" y="406"/>
                  </a:lnTo>
                  <a:lnTo>
                    <a:pt x="953" y="402"/>
                  </a:lnTo>
                  <a:lnTo>
                    <a:pt x="1035" y="395"/>
                  </a:lnTo>
                  <a:lnTo>
                    <a:pt x="1119" y="383"/>
                  </a:lnTo>
                  <a:close/>
                </a:path>
              </a:pathLst>
            </a:custGeom>
            <a:solidFill>
              <a:srgbClr val="906555"/>
            </a:solidFill>
            <a:ln w="9525">
              <a:noFill/>
              <a:round/>
              <a:headEnd/>
              <a:tailEnd/>
            </a:ln>
          </p:spPr>
          <p:txBody>
            <a:bodyPr/>
            <a:lstStyle/>
            <a:p>
              <a:endParaRPr lang="zh-TW" altLang="en-US"/>
            </a:p>
          </p:txBody>
        </p:sp>
        <p:sp>
          <p:nvSpPr>
            <p:cNvPr id="57" name="Freeform 91"/>
            <p:cNvSpPr>
              <a:spLocks/>
            </p:cNvSpPr>
            <p:nvPr/>
          </p:nvSpPr>
          <p:spPr bwMode="auto">
            <a:xfrm>
              <a:off x="-1166813" y="1022350"/>
              <a:ext cx="26988" cy="41275"/>
            </a:xfrm>
            <a:custGeom>
              <a:avLst/>
              <a:gdLst>
                <a:gd name="T0" fmla="*/ 0 w 155"/>
                <a:gd name="T1" fmla="*/ 0 h 232"/>
                <a:gd name="T2" fmla="*/ 2147483647 w 155"/>
                <a:gd name="T3" fmla="*/ 0 h 232"/>
                <a:gd name="T4" fmla="*/ 2147483647 w 155"/>
                <a:gd name="T5" fmla="*/ 0 h 232"/>
                <a:gd name="T6" fmla="*/ 2147483647 w 155"/>
                <a:gd name="T7" fmla="*/ 2147483647 h 232"/>
                <a:gd name="T8" fmla="*/ 2147483647 w 155"/>
                <a:gd name="T9" fmla="*/ 2147483647 h 232"/>
                <a:gd name="T10" fmla="*/ 2147483647 w 155"/>
                <a:gd name="T11" fmla="*/ 2147483647 h 232"/>
                <a:gd name="T12" fmla="*/ 2147483647 w 155"/>
                <a:gd name="T13" fmla="*/ 2147483647 h 232"/>
                <a:gd name="T14" fmla="*/ 2147483647 w 155"/>
                <a:gd name="T15" fmla="*/ 2147483647 h 232"/>
                <a:gd name="T16" fmla="*/ 2147483647 w 155"/>
                <a:gd name="T17" fmla="*/ 2147483647 h 232"/>
                <a:gd name="T18" fmla="*/ 2147483647 w 155"/>
                <a:gd name="T19" fmla="*/ 2147483647 h 232"/>
                <a:gd name="T20" fmla="*/ 2147483647 w 155"/>
                <a:gd name="T21" fmla="*/ 2147483647 h 232"/>
                <a:gd name="T22" fmla="*/ 2147483647 w 155"/>
                <a:gd name="T23" fmla="*/ 2147483647 h 232"/>
                <a:gd name="T24" fmla="*/ 2147483647 w 155"/>
                <a:gd name="T25" fmla="*/ 2147483647 h 232"/>
                <a:gd name="T26" fmla="*/ 2147483647 w 155"/>
                <a:gd name="T27" fmla="*/ 2147483647 h 232"/>
                <a:gd name="T28" fmla="*/ 2147483647 w 155"/>
                <a:gd name="T29" fmla="*/ 2147483647 h 232"/>
                <a:gd name="T30" fmla="*/ 2147483647 w 155"/>
                <a:gd name="T31" fmla="*/ 2147483647 h 232"/>
                <a:gd name="T32" fmla="*/ 2147483647 w 155"/>
                <a:gd name="T33" fmla="*/ 2147483647 h 232"/>
                <a:gd name="T34" fmla="*/ 2147483647 w 155"/>
                <a:gd name="T35" fmla="*/ 2147483647 h 232"/>
                <a:gd name="T36" fmla="*/ 2147483647 w 155"/>
                <a:gd name="T37" fmla="*/ 2147483647 h 232"/>
                <a:gd name="T38" fmla="*/ 2147483647 w 155"/>
                <a:gd name="T39" fmla="*/ 2147483647 h 232"/>
                <a:gd name="T40" fmla="*/ 2147483647 w 155"/>
                <a:gd name="T41" fmla="*/ 2147483647 h 232"/>
                <a:gd name="T42" fmla="*/ 2147483647 w 155"/>
                <a:gd name="T43" fmla="*/ 2147483647 h 232"/>
                <a:gd name="T44" fmla="*/ 2147483647 w 155"/>
                <a:gd name="T45" fmla="*/ 2147483647 h 232"/>
                <a:gd name="T46" fmla="*/ 2147483647 w 155"/>
                <a:gd name="T47" fmla="*/ 2147483647 h 232"/>
                <a:gd name="T48" fmla="*/ 2147483647 w 155"/>
                <a:gd name="T49" fmla="*/ 2147483647 h 232"/>
                <a:gd name="T50" fmla="*/ 0 w 155"/>
                <a:gd name="T51" fmla="*/ 0 h 23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55"/>
                <a:gd name="T79" fmla="*/ 0 h 232"/>
                <a:gd name="T80" fmla="*/ 155 w 155"/>
                <a:gd name="T81" fmla="*/ 232 h 23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55" h="232">
                  <a:moveTo>
                    <a:pt x="0" y="0"/>
                  </a:moveTo>
                  <a:lnTo>
                    <a:pt x="10" y="0"/>
                  </a:lnTo>
                  <a:lnTo>
                    <a:pt x="35" y="0"/>
                  </a:lnTo>
                  <a:lnTo>
                    <a:pt x="51" y="2"/>
                  </a:lnTo>
                  <a:lnTo>
                    <a:pt x="68" y="7"/>
                  </a:lnTo>
                  <a:lnTo>
                    <a:pt x="76" y="9"/>
                  </a:lnTo>
                  <a:lnTo>
                    <a:pt x="86" y="12"/>
                  </a:lnTo>
                  <a:lnTo>
                    <a:pt x="94" y="16"/>
                  </a:lnTo>
                  <a:lnTo>
                    <a:pt x="103" y="20"/>
                  </a:lnTo>
                  <a:lnTo>
                    <a:pt x="111" y="26"/>
                  </a:lnTo>
                  <a:lnTo>
                    <a:pt x="119" y="31"/>
                  </a:lnTo>
                  <a:lnTo>
                    <a:pt x="126" y="38"/>
                  </a:lnTo>
                  <a:lnTo>
                    <a:pt x="133" y="46"/>
                  </a:lnTo>
                  <a:lnTo>
                    <a:pt x="139" y="55"/>
                  </a:lnTo>
                  <a:lnTo>
                    <a:pt x="144" y="65"/>
                  </a:lnTo>
                  <a:lnTo>
                    <a:pt x="149" y="75"/>
                  </a:lnTo>
                  <a:lnTo>
                    <a:pt x="152" y="88"/>
                  </a:lnTo>
                  <a:lnTo>
                    <a:pt x="154" y="101"/>
                  </a:lnTo>
                  <a:lnTo>
                    <a:pt x="155" y="116"/>
                  </a:lnTo>
                  <a:lnTo>
                    <a:pt x="154" y="132"/>
                  </a:lnTo>
                  <a:lnTo>
                    <a:pt x="153" y="149"/>
                  </a:lnTo>
                  <a:lnTo>
                    <a:pt x="149" y="168"/>
                  </a:lnTo>
                  <a:lnTo>
                    <a:pt x="144" y="188"/>
                  </a:lnTo>
                  <a:lnTo>
                    <a:pt x="137" y="209"/>
                  </a:lnTo>
                  <a:lnTo>
                    <a:pt x="128" y="232"/>
                  </a:lnTo>
                  <a:lnTo>
                    <a:pt x="0" y="0"/>
                  </a:lnTo>
                  <a:close/>
                </a:path>
              </a:pathLst>
            </a:custGeom>
            <a:solidFill>
              <a:srgbClr val="9B5B3E"/>
            </a:solidFill>
            <a:ln w="9525">
              <a:noFill/>
              <a:round/>
              <a:headEnd/>
              <a:tailEnd/>
            </a:ln>
          </p:spPr>
          <p:txBody>
            <a:bodyPr/>
            <a:lstStyle/>
            <a:p>
              <a:endParaRPr lang="zh-TW" altLang="en-US"/>
            </a:p>
          </p:txBody>
        </p:sp>
        <p:sp>
          <p:nvSpPr>
            <p:cNvPr id="58" name="Freeform 92"/>
            <p:cNvSpPr>
              <a:spLocks/>
            </p:cNvSpPr>
            <p:nvPr/>
          </p:nvSpPr>
          <p:spPr bwMode="auto">
            <a:xfrm>
              <a:off x="-1554163" y="774700"/>
              <a:ext cx="257175" cy="153987"/>
            </a:xfrm>
            <a:custGeom>
              <a:avLst/>
              <a:gdLst>
                <a:gd name="T0" fmla="*/ 2147483647 w 1461"/>
                <a:gd name="T1" fmla="*/ 2147483647 h 869"/>
                <a:gd name="T2" fmla="*/ 2147483647 w 1461"/>
                <a:gd name="T3" fmla="*/ 2147483647 h 869"/>
                <a:gd name="T4" fmla="*/ 2147483647 w 1461"/>
                <a:gd name="T5" fmla="*/ 2147483647 h 869"/>
                <a:gd name="T6" fmla="*/ 2147483647 w 1461"/>
                <a:gd name="T7" fmla="*/ 2147483647 h 869"/>
                <a:gd name="T8" fmla="*/ 2147483647 w 1461"/>
                <a:gd name="T9" fmla="*/ 2147483647 h 869"/>
                <a:gd name="T10" fmla="*/ 2147483647 w 1461"/>
                <a:gd name="T11" fmla="*/ 2147483647 h 869"/>
                <a:gd name="T12" fmla="*/ 2147483647 w 1461"/>
                <a:gd name="T13" fmla="*/ 2147483647 h 869"/>
                <a:gd name="T14" fmla="*/ 2147483647 w 1461"/>
                <a:gd name="T15" fmla="*/ 2147483647 h 869"/>
                <a:gd name="T16" fmla="*/ 2147483647 w 1461"/>
                <a:gd name="T17" fmla="*/ 2147483647 h 869"/>
                <a:gd name="T18" fmla="*/ 2147483647 w 1461"/>
                <a:gd name="T19" fmla="*/ 2147483647 h 869"/>
                <a:gd name="T20" fmla="*/ 2147483647 w 1461"/>
                <a:gd name="T21" fmla="*/ 2147483647 h 869"/>
                <a:gd name="T22" fmla="*/ 2147483647 w 1461"/>
                <a:gd name="T23" fmla="*/ 2147483647 h 869"/>
                <a:gd name="T24" fmla="*/ 2147483647 w 1461"/>
                <a:gd name="T25" fmla="*/ 2147483647 h 869"/>
                <a:gd name="T26" fmla="*/ 2147483647 w 1461"/>
                <a:gd name="T27" fmla="*/ 2147483647 h 869"/>
                <a:gd name="T28" fmla="*/ 2147483647 w 1461"/>
                <a:gd name="T29" fmla="*/ 2147483647 h 869"/>
                <a:gd name="T30" fmla="*/ 2147483647 w 1461"/>
                <a:gd name="T31" fmla="*/ 2147483647 h 869"/>
                <a:gd name="T32" fmla="*/ 2147483647 w 1461"/>
                <a:gd name="T33" fmla="*/ 2147483647 h 869"/>
                <a:gd name="T34" fmla="*/ 2147483647 w 1461"/>
                <a:gd name="T35" fmla="*/ 2147483647 h 869"/>
                <a:gd name="T36" fmla="*/ 2147483647 w 1461"/>
                <a:gd name="T37" fmla="*/ 2147483647 h 869"/>
                <a:gd name="T38" fmla="*/ 2147483647 w 1461"/>
                <a:gd name="T39" fmla="*/ 2147483647 h 869"/>
                <a:gd name="T40" fmla="*/ 2147483647 w 1461"/>
                <a:gd name="T41" fmla="*/ 2147483647 h 869"/>
                <a:gd name="T42" fmla="*/ 2147483647 w 1461"/>
                <a:gd name="T43" fmla="*/ 2147483647 h 869"/>
                <a:gd name="T44" fmla="*/ 0 w 1461"/>
                <a:gd name="T45" fmla="*/ 2147483647 h 869"/>
                <a:gd name="T46" fmla="*/ 2147483647 w 1461"/>
                <a:gd name="T47" fmla="*/ 2147483647 h 869"/>
                <a:gd name="T48" fmla="*/ 2147483647 w 1461"/>
                <a:gd name="T49" fmla="*/ 2147483647 h 869"/>
                <a:gd name="T50" fmla="*/ 2147483647 w 1461"/>
                <a:gd name="T51" fmla="*/ 2147483647 h 869"/>
                <a:gd name="T52" fmla="*/ 2147483647 w 1461"/>
                <a:gd name="T53" fmla="*/ 2147483647 h 869"/>
                <a:gd name="T54" fmla="*/ 2147483647 w 1461"/>
                <a:gd name="T55" fmla="*/ 2147483647 h 869"/>
                <a:gd name="T56" fmla="*/ 2147483647 w 1461"/>
                <a:gd name="T57" fmla="*/ 2147483647 h 869"/>
                <a:gd name="T58" fmla="*/ 2147483647 w 1461"/>
                <a:gd name="T59" fmla="*/ 2147483647 h 869"/>
                <a:gd name="T60" fmla="*/ 2147483647 w 1461"/>
                <a:gd name="T61" fmla="*/ 2147483647 h 869"/>
                <a:gd name="T62" fmla="*/ 2147483647 w 1461"/>
                <a:gd name="T63" fmla="*/ 2147483647 h 869"/>
                <a:gd name="T64" fmla="*/ 2147483647 w 1461"/>
                <a:gd name="T65" fmla="*/ 2147483647 h 869"/>
                <a:gd name="T66" fmla="*/ 2147483647 w 1461"/>
                <a:gd name="T67" fmla="*/ 2147483647 h 869"/>
                <a:gd name="T68" fmla="*/ 2147483647 w 1461"/>
                <a:gd name="T69" fmla="*/ 2147483647 h 869"/>
                <a:gd name="T70" fmla="*/ 2147483647 w 1461"/>
                <a:gd name="T71" fmla="*/ 2147483647 h 869"/>
                <a:gd name="T72" fmla="*/ 2147483647 w 1461"/>
                <a:gd name="T73" fmla="*/ 2147483647 h 869"/>
                <a:gd name="T74" fmla="*/ 2147483647 w 1461"/>
                <a:gd name="T75" fmla="*/ 2147483647 h 869"/>
                <a:gd name="T76" fmla="*/ 2147483647 w 1461"/>
                <a:gd name="T77" fmla="*/ 2147483647 h 869"/>
                <a:gd name="T78" fmla="*/ 2147483647 w 1461"/>
                <a:gd name="T79" fmla="*/ 2147483647 h 869"/>
                <a:gd name="T80" fmla="*/ 2147483647 w 1461"/>
                <a:gd name="T81" fmla="*/ 2147483647 h 869"/>
                <a:gd name="T82" fmla="*/ 2147483647 w 1461"/>
                <a:gd name="T83" fmla="*/ 2147483647 h 869"/>
                <a:gd name="T84" fmla="*/ 2147483647 w 1461"/>
                <a:gd name="T85" fmla="*/ 2147483647 h 869"/>
                <a:gd name="T86" fmla="*/ 2147483647 w 1461"/>
                <a:gd name="T87" fmla="*/ 2147483647 h 869"/>
                <a:gd name="T88" fmla="*/ 2147483647 w 1461"/>
                <a:gd name="T89" fmla="*/ 2147483647 h 86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461"/>
                <a:gd name="T136" fmla="*/ 0 h 869"/>
                <a:gd name="T137" fmla="*/ 1461 w 1461"/>
                <a:gd name="T138" fmla="*/ 869 h 86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461" h="869">
                  <a:moveTo>
                    <a:pt x="1461" y="414"/>
                  </a:moveTo>
                  <a:lnTo>
                    <a:pt x="1440" y="452"/>
                  </a:lnTo>
                  <a:lnTo>
                    <a:pt x="1417" y="488"/>
                  </a:lnTo>
                  <a:lnTo>
                    <a:pt x="1393" y="522"/>
                  </a:lnTo>
                  <a:lnTo>
                    <a:pt x="1366" y="555"/>
                  </a:lnTo>
                  <a:lnTo>
                    <a:pt x="1338" y="585"/>
                  </a:lnTo>
                  <a:lnTo>
                    <a:pt x="1308" y="613"/>
                  </a:lnTo>
                  <a:lnTo>
                    <a:pt x="1276" y="639"/>
                  </a:lnTo>
                  <a:lnTo>
                    <a:pt x="1244" y="665"/>
                  </a:lnTo>
                  <a:lnTo>
                    <a:pt x="1209" y="687"/>
                  </a:lnTo>
                  <a:lnTo>
                    <a:pt x="1173" y="707"/>
                  </a:lnTo>
                  <a:lnTo>
                    <a:pt x="1137" y="726"/>
                  </a:lnTo>
                  <a:lnTo>
                    <a:pt x="1098" y="743"/>
                  </a:lnTo>
                  <a:lnTo>
                    <a:pt x="1059" y="757"/>
                  </a:lnTo>
                  <a:lnTo>
                    <a:pt x="1020" y="770"/>
                  </a:lnTo>
                  <a:lnTo>
                    <a:pt x="979" y="780"/>
                  </a:lnTo>
                  <a:lnTo>
                    <a:pt x="938" y="789"/>
                  </a:lnTo>
                  <a:lnTo>
                    <a:pt x="896" y="795"/>
                  </a:lnTo>
                  <a:lnTo>
                    <a:pt x="855" y="799"/>
                  </a:lnTo>
                  <a:lnTo>
                    <a:pt x="812" y="802"/>
                  </a:lnTo>
                  <a:lnTo>
                    <a:pt x="770" y="802"/>
                  </a:lnTo>
                  <a:lnTo>
                    <a:pt x="728" y="800"/>
                  </a:lnTo>
                  <a:lnTo>
                    <a:pt x="685" y="796"/>
                  </a:lnTo>
                  <a:lnTo>
                    <a:pt x="643" y="790"/>
                  </a:lnTo>
                  <a:lnTo>
                    <a:pt x="600" y="782"/>
                  </a:lnTo>
                  <a:lnTo>
                    <a:pt x="559" y="772"/>
                  </a:lnTo>
                  <a:lnTo>
                    <a:pt x="518" y="759"/>
                  </a:lnTo>
                  <a:lnTo>
                    <a:pt x="476" y="744"/>
                  </a:lnTo>
                  <a:lnTo>
                    <a:pt x="436" y="727"/>
                  </a:lnTo>
                  <a:lnTo>
                    <a:pt x="397" y="708"/>
                  </a:lnTo>
                  <a:lnTo>
                    <a:pt x="359" y="687"/>
                  </a:lnTo>
                  <a:lnTo>
                    <a:pt x="322" y="663"/>
                  </a:lnTo>
                  <a:lnTo>
                    <a:pt x="285" y="637"/>
                  </a:lnTo>
                  <a:lnTo>
                    <a:pt x="251" y="611"/>
                  </a:lnTo>
                  <a:lnTo>
                    <a:pt x="220" y="583"/>
                  </a:lnTo>
                  <a:lnTo>
                    <a:pt x="191" y="556"/>
                  </a:lnTo>
                  <a:lnTo>
                    <a:pt x="166" y="527"/>
                  </a:lnTo>
                  <a:lnTo>
                    <a:pt x="144" y="500"/>
                  </a:lnTo>
                  <a:lnTo>
                    <a:pt x="124" y="472"/>
                  </a:lnTo>
                  <a:lnTo>
                    <a:pt x="106" y="444"/>
                  </a:lnTo>
                  <a:lnTo>
                    <a:pt x="90" y="417"/>
                  </a:lnTo>
                  <a:lnTo>
                    <a:pt x="76" y="389"/>
                  </a:lnTo>
                  <a:lnTo>
                    <a:pt x="64" y="362"/>
                  </a:lnTo>
                  <a:lnTo>
                    <a:pt x="55" y="335"/>
                  </a:lnTo>
                  <a:lnTo>
                    <a:pt x="47" y="309"/>
                  </a:lnTo>
                  <a:lnTo>
                    <a:pt x="41" y="283"/>
                  </a:lnTo>
                  <a:lnTo>
                    <a:pt x="37" y="259"/>
                  </a:lnTo>
                  <a:lnTo>
                    <a:pt x="34" y="235"/>
                  </a:lnTo>
                  <a:lnTo>
                    <a:pt x="31" y="210"/>
                  </a:lnTo>
                  <a:lnTo>
                    <a:pt x="30" y="188"/>
                  </a:lnTo>
                  <a:lnTo>
                    <a:pt x="30" y="166"/>
                  </a:lnTo>
                  <a:lnTo>
                    <a:pt x="31" y="145"/>
                  </a:lnTo>
                  <a:lnTo>
                    <a:pt x="33" y="126"/>
                  </a:lnTo>
                  <a:lnTo>
                    <a:pt x="35" y="107"/>
                  </a:lnTo>
                  <a:lnTo>
                    <a:pt x="38" y="90"/>
                  </a:lnTo>
                  <a:lnTo>
                    <a:pt x="41" y="74"/>
                  </a:lnTo>
                  <a:lnTo>
                    <a:pt x="44" y="59"/>
                  </a:lnTo>
                  <a:lnTo>
                    <a:pt x="51" y="34"/>
                  </a:lnTo>
                  <a:lnTo>
                    <a:pt x="57" y="14"/>
                  </a:lnTo>
                  <a:lnTo>
                    <a:pt x="61" y="3"/>
                  </a:lnTo>
                  <a:lnTo>
                    <a:pt x="63" y="0"/>
                  </a:lnTo>
                  <a:lnTo>
                    <a:pt x="31" y="21"/>
                  </a:lnTo>
                  <a:lnTo>
                    <a:pt x="24" y="44"/>
                  </a:lnTo>
                  <a:lnTo>
                    <a:pt x="18" y="66"/>
                  </a:lnTo>
                  <a:lnTo>
                    <a:pt x="12" y="90"/>
                  </a:lnTo>
                  <a:lnTo>
                    <a:pt x="7" y="114"/>
                  </a:lnTo>
                  <a:lnTo>
                    <a:pt x="4" y="137"/>
                  </a:lnTo>
                  <a:lnTo>
                    <a:pt x="2" y="162"/>
                  </a:lnTo>
                  <a:lnTo>
                    <a:pt x="0" y="186"/>
                  </a:lnTo>
                  <a:lnTo>
                    <a:pt x="0" y="210"/>
                  </a:lnTo>
                  <a:lnTo>
                    <a:pt x="1" y="244"/>
                  </a:lnTo>
                  <a:lnTo>
                    <a:pt x="3" y="278"/>
                  </a:lnTo>
                  <a:lnTo>
                    <a:pt x="8" y="311"/>
                  </a:lnTo>
                  <a:lnTo>
                    <a:pt x="15" y="343"/>
                  </a:lnTo>
                  <a:lnTo>
                    <a:pt x="23" y="376"/>
                  </a:lnTo>
                  <a:lnTo>
                    <a:pt x="33" y="406"/>
                  </a:lnTo>
                  <a:lnTo>
                    <a:pt x="45" y="437"/>
                  </a:lnTo>
                  <a:lnTo>
                    <a:pt x="58" y="467"/>
                  </a:lnTo>
                  <a:lnTo>
                    <a:pt x="73" y="496"/>
                  </a:lnTo>
                  <a:lnTo>
                    <a:pt x="90" y="524"/>
                  </a:lnTo>
                  <a:lnTo>
                    <a:pt x="108" y="551"/>
                  </a:lnTo>
                  <a:lnTo>
                    <a:pt x="128" y="579"/>
                  </a:lnTo>
                  <a:lnTo>
                    <a:pt x="148" y="604"/>
                  </a:lnTo>
                  <a:lnTo>
                    <a:pt x="170" y="629"/>
                  </a:lnTo>
                  <a:lnTo>
                    <a:pt x="195" y="653"/>
                  </a:lnTo>
                  <a:lnTo>
                    <a:pt x="219" y="676"/>
                  </a:lnTo>
                  <a:lnTo>
                    <a:pt x="245" y="698"/>
                  </a:lnTo>
                  <a:lnTo>
                    <a:pt x="272" y="719"/>
                  </a:lnTo>
                  <a:lnTo>
                    <a:pt x="301" y="738"/>
                  </a:lnTo>
                  <a:lnTo>
                    <a:pt x="330" y="756"/>
                  </a:lnTo>
                  <a:lnTo>
                    <a:pt x="361" y="774"/>
                  </a:lnTo>
                  <a:lnTo>
                    <a:pt x="392" y="790"/>
                  </a:lnTo>
                  <a:lnTo>
                    <a:pt x="425" y="804"/>
                  </a:lnTo>
                  <a:lnTo>
                    <a:pt x="457" y="817"/>
                  </a:lnTo>
                  <a:lnTo>
                    <a:pt x="491" y="829"/>
                  </a:lnTo>
                  <a:lnTo>
                    <a:pt x="526" y="840"/>
                  </a:lnTo>
                  <a:lnTo>
                    <a:pt x="562" y="848"/>
                  </a:lnTo>
                  <a:lnTo>
                    <a:pt x="598" y="855"/>
                  </a:lnTo>
                  <a:lnTo>
                    <a:pt x="635" y="861"/>
                  </a:lnTo>
                  <a:lnTo>
                    <a:pt x="672" y="865"/>
                  </a:lnTo>
                  <a:lnTo>
                    <a:pt x="711" y="868"/>
                  </a:lnTo>
                  <a:lnTo>
                    <a:pt x="750" y="869"/>
                  </a:lnTo>
                  <a:lnTo>
                    <a:pt x="781" y="868"/>
                  </a:lnTo>
                  <a:lnTo>
                    <a:pt x="811" y="867"/>
                  </a:lnTo>
                  <a:lnTo>
                    <a:pt x="841" y="864"/>
                  </a:lnTo>
                  <a:lnTo>
                    <a:pt x="871" y="861"/>
                  </a:lnTo>
                  <a:lnTo>
                    <a:pt x="900" y="855"/>
                  </a:lnTo>
                  <a:lnTo>
                    <a:pt x="929" y="850"/>
                  </a:lnTo>
                  <a:lnTo>
                    <a:pt x="957" y="843"/>
                  </a:lnTo>
                  <a:lnTo>
                    <a:pt x="985" y="835"/>
                  </a:lnTo>
                  <a:lnTo>
                    <a:pt x="1013" y="827"/>
                  </a:lnTo>
                  <a:lnTo>
                    <a:pt x="1040" y="817"/>
                  </a:lnTo>
                  <a:lnTo>
                    <a:pt x="1067" y="808"/>
                  </a:lnTo>
                  <a:lnTo>
                    <a:pt x="1092" y="796"/>
                  </a:lnTo>
                  <a:lnTo>
                    <a:pt x="1117" y="784"/>
                  </a:lnTo>
                  <a:lnTo>
                    <a:pt x="1142" y="772"/>
                  </a:lnTo>
                  <a:lnTo>
                    <a:pt x="1166" y="758"/>
                  </a:lnTo>
                  <a:lnTo>
                    <a:pt x="1189" y="743"/>
                  </a:lnTo>
                  <a:lnTo>
                    <a:pt x="1213" y="728"/>
                  </a:lnTo>
                  <a:lnTo>
                    <a:pt x="1235" y="712"/>
                  </a:lnTo>
                  <a:lnTo>
                    <a:pt x="1256" y="695"/>
                  </a:lnTo>
                  <a:lnTo>
                    <a:pt x="1277" y="679"/>
                  </a:lnTo>
                  <a:lnTo>
                    <a:pt x="1296" y="661"/>
                  </a:lnTo>
                  <a:lnTo>
                    <a:pt x="1316" y="641"/>
                  </a:lnTo>
                  <a:lnTo>
                    <a:pt x="1335" y="622"/>
                  </a:lnTo>
                  <a:lnTo>
                    <a:pt x="1352" y="602"/>
                  </a:lnTo>
                  <a:lnTo>
                    <a:pt x="1369" y="582"/>
                  </a:lnTo>
                  <a:lnTo>
                    <a:pt x="1384" y="561"/>
                  </a:lnTo>
                  <a:lnTo>
                    <a:pt x="1399" y="539"/>
                  </a:lnTo>
                  <a:lnTo>
                    <a:pt x="1413" y="518"/>
                  </a:lnTo>
                  <a:lnTo>
                    <a:pt x="1426" y="494"/>
                  </a:lnTo>
                  <a:lnTo>
                    <a:pt x="1437" y="471"/>
                  </a:lnTo>
                  <a:lnTo>
                    <a:pt x="1449" y="448"/>
                  </a:lnTo>
                  <a:lnTo>
                    <a:pt x="1459" y="423"/>
                  </a:lnTo>
                  <a:lnTo>
                    <a:pt x="1461" y="414"/>
                  </a:lnTo>
                  <a:close/>
                </a:path>
              </a:pathLst>
            </a:custGeom>
            <a:solidFill>
              <a:srgbClr val="733A3E"/>
            </a:solidFill>
            <a:ln w="9525">
              <a:noFill/>
              <a:round/>
              <a:headEnd/>
              <a:tailEnd/>
            </a:ln>
          </p:spPr>
          <p:txBody>
            <a:bodyPr/>
            <a:lstStyle/>
            <a:p>
              <a:endParaRPr lang="zh-TW" altLang="en-US"/>
            </a:p>
          </p:txBody>
        </p:sp>
        <p:sp>
          <p:nvSpPr>
            <p:cNvPr id="59" name="Freeform 93"/>
            <p:cNvSpPr>
              <a:spLocks/>
            </p:cNvSpPr>
            <p:nvPr/>
          </p:nvSpPr>
          <p:spPr bwMode="auto">
            <a:xfrm>
              <a:off x="-1185863" y="873125"/>
              <a:ext cx="215900" cy="130175"/>
            </a:xfrm>
            <a:custGeom>
              <a:avLst/>
              <a:gdLst>
                <a:gd name="T0" fmla="*/ 2147483647 w 1223"/>
                <a:gd name="T1" fmla="*/ 2147483647 h 738"/>
                <a:gd name="T2" fmla="*/ 2147483647 w 1223"/>
                <a:gd name="T3" fmla="*/ 2147483647 h 738"/>
                <a:gd name="T4" fmla="*/ 2147483647 w 1223"/>
                <a:gd name="T5" fmla="*/ 2147483647 h 738"/>
                <a:gd name="T6" fmla="*/ 2147483647 w 1223"/>
                <a:gd name="T7" fmla="*/ 2147483647 h 738"/>
                <a:gd name="T8" fmla="*/ 2147483647 w 1223"/>
                <a:gd name="T9" fmla="*/ 2147483647 h 738"/>
                <a:gd name="T10" fmla="*/ 2147483647 w 1223"/>
                <a:gd name="T11" fmla="*/ 2147483647 h 738"/>
                <a:gd name="T12" fmla="*/ 2147483647 w 1223"/>
                <a:gd name="T13" fmla="*/ 2147483647 h 738"/>
                <a:gd name="T14" fmla="*/ 2147483647 w 1223"/>
                <a:gd name="T15" fmla="*/ 2147483647 h 738"/>
                <a:gd name="T16" fmla="*/ 2147483647 w 1223"/>
                <a:gd name="T17" fmla="*/ 2147483647 h 738"/>
                <a:gd name="T18" fmla="*/ 2147483647 w 1223"/>
                <a:gd name="T19" fmla="*/ 2147483647 h 738"/>
                <a:gd name="T20" fmla="*/ 2147483647 w 1223"/>
                <a:gd name="T21" fmla="*/ 2147483647 h 738"/>
                <a:gd name="T22" fmla="*/ 2147483647 w 1223"/>
                <a:gd name="T23" fmla="*/ 2147483647 h 738"/>
                <a:gd name="T24" fmla="*/ 2147483647 w 1223"/>
                <a:gd name="T25" fmla="*/ 2147483647 h 738"/>
                <a:gd name="T26" fmla="*/ 2147483647 w 1223"/>
                <a:gd name="T27" fmla="*/ 2147483647 h 738"/>
                <a:gd name="T28" fmla="*/ 2147483647 w 1223"/>
                <a:gd name="T29" fmla="*/ 2147483647 h 738"/>
                <a:gd name="T30" fmla="*/ 2147483647 w 1223"/>
                <a:gd name="T31" fmla="*/ 2147483647 h 738"/>
                <a:gd name="T32" fmla="*/ 2147483647 w 1223"/>
                <a:gd name="T33" fmla="*/ 2147483647 h 738"/>
                <a:gd name="T34" fmla="*/ 2147483647 w 1223"/>
                <a:gd name="T35" fmla="*/ 2147483647 h 738"/>
                <a:gd name="T36" fmla="*/ 2147483647 w 1223"/>
                <a:gd name="T37" fmla="*/ 2147483647 h 738"/>
                <a:gd name="T38" fmla="*/ 2147483647 w 1223"/>
                <a:gd name="T39" fmla="*/ 2147483647 h 738"/>
                <a:gd name="T40" fmla="*/ 2147483647 w 1223"/>
                <a:gd name="T41" fmla="*/ 2147483647 h 738"/>
                <a:gd name="T42" fmla="*/ 2147483647 w 1223"/>
                <a:gd name="T43" fmla="*/ 2147483647 h 738"/>
                <a:gd name="T44" fmla="*/ 2147483647 w 1223"/>
                <a:gd name="T45" fmla="*/ 2147483647 h 738"/>
                <a:gd name="T46" fmla="*/ 2147483647 w 1223"/>
                <a:gd name="T47" fmla="*/ 2147483647 h 738"/>
                <a:gd name="T48" fmla="*/ 2147483647 w 1223"/>
                <a:gd name="T49" fmla="*/ 2147483647 h 738"/>
                <a:gd name="T50" fmla="*/ 2147483647 w 1223"/>
                <a:gd name="T51" fmla="*/ 2147483647 h 738"/>
                <a:gd name="T52" fmla="*/ 2147483647 w 1223"/>
                <a:gd name="T53" fmla="*/ 2147483647 h 738"/>
                <a:gd name="T54" fmla="*/ 2147483647 w 1223"/>
                <a:gd name="T55" fmla="*/ 2147483647 h 738"/>
                <a:gd name="T56" fmla="*/ 2147483647 w 1223"/>
                <a:gd name="T57" fmla="*/ 0 h 738"/>
                <a:gd name="T58" fmla="*/ 0 w 1223"/>
                <a:gd name="T59" fmla="*/ 2147483647 h 738"/>
                <a:gd name="T60" fmla="*/ 2147483647 w 1223"/>
                <a:gd name="T61" fmla="*/ 2147483647 h 738"/>
                <a:gd name="T62" fmla="*/ 2147483647 w 1223"/>
                <a:gd name="T63" fmla="*/ 2147483647 h 738"/>
                <a:gd name="T64" fmla="*/ 2147483647 w 1223"/>
                <a:gd name="T65" fmla="*/ 2147483647 h 738"/>
                <a:gd name="T66" fmla="*/ 2147483647 w 1223"/>
                <a:gd name="T67" fmla="*/ 2147483647 h 738"/>
                <a:gd name="T68" fmla="*/ 2147483647 w 1223"/>
                <a:gd name="T69" fmla="*/ 2147483647 h 738"/>
                <a:gd name="T70" fmla="*/ 2147483647 w 1223"/>
                <a:gd name="T71" fmla="*/ 2147483647 h 738"/>
                <a:gd name="T72" fmla="*/ 2147483647 w 1223"/>
                <a:gd name="T73" fmla="*/ 2147483647 h 738"/>
                <a:gd name="T74" fmla="*/ 2147483647 w 1223"/>
                <a:gd name="T75" fmla="*/ 2147483647 h 738"/>
                <a:gd name="T76" fmla="*/ 2147483647 w 1223"/>
                <a:gd name="T77" fmla="*/ 2147483647 h 738"/>
                <a:gd name="T78" fmla="*/ 2147483647 w 1223"/>
                <a:gd name="T79" fmla="*/ 2147483647 h 738"/>
                <a:gd name="T80" fmla="*/ 2147483647 w 1223"/>
                <a:gd name="T81" fmla="*/ 2147483647 h 738"/>
                <a:gd name="T82" fmla="*/ 2147483647 w 1223"/>
                <a:gd name="T83" fmla="*/ 2147483647 h 738"/>
                <a:gd name="T84" fmla="*/ 2147483647 w 1223"/>
                <a:gd name="T85" fmla="*/ 2147483647 h 738"/>
                <a:gd name="T86" fmla="*/ 2147483647 w 1223"/>
                <a:gd name="T87" fmla="*/ 2147483647 h 738"/>
                <a:gd name="T88" fmla="*/ 2147483647 w 1223"/>
                <a:gd name="T89" fmla="*/ 2147483647 h 738"/>
                <a:gd name="T90" fmla="*/ 2147483647 w 1223"/>
                <a:gd name="T91" fmla="*/ 2147483647 h 738"/>
                <a:gd name="T92" fmla="*/ 2147483647 w 1223"/>
                <a:gd name="T93" fmla="*/ 2147483647 h 738"/>
                <a:gd name="T94" fmla="*/ 2147483647 w 1223"/>
                <a:gd name="T95" fmla="*/ 2147483647 h 738"/>
                <a:gd name="T96" fmla="*/ 2147483647 w 1223"/>
                <a:gd name="T97" fmla="*/ 2147483647 h 738"/>
                <a:gd name="T98" fmla="*/ 2147483647 w 1223"/>
                <a:gd name="T99" fmla="*/ 2147483647 h 738"/>
                <a:gd name="T100" fmla="*/ 2147483647 w 1223"/>
                <a:gd name="T101" fmla="*/ 2147483647 h 738"/>
                <a:gd name="T102" fmla="*/ 2147483647 w 1223"/>
                <a:gd name="T103" fmla="*/ 2147483647 h 738"/>
                <a:gd name="T104" fmla="*/ 2147483647 w 1223"/>
                <a:gd name="T105" fmla="*/ 2147483647 h 738"/>
                <a:gd name="T106" fmla="*/ 2147483647 w 1223"/>
                <a:gd name="T107" fmla="*/ 2147483647 h 738"/>
                <a:gd name="T108" fmla="*/ 2147483647 w 1223"/>
                <a:gd name="T109" fmla="*/ 2147483647 h 738"/>
                <a:gd name="T110" fmla="*/ 2147483647 w 1223"/>
                <a:gd name="T111" fmla="*/ 2147483647 h 738"/>
                <a:gd name="T112" fmla="*/ 2147483647 w 1223"/>
                <a:gd name="T113" fmla="*/ 2147483647 h 738"/>
                <a:gd name="T114" fmla="*/ 2147483647 w 1223"/>
                <a:gd name="T115" fmla="*/ 2147483647 h 738"/>
                <a:gd name="T116" fmla="*/ 2147483647 w 1223"/>
                <a:gd name="T117" fmla="*/ 2147483647 h 738"/>
                <a:gd name="T118" fmla="*/ 2147483647 w 1223"/>
                <a:gd name="T119" fmla="*/ 2147483647 h 738"/>
                <a:gd name="T120" fmla="*/ 2147483647 w 1223"/>
                <a:gd name="T121" fmla="*/ 2147483647 h 73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223"/>
                <a:gd name="T184" fmla="*/ 0 h 738"/>
                <a:gd name="T185" fmla="*/ 1223 w 1223"/>
                <a:gd name="T186" fmla="*/ 738 h 73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223" h="738">
                  <a:moveTo>
                    <a:pt x="1223" y="611"/>
                  </a:moveTo>
                  <a:lnTo>
                    <a:pt x="1194" y="623"/>
                  </a:lnTo>
                  <a:lnTo>
                    <a:pt x="1161" y="635"/>
                  </a:lnTo>
                  <a:lnTo>
                    <a:pt x="1126" y="647"/>
                  </a:lnTo>
                  <a:lnTo>
                    <a:pt x="1088" y="659"/>
                  </a:lnTo>
                  <a:lnTo>
                    <a:pt x="1047" y="670"/>
                  </a:lnTo>
                  <a:lnTo>
                    <a:pt x="1005" y="680"/>
                  </a:lnTo>
                  <a:lnTo>
                    <a:pt x="959" y="688"/>
                  </a:lnTo>
                  <a:lnTo>
                    <a:pt x="912" y="696"/>
                  </a:lnTo>
                  <a:lnTo>
                    <a:pt x="889" y="698"/>
                  </a:lnTo>
                  <a:lnTo>
                    <a:pt x="866" y="700"/>
                  </a:lnTo>
                  <a:lnTo>
                    <a:pt x="841" y="702"/>
                  </a:lnTo>
                  <a:lnTo>
                    <a:pt x="817" y="702"/>
                  </a:lnTo>
                  <a:lnTo>
                    <a:pt x="793" y="702"/>
                  </a:lnTo>
                  <a:lnTo>
                    <a:pt x="768" y="701"/>
                  </a:lnTo>
                  <a:lnTo>
                    <a:pt x="743" y="700"/>
                  </a:lnTo>
                  <a:lnTo>
                    <a:pt x="719" y="697"/>
                  </a:lnTo>
                  <a:lnTo>
                    <a:pt x="694" y="694"/>
                  </a:lnTo>
                  <a:lnTo>
                    <a:pt x="670" y="688"/>
                  </a:lnTo>
                  <a:lnTo>
                    <a:pt x="645" y="683"/>
                  </a:lnTo>
                  <a:lnTo>
                    <a:pt x="621" y="677"/>
                  </a:lnTo>
                  <a:lnTo>
                    <a:pt x="597" y="668"/>
                  </a:lnTo>
                  <a:lnTo>
                    <a:pt x="573" y="660"/>
                  </a:lnTo>
                  <a:lnTo>
                    <a:pt x="549" y="649"/>
                  </a:lnTo>
                  <a:lnTo>
                    <a:pt x="527" y="637"/>
                  </a:lnTo>
                  <a:lnTo>
                    <a:pt x="495" y="622"/>
                  </a:lnTo>
                  <a:lnTo>
                    <a:pt x="465" y="605"/>
                  </a:lnTo>
                  <a:lnTo>
                    <a:pt x="437" y="587"/>
                  </a:lnTo>
                  <a:lnTo>
                    <a:pt x="408" y="570"/>
                  </a:lnTo>
                  <a:lnTo>
                    <a:pt x="381" y="552"/>
                  </a:lnTo>
                  <a:lnTo>
                    <a:pt x="354" y="533"/>
                  </a:lnTo>
                  <a:lnTo>
                    <a:pt x="329" y="515"/>
                  </a:lnTo>
                  <a:lnTo>
                    <a:pt x="303" y="496"/>
                  </a:lnTo>
                  <a:lnTo>
                    <a:pt x="280" y="476"/>
                  </a:lnTo>
                  <a:lnTo>
                    <a:pt x="257" y="457"/>
                  </a:lnTo>
                  <a:lnTo>
                    <a:pt x="235" y="437"/>
                  </a:lnTo>
                  <a:lnTo>
                    <a:pt x="214" y="418"/>
                  </a:lnTo>
                  <a:lnTo>
                    <a:pt x="194" y="398"/>
                  </a:lnTo>
                  <a:lnTo>
                    <a:pt x="175" y="378"/>
                  </a:lnTo>
                  <a:lnTo>
                    <a:pt x="156" y="357"/>
                  </a:lnTo>
                  <a:lnTo>
                    <a:pt x="139" y="337"/>
                  </a:lnTo>
                  <a:lnTo>
                    <a:pt x="123" y="317"/>
                  </a:lnTo>
                  <a:lnTo>
                    <a:pt x="107" y="295"/>
                  </a:lnTo>
                  <a:lnTo>
                    <a:pt x="93" y="274"/>
                  </a:lnTo>
                  <a:lnTo>
                    <a:pt x="80" y="254"/>
                  </a:lnTo>
                  <a:lnTo>
                    <a:pt x="68" y="233"/>
                  </a:lnTo>
                  <a:lnTo>
                    <a:pt x="56" y="212"/>
                  </a:lnTo>
                  <a:lnTo>
                    <a:pt x="47" y="190"/>
                  </a:lnTo>
                  <a:lnTo>
                    <a:pt x="37" y="169"/>
                  </a:lnTo>
                  <a:lnTo>
                    <a:pt x="29" y="148"/>
                  </a:lnTo>
                  <a:lnTo>
                    <a:pt x="22" y="127"/>
                  </a:lnTo>
                  <a:lnTo>
                    <a:pt x="16" y="106"/>
                  </a:lnTo>
                  <a:lnTo>
                    <a:pt x="11" y="85"/>
                  </a:lnTo>
                  <a:lnTo>
                    <a:pt x="8" y="63"/>
                  </a:lnTo>
                  <a:lnTo>
                    <a:pt x="4" y="42"/>
                  </a:lnTo>
                  <a:lnTo>
                    <a:pt x="2" y="21"/>
                  </a:lnTo>
                  <a:lnTo>
                    <a:pt x="2" y="0"/>
                  </a:lnTo>
                  <a:lnTo>
                    <a:pt x="1" y="0"/>
                  </a:lnTo>
                  <a:lnTo>
                    <a:pt x="0" y="1"/>
                  </a:lnTo>
                  <a:lnTo>
                    <a:pt x="0" y="28"/>
                  </a:lnTo>
                  <a:lnTo>
                    <a:pt x="1" y="56"/>
                  </a:lnTo>
                  <a:lnTo>
                    <a:pt x="3" y="83"/>
                  </a:lnTo>
                  <a:lnTo>
                    <a:pt x="8" y="111"/>
                  </a:lnTo>
                  <a:lnTo>
                    <a:pt x="12" y="139"/>
                  </a:lnTo>
                  <a:lnTo>
                    <a:pt x="18" y="166"/>
                  </a:lnTo>
                  <a:lnTo>
                    <a:pt x="26" y="193"/>
                  </a:lnTo>
                  <a:lnTo>
                    <a:pt x="34" y="219"/>
                  </a:lnTo>
                  <a:lnTo>
                    <a:pt x="44" y="246"/>
                  </a:lnTo>
                  <a:lnTo>
                    <a:pt x="54" y="272"/>
                  </a:lnTo>
                  <a:lnTo>
                    <a:pt x="66" y="297"/>
                  </a:lnTo>
                  <a:lnTo>
                    <a:pt x="80" y="323"/>
                  </a:lnTo>
                  <a:lnTo>
                    <a:pt x="93" y="348"/>
                  </a:lnTo>
                  <a:lnTo>
                    <a:pt x="108" y="373"/>
                  </a:lnTo>
                  <a:lnTo>
                    <a:pt x="125" y="396"/>
                  </a:lnTo>
                  <a:lnTo>
                    <a:pt x="142" y="420"/>
                  </a:lnTo>
                  <a:lnTo>
                    <a:pt x="160" y="443"/>
                  </a:lnTo>
                  <a:lnTo>
                    <a:pt x="179" y="465"/>
                  </a:lnTo>
                  <a:lnTo>
                    <a:pt x="199" y="487"/>
                  </a:lnTo>
                  <a:lnTo>
                    <a:pt x="221" y="508"/>
                  </a:lnTo>
                  <a:lnTo>
                    <a:pt x="243" y="528"/>
                  </a:lnTo>
                  <a:lnTo>
                    <a:pt x="266" y="547"/>
                  </a:lnTo>
                  <a:lnTo>
                    <a:pt x="289" y="566"/>
                  </a:lnTo>
                  <a:lnTo>
                    <a:pt x="315" y="584"/>
                  </a:lnTo>
                  <a:lnTo>
                    <a:pt x="340" y="602"/>
                  </a:lnTo>
                  <a:lnTo>
                    <a:pt x="367" y="618"/>
                  </a:lnTo>
                  <a:lnTo>
                    <a:pt x="393" y="634"/>
                  </a:lnTo>
                  <a:lnTo>
                    <a:pt x="422" y="649"/>
                  </a:lnTo>
                  <a:lnTo>
                    <a:pt x="451" y="663"/>
                  </a:lnTo>
                  <a:lnTo>
                    <a:pt x="480" y="675"/>
                  </a:lnTo>
                  <a:lnTo>
                    <a:pt x="510" y="687"/>
                  </a:lnTo>
                  <a:lnTo>
                    <a:pt x="542" y="698"/>
                  </a:lnTo>
                  <a:lnTo>
                    <a:pt x="565" y="704"/>
                  </a:lnTo>
                  <a:lnTo>
                    <a:pt x="587" y="711"/>
                  </a:lnTo>
                  <a:lnTo>
                    <a:pt x="610" y="717"/>
                  </a:lnTo>
                  <a:lnTo>
                    <a:pt x="634" y="722"/>
                  </a:lnTo>
                  <a:lnTo>
                    <a:pt x="657" y="726"/>
                  </a:lnTo>
                  <a:lnTo>
                    <a:pt x="680" y="730"/>
                  </a:lnTo>
                  <a:lnTo>
                    <a:pt x="704" y="733"/>
                  </a:lnTo>
                  <a:lnTo>
                    <a:pt x="726" y="735"/>
                  </a:lnTo>
                  <a:lnTo>
                    <a:pt x="749" y="737"/>
                  </a:lnTo>
                  <a:lnTo>
                    <a:pt x="773" y="738"/>
                  </a:lnTo>
                  <a:lnTo>
                    <a:pt x="795" y="738"/>
                  </a:lnTo>
                  <a:lnTo>
                    <a:pt x="817" y="738"/>
                  </a:lnTo>
                  <a:lnTo>
                    <a:pt x="840" y="737"/>
                  </a:lnTo>
                  <a:lnTo>
                    <a:pt x="863" y="736"/>
                  </a:lnTo>
                  <a:lnTo>
                    <a:pt x="885" y="734"/>
                  </a:lnTo>
                  <a:lnTo>
                    <a:pt x="906" y="732"/>
                  </a:lnTo>
                  <a:lnTo>
                    <a:pt x="928" y="729"/>
                  </a:lnTo>
                  <a:lnTo>
                    <a:pt x="950" y="724"/>
                  </a:lnTo>
                  <a:lnTo>
                    <a:pt x="971" y="720"/>
                  </a:lnTo>
                  <a:lnTo>
                    <a:pt x="992" y="715"/>
                  </a:lnTo>
                  <a:lnTo>
                    <a:pt x="1013" y="709"/>
                  </a:lnTo>
                  <a:lnTo>
                    <a:pt x="1034" y="703"/>
                  </a:lnTo>
                  <a:lnTo>
                    <a:pt x="1054" y="697"/>
                  </a:lnTo>
                  <a:lnTo>
                    <a:pt x="1075" y="689"/>
                  </a:lnTo>
                  <a:lnTo>
                    <a:pt x="1094" y="681"/>
                  </a:lnTo>
                  <a:lnTo>
                    <a:pt x="1114" y="673"/>
                  </a:lnTo>
                  <a:lnTo>
                    <a:pt x="1133" y="664"/>
                  </a:lnTo>
                  <a:lnTo>
                    <a:pt x="1151" y="654"/>
                  </a:lnTo>
                  <a:lnTo>
                    <a:pt x="1170" y="645"/>
                  </a:lnTo>
                  <a:lnTo>
                    <a:pt x="1188" y="634"/>
                  </a:lnTo>
                  <a:lnTo>
                    <a:pt x="1205" y="623"/>
                  </a:lnTo>
                  <a:lnTo>
                    <a:pt x="1223" y="611"/>
                  </a:lnTo>
                  <a:close/>
                </a:path>
              </a:pathLst>
            </a:custGeom>
            <a:solidFill>
              <a:srgbClr val="733A3E"/>
            </a:solidFill>
            <a:ln w="9525">
              <a:noFill/>
              <a:round/>
              <a:headEnd/>
              <a:tailEnd/>
            </a:ln>
          </p:spPr>
          <p:txBody>
            <a:bodyPr/>
            <a:lstStyle/>
            <a:p>
              <a:endParaRPr lang="zh-TW" altLang="en-US"/>
            </a:p>
          </p:txBody>
        </p:sp>
        <p:sp>
          <p:nvSpPr>
            <p:cNvPr id="60" name="Freeform 94"/>
            <p:cNvSpPr>
              <a:spLocks/>
            </p:cNvSpPr>
            <p:nvPr/>
          </p:nvSpPr>
          <p:spPr bwMode="auto">
            <a:xfrm>
              <a:off x="-1239838" y="188913"/>
              <a:ext cx="487363" cy="1079500"/>
            </a:xfrm>
            <a:custGeom>
              <a:avLst/>
              <a:gdLst>
                <a:gd name="T0" fmla="*/ 2147483647 w 2762"/>
                <a:gd name="T1" fmla="*/ 2147483647 h 6118"/>
                <a:gd name="T2" fmla="*/ 2147483647 w 2762"/>
                <a:gd name="T3" fmla="*/ 2147483647 h 6118"/>
                <a:gd name="T4" fmla="*/ 2147483647 w 2762"/>
                <a:gd name="T5" fmla="*/ 2147483647 h 6118"/>
                <a:gd name="T6" fmla="*/ 2147483647 w 2762"/>
                <a:gd name="T7" fmla="*/ 2147483647 h 6118"/>
                <a:gd name="T8" fmla="*/ 2147483647 w 2762"/>
                <a:gd name="T9" fmla="*/ 2147483647 h 6118"/>
                <a:gd name="T10" fmla="*/ 2147483647 w 2762"/>
                <a:gd name="T11" fmla="*/ 2147483647 h 6118"/>
                <a:gd name="T12" fmla="*/ 2147483647 w 2762"/>
                <a:gd name="T13" fmla="*/ 2147483647 h 6118"/>
                <a:gd name="T14" fmla="*/ 2147483647 w 2762"/>
                <a:gd name="T15" fmla="*/ 2147483647 h 6118"/>
                <a:gd name="T16" fmla="*/ 2147483647 w 2762"/>
                <a:gd name="T17" fmla="*/ 2147483647 h 6118"/>
                <a:gd name="T18" fmla="*/ 2147483647 w 2762"/>
                <a:gd name="T19" fmla="*/ 2147483647 h 6118"/>
                <a:gd name="T20" fmla="*/ 2147483647 w 2762"/>
                <a:gd name="T21" fmla="*/ 2147483647 h 6118"/>
                <a:gd name="T22" fmla="*/ 2147483647 w 2762"/>
                <a:gd name="T23" fmla="*/ 2147483647 h 6118"/>
                <a:gd name="T24" fmla="*/ 2147483647 w 2762"/>
                <a:gd name="T25" fmla="*/ 2147483647 h 6118"/>
                <a:gd name="T26" fmla="*/ 2147483647 w 2762"/>
                <a:gd name="T27" fmla="*/ 2147483647 h 6118"/>
                <a:gd name="T28" fmla="*/ 2147483647 w 2762"/>
                <a:gd name="T29" fmla="*/ 2147483647 h 6118"/>
                <a:gd name="T30" fmla="*/ 2147483647 w 2762"/>
                <a:gd name="T31" fmla="*/ 2147483647 h 6118"/>
                <a:gd name="T32" fmla="*/ 2147483647 w 2762"/>
                <a:gd name="T33" fmla="*/ 2147483647 h 6118"/>
                <a:gd name="T34" fmla="*/ 2147483647 w 2762"/>
                <a:gd name="T35" fmla="*/ 2147483647 h 6118"/>
                <a:gd name="T36" fmla="*/ 2147483647 w 2762"/>
                <a:gd name="T37" fmla="*/ 2147483647 h 6118"/>
                <a:gd name="T38" fmla="*/ 2147483647 w 2762"/>
                <a:gd name="T39" fmla="*/ 2147483647 h 6118"/>
                <a:gd name="T40" fmla="*/ 2147483647 w 2762"/>
                <a:gd name="T41" fmla="*/ 2147483647 h 6118"/>
                <a:gd name="T42" fmla="*/ 2147483647 w 2762"/>
                <a:gd name="T43" fmla="*/ 2147483647 h 6118"/>
                <a:gd name="T44" fmla="*/ 2147483647 w 2762"/>
                <a:gd name="T45" fmla="*/ 2147483647 h 6118"/>
                <a:gd name="T46" fmla="*/ 2147483647 w 2762"/>
                <a:gd name="T47" fmla="*/ 2147483647 h 6118"/>
                <a:gd name="T48" fmla="*/ 2147483647 w 2762"/>
                <a:gd name="T49" fmla="*/ 2147483647 h 6118"/>
                <a:gd name="T50" fmla="*/ 2147483647 w 2762"/>
                <a:gd name="T51" fmla="*/ 2147483647 h 6118"/>
                <a:gd name="T52" fmla="*/ 2147483647 w 2762"/>
                <a:gd name="T53" fmla="*/ 2147483647 h 6118"/>
                <a:gd name="T54" fmla="*/ 2147483647 w 2762"/>
                <a:gd name="T55" fmla="*/ 2147483647 h 6118"/>
                <a:gd name="T56" fmla="*/ 2147483647 w 2762"/>
                <a:gd name="T57" fmla="*/ 2147483647 h 6118"/>
                <a:gd name="T58" fmla="*/ 2147483647 w 2762"/>
                <a:gd name="T59" fmla="*/ 2147483647 h 6118"/>
                <a:gd name="T60" fmla="*/ 2147483647 w 2762"/>
                <a:gd name="T61" fmla="*/ 2147483647 h 6118"/>
                <a:gd name="T62" fmla="*/ 2147483647 w 2762"/>
                <a:gd name="T63" fmla="*/ 2147483647 h 6118"/>
                <a:gd name="T64" fmla="*/ 2147483647 w 2762"/>
                <a:gd name="T65" fmla="*/ 2147483647 h 6118"/>
                <a:gd name="T66" fmla="*/ 2147483647 w 2762"/>
                <a:gd name="T67" fmla="*/ 2147483647 h 6118"/>
                <a:gd name="T68" fmla="*/ 2147483647 w 2762"/>
                <a:gd name="T69" fmla="*/ 2147483647 h 6118"/>
                <a:gd name="T70" fmla="*/ 2147483647 w 2762"/>
                <a:gd name="T71" fmla="*/ 2147483647 h 6118"/>
                <a:gd name="T72" fmla="*/ 2147483647 w 2762"/>
                <a:gd name="T73" fmla="*/ 2147483647 h 6118"/>
                <a:gd name="T74" fmla="*/ 2147483647 w 2762"/>
                <a:gd name="T75" fmla="*/ 2147483647 h 6118"/>
                <a:gd name="T76" fmla="*/ 2147483647 w 2762"/>
                <a:gd name="T77" fmla="*/ 2147483647 h 6118"/>
                <a:gd name="T78" fmla="*/ 2147483647 w 2762"/>
                <a:gd name="T79" fmla="*/ 2147483647 h 6118"/>
                <a:gd name="T80" fmla="*/ 2147483647 w 2762"/>
                <a:gd name="T81" fmla="*/ 2147483647 h 6118"/>
                <a:gd name="T82" fmla="*/ 2147483647 w 2762"/>
                <a:gd name="T83" fmla="*/ 2147483647 h 6118"/>
                <a:gd name="T84" fmla="*/ 2147483647 w 2762"/>
                <a:gd name="T85" fmla="*/ 2147483647 h 6118"/>
                <a:gd name="T86" fmla="*/ 2147483647 w 2762"/>
                <a:gd name="T87" fmla="*/ 2147483647 h 6118"/>
                <a:gd name="T88" fmla="*/ 2147483647 w 2762"/>
                <a:gd name="T89" fmla="*/ 2147483647 h 6118"/>
                <a:gd name="T90" fmla="*/ 2147483647 w 2762"/>
                <a:gd name="T91" fmla="*/ 2147483647 h 6118"/>
                <a:gd name="T92" fmla="*/ 2147483647 w 2762"/>
                <a:gd name="T93" fmla="*/ 2147483647 h 6118"/>
                <a:gd name="T94" fmla="*/ 2147483647 w 2762"/>
                <a:gd name="T95" fmla="*/ 2147483647 h 6118"/>
                <a:gd name="T96" fmla="*/ 2147483647 w 2762"/>
                <a:gd name="T97" fmla="*/ 2147483647 h 6118"/>
                <a:gd name="T98" fmla="*/ 2147483647 w 2762"/>
                <a:gd name="T99" fmla="*/ 2147483647 h 6118"/>
                <a:gd name="T100" fmla="*/ 2147483647 w 2762"/>
                <a:gd name="T101" fmla="*/ 2147483647 h 6118"/>
                <a:gd name="T102" fmla="*/ 2147483647 w 2762"/>
                <a:gd name="T103" fmla="*/ 2147483647 h 6118"/>
                <a:gd name="T104" fmla="*/ 2147483647 w 2762"/>
                <a:gd name="T105" fmla="*/ 2147483647 h 6118"/>
                <a:gd name="T106" fmla="*/ 2147483647 w 2762"/>
                <a:gd name="T107" fmla="*/ 2147483647 h 611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762"/>
                <a:gd name="T163" fmla="*/ 0 h 6118"/>
                <a:gd name="T164" fmla="*/ 2762 w 2762"/>
                <a:gd name="T165" fmla="*/ 6118 h 611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762" h="6118">
                  <a:moveTo>
                    <a:pt x="273" y="22"/>
                  </a:moveTo>
                  <a:lnTo>
                    <a:pt x="283" y="20"/>
                  </a:lnTo>
                  <a:lnTo>
                    <a:pt x="310" y="15"/>
                  </a:lnTo>
                  <a:lnTo>
                    <a:pt x="354" y="10"/>
                  </a:lnTo>
                  <a:lnTo>
                    <a:pt x="413" y="4"/>
                  </a:lnTo>
                  <a:lnTo>
                    <a:pt x="448" y="2"/>
                  </a:lnTo>
                  <a:lnTo>
                    <a:pt x="486" y="1"/>
                  </a:lnTo>
                  <a:lnTo>
                    <a:pt x="528" y="0"/>
                  </a:lnTo>
                  <a:lnTo>
                    <a:pt x="572" y="1"/>
                  </a:lnTo>
                  <a:lnTo>
                    <a:pt x="620" y="3"/>
                  </a:lnTo>
                  <a:lnTo>
                    <a:pt x="670" y="6"/>
                  </a:lnTo>
                  <a:lnTo>
                    <a:pt x="721" y="12"/>
                  </a:lnTo>
                  <a:lnTo>
                    <a:pt x="777" y="18"/>
                  </a:lnTo>
                  <a:lnTo>
                    <a:pt x="834" y="28"/>
                  </a:lnTo>
                  <a:lnTo>
                    <a:pt x="892" y="39"/>
                  </a:lnTo>
                  <a:lnTo>
                    <a:pt x="954" y="53"/>
                  </a:lnTo>
                  <a:lnTo>
                    <a:pt x="1015" y="70"/>
                  </a:lnTo>
                  <a:lnTo>
                    <a:pt x="1080" y="89"/>
                  </a:lnTo>
                  <a:lnTo>
                    <a:pt x="1144" y="112"/>
                  </a:lnTo>
                  <a:lnTo>
                    <a:pt x="1211" y="138"/>
                  </a:lnTo>
                  <a:lnTo>
                    <a:pt x="1279" y="167"/>
                  </a:lnTo>
                  <a:lnTo>
                    <a:pt x="1347" y="200"/>
                  </a:lnTo>
                  <a:lnTo>
                    <a:pt x="1415" y="237"/>
                  </a:lnTo>
                  <a:lnTo>
                    <a:pt x="1484" y="279"/>
                  </a:lnTo>
                  <a:lnTo>
                    <a:pt x="1554" y="324"/>
                  </a:lnTo>
                  <a:lnTo>
                    <a:pt x="1624" y="374"/>
                  </a:lnTo>
                  <a:lnTo>
                    <a:pt x="1694" y="429"/>
                  </a:lnTo>
                  <a:lnTo>
                    <a:pt x="1764" y="488"/>
                  </a:lnTo>
                  <a:lnTo>
                    <a:pt x="1834" y="553"/>
                  </a:lnTo>
                  <a:lnTo>
                    <a:pt x="1884" y="604"/>
                  </a:lnTo>
                  <a:lnTo>
                    <a:pt x="1932" y="657"/>
                  </a:lnTo>
                  <a:lnTo>
                    <a:pt x="1979" y="712"/>
                  </a:lnTo>
                  <a:lnTo>
                    <a:pt x="2025" y="768"/>
                  </a:lnTo>
                  <a:lnTo>
                    <a:pt x="2068" y="827"/>
                  </a:lnTo>
                  <a:lnTo>
                    <a:pt x="2110" y="887"/>
                  </a:lnTo>
                  <a:lnTo>
                    <a:pt x="2151" y="949"/>
                  </a:lnTo>
                  <a:lnTo>
                    <a:pt x="2190" y="1012"/>
                  </a:lnTo>
                  <a:lnTo>
                    <a:pt x="2228" y="1077"/>
                  </a:lnTo>
                  <a:lnTo>
                    <a:pt x="2263" y="1143"/>
                  </a:lnTo>
                  <a:lnTo>
                    <a:pt x="2297" y="1210"/>
                  </a:lnTo>
                  <a:lnTo>
                    <a:pt x="2330" y="1278"/>
                  </a:lnTo>
                  <a:lnTo>
                    <a:pt x="2361" y="1348"/>
                  </a:lnTo>
                  <a:lnTo>
                    <a:pt x="2390" y="1418"/>
                  </a:lnTo>
                  <a:lnTo>
                    <a:pt x="2418" y="1489"/>
                  </a:lnTo>
                  <a:lnTo>
                    <a:pt x="2444" y="1561"/>
                  </a:lnTo>
                  <a:lnTo>
                    <a:pt x="2469" y="1634"/>
                  </a:lnTo>
                  <a:lnTo>
                    <a:pt x="2491" y="1707"/>
                  </a:lnTo>
                  <a:lnTo>
                    <a:pt x="2512" y="1782"/>
                  </a:lnTo>
                  <a:lnTo>
                    <a:pt x="2532" y="1856"/>
                  </a:lnTo>
                  <a:lnTo>
                    <a:pt x="2550" y="1930"/>
                  </a:lnTo>
                  <a:lnTo>
                    <a:pt x="2566" y="2005"/>
                  </a:lnTo>
                  <a:lnTo>
                    <a:pt x="2581" y="2079"/>
                  </a:lnTo>
                  <a:lnTo>
                    <a:pt x="2595" y="2154"/>
                  </a:lnTo>
                  <a:lnTo>
                    <a:pt x="2606" y="2229"/>
                  </a:lnTo>
                  <a:lnTo>
                    <a:pt x="2616" y="2304"/>
                  </a:lnTo>
                  <a:lnTo>
                    <a:pt x="2624" y="2378"/>
                  </a:lnTo>
                  <a:lnTo>
                    <a:pt x="2631" y="2451"/>
                  </a:lnTo>
                  <a:lnTo>
                    <a:pt x="2636" y="2525"/>
                  </a:lnTo>
                  <a:lnTo>
                    <a:pt x="2639" y="2597"/>
                  </a:lnTo>
                  <a:lnTo>
                    <a:pt x="2641" y="2669"/>
                  </a:lnTo>
                  <a:lnTo>
                    <a:pt x="2641" y="2741"/>
                  </a:lnTo>
                  <a:lnTo>
                    <a:pt x="2640" y="2792"/>
                  </a:lnTo>
                  <a:lnTo>
                    <a:pt x="2638" y="2844"/>
                  </a:lnTo>
                  <a:lnTo>
                    <a:pt x="2636" y="2896"/>
                  </a:lnTo>
                  <a:lnTo>
                    <a:pt x="2633" y="2949"/>
                  </a:lnTo>
                  <a:lnTo>
                    <a:pt x="2629" y="3001"/>
                  </a:lnTo>
                  <a:lnTo>
                    <a:pt x="2623" y="3054"/>
                  </a:lnTo>
                  <a:lnTo>
                    <a:pt x="2617" y="3107"/>
                  </a:lnTo>
                  <a:lnTo>
                    <a:pt x="2611" y="3160"/>
                  </a:lnTo>
                  <a:lnTo>
                    <a:pt x="2603" y="3213"/>
                  </a:lnTo>
                  <a:lnTo>
                    <a:pt x="2595" y="3265"/>
                  </a:lnTo>
                  <a:lnTo>
                    <a:pt x="2585" y="3318"/>
                  </a:lnTo>
                  <a:lnTo>
                    <a:pt x="2576" y="3370"/>
                  </a:lnTo>
                  <a:lnTo>
                    <a:pt x="2565" y="3423"/>
                  </a:lnTo>
                  <a:lnTo>
                    <a:pt x="2553" y="3476"/>
                  </a:lnTo>
                  <a:lnTo>
                    <a:pt x="2541" y="3529"/>
                  </a:lnTo>
                  <a:lnTo>
                    <a:pt x="2528" y="3581"/>
                  </a:lnTo>
                  <a:lnTo>
                    <a:pt x="2514" y="3633"/>
                  </a:lnTo>
                  <a:lnTo>
                    <a:pt x="2499" y="3686"/>
                  </a:lnTo>
                  <a:lnTo>
                    <a:pt x="2483" y="3737"/>
                  </a:lnTo>
                  <a:lnTo>
                    <a:pt x="2468" y="3789"/>
                  </a:lnTo>
                  <a:lnTo>
                    <a:pt x="2451" y="3840"/>
                  </a:lnTo>
                  <a:lnTo>
                    <a:pt x="2433" y="3890"/>
                  </a:lnTo>
                  <a:lnTo>
                    <a:pt x="2413" y="3940"/>
                  </a:lnTo>
                  <a:lnTo>
                    <a:pt x="2394" y="3990"/>
                  </a:lnTo>
                  <a:lnTo>
                    <a:pt x="2374" y="4039"/>
                  </a:lnTo>
                  <a:lnTo>
                    <a:pt x="2353" y="4087"/>
                  </a:lnTo>
                  <a:lnTo>
                    <a:pt x="2332" y="4136"/>
                  </a:lnTo>
                  <a:lnTo>
                    <a:pt x="2309" y="4184"/>
                  </a:lnTo>
                  <a:lnTo>
                    <a:pt x="2285" y="4230"/>
                  </a:lnTo>
                  <a:lnTo>
                    <a:pt x="2262" y="4277"/>
                  </a:lnTo>
                  <a:lnTo>
                    <a:pt x="2237" y="4321"/>
                  </a:lnTo>
                  <a:lnTo>
                    <a:pt x="2211" y="4367"/>
                  </a:lnTo>
                  <a:lnTo>
                    <a:pt x="2188" y="4408"/>
                  </a:lnTo>
                  <a:lnTo>
                    <a:pt x="2159" y="4458"/>
                  </a:lnTo>
                  <a:lnTo>
                    <a:pt x="2130" y="4515"/>
                  </a:lnTo>
                  <a:lnTo>
                    <a:pt x="2099" y="4578"/>
                  </a:lnTo>
                  <a:lnTo>
                    <a:pt x="2083" y="4612"/>
                  </a:lnTo>
                  <a:lnTo>
                    <a:pt x="2068" y="4646"/>
                  </a:lnTo>
                  <a:lnTo>
                    <a:pt x="2053" y="4681"/>
                  </a:lnTo>
                  <a:lnTo>
                    <a:pt x="2039" y="4716"/>
                  </a:lnTo>
                  <a:lnTo>
                    <a:pt x="2028" y="4750"/>
                  </a:lnTo>
                  <a:lnTo>
                    <a:pt x="2016" y="4785"/>
                  </a:lnTo>
                  <a:lnTo>
                    <a:pt x="2006" y="4820"/>
                  </a:lnTo>
                  <a:lnTo>
                    <a:pt x="1997" y="4855"/>
                  </a:lnTo>
                  <a:lnTo>
                    <a:pt x="1991" y="4889"/>
                  </a:lnTo>
                  <a:lnTo>
                    <a:pt x="1987" y="4923"/>
                  </a:lnTo>
                  <a:lnTo>
                    <a:pt x="1983" y="4956"/>
                  </a:lnTo>
                  <a:lnTo>
                    <a:pt x="1983" y="4987"/>
                  </a:lnTo>
                  <a:lnTo>
                    <a:pt x="1985" y="5016"/>
                  </a:lnTo>
                  <a:lnTo>
                    <a:pt x="1991" y="5045"/>
                  </a:lnTo>
                  <a:lnTo>
                    <a:pt x="1999" y="5071"/>
                  </a:lnTo>
                  <a:lnTo>
                    <a:pt x="2011" y="5097"/>
                  </a:lnTo>
                  <a:lnTo>
                    <a:pt x="2026" y="5119"/>
                  </a:lnTo>
                  <a:lnTo>
                    <a:pt x="2044" y="5139"/>
                  </a:lnTo>
                  <a:lnTo>
                    <a:pt x="2066" y="5156"/>
                  </a:lnTo>
                  <a:lnTo>
                    <a:pt x="2091" y="5171"/>
                  </a:lnTo>
                  <a:lnTo>
                    <a:pt x="2122" y="5184"/>
                  </a:lnTo>
                  <a:lnTo>
                    <a:pt x="2157" y="5192"/>
                  </a:lnTo>
                  <a:lnTo>
                    <a:pt x="2196" y="5197"/>
                  </a:lnTo>
                  <a:lnTo>
                    <a:pt x="2240" y="5200"/>
                  </a:lnTo>
                  <a:lnTo>
                    <a:pt x="2268" y="5198"/>
                  </a:lnTo>
                  <a:lnTo>
                    <a:pt x="2295" y="5195"/>
                  </a:lnTo>
                  <a:lnTo>
                    <a:pt x="2318" y="5190"/>
                  </a:lnTo>
                  <a:lnTo>
                    <a:pt x="2339" y="5184"/>
                  </a:lnTo>
                  <a:lnTo>
                    <a:pt x="2358" y="5175"/>
                  </a:lnTo>
                  <a:lnTo>
                    <a:pt x="2375" y="5165"/>
                  </a:lnTo>
                  <a:lnTo>
                    <a:pt x="2389" y="5153"/>
                  </a:lnTo>
                  <a:lnTo>
                    <a:pt x="2402" y="5140"/>
                  </a:lnTo>
                  <a:lnTo>
                    <a:pt x="2412" y="5126"/>
                  </a:lnTo>
                  <a:lnTo>
                    <a:pt x="2421" y="5111"/>
                  </a:lnTo>
                  <a:lnTo>
                    <a:pt x="2427" y="5095"/>
                  </a:lnTo>
                  <a:lnTo>
                    <a:pt x="2433" y="5077"/>
                  </a:lnTo>
                  <a:lnTo>
                    <a:pt x="2437" y="5059"/>
                  </a:lnTo>
                  <a:lnTo>
                    <a:pt x="2439" y="5040"/>
                  </a:lnTo>
                  <a:lnTo>
                    <a:pt x="2440" y="5019"/>
                  </a:lnTo>
                  <a:lnTo>
                    <a:pt x="2439" y="4999"/>
                  </a:lnTo>
                  <a:lnTo>
                    <a:pt x="2438" y="4979"/>
                  </a:lnTo>
                  <a:lnTo>
                    <a:pt x="2435" y="4958"/>
                  </a:lnTo>
                  <a:lnTo>
                    <a:pt x="2430" y="4937"/>
                  </a:lnTo>
                  <a:lnTo>
                    <a:pt x="2426" y="4916"/>
                  </a:lnTo>
                  <a:lnTo>
                    <a:pt x="2421" y="4895"/>
                  </a:lnTo>
                  <a:lnTo>
                    <a:pt x="2415" y="4873"/>
                  </a:lnTo>
                  <a:lnTo>
                    <a:pt x="2408" y="4853"/>
                  </a:lnTo>
                  <a:lnTo>
                    <a:pt x="2401" y="4832"/>
                  </a:lnTo>
                  <a:lnTo>
                    <a:pt x="2385" y="4793"/>
                  </a:lnTo>
                  <a:lnTo>
                    <a:pt x="2368" y="4755"/>
                  </a:lnTo>
                  <a:lnTo>
                    <a:pt x="2352" y="4721"/>
                  </a:lnTo>
                  <a:lnTo>
                    <a:pt x="2336" y="4691"/>
                  </a:lnTo>
                  <a:lnTo>
                    <a:pt x="2373" y="4668"/>
                  </a:lnTo>
                  <a:lnTo>
                    <a:pt x="2408" y="4649"/>
                  </a:lnTo>
                  <a:lnTo>
                    <a:pt x="2442" y="4637"/>
                  </a:lnTo>
                  <a:lnTo>
                    <a:pt x="2473" y="4630"/>
                  </a:lnTo>
                  <a:lnTo>
                    <a:pt x="2502" y="4629"/>
                  </a:lnTo>
                  <a:lnTo>
                    <a:pt x="2530" y="4632"/>
                  </a:lnTo>
                  <a:lnTo>
                    <a:pt x="2557" y="4639"/>
                  </a:lnTo>
                  <a:lnTo>
                    <a:pt x="2581" y="4652"/>
                  </a:lnTo>
                  <a:lnTo>
                    <a:pt x="2603" y="4668"/>
                  </a:lnTo>
                  <a:lnTo>
                    <a:pt x="2624" y="4687"/>
                  </a:lnTo>
                  <a:lnTo>
                    <a:pt x="2643" y="4710"/>
                  </a:lnTo>
                  <a:lnTo>
                    <a:pt x="2660" y="4737"/>
                  </a:lnTo>
                  <a:lnTo>
                    <a:pt x="2676" y="4765"/>
                  </a:lnTo>
                  <a:lnTo>
                    <a:pt x="2691" y="4796"/>
                  </a:lnTo>
                  <a:lnTo>
                    <a:pt x="2704" y="4830"/>
                  </a:lnTo>
                  <a:lnTo>
                    <a:pt x="2715" y="4865"/>
                  </a:lnTo>
                  <a:lnTo>
                    <a:pt x="2726" y="4901"/>
                  </a:lnTo>
                  <a:lnTo>
                    <a:pt x="2735" y="4939"/>
                  </a:lnTo>
                  <a:lnTo>
                    <a:pt x="2742" y="4977"/>
                  </a:lnTo>
                  <a:lnTo>
                    <a:pt x="2748" y="5016"/>
                  </a:lnTo>
                  <a:lnTo>
                    <a:pt x="2754" y="5056"/>
                  </a:lnTo>
                  <a:lnTo>
                    <a:pt x="2758" y="5095"/>
                  </a:lnTo>
                  <a:lnTo>
                    <a:pt x="2760" y="5134"/>
                  </a:lnTo>
                  <a:lnTo>
                    <a:pt x="2762" y="5172"/>
                  </a:lnTo>
                  <a:lnTo>
                    <a:pt x="2762" y="5209"/>
                  </a:lnTo>
                  <a:lnTo>
                    <a:pt x="2761" y="5245"/>
                  </a:lnTo>
                  <a:lnTo>
                    <a:pt x="2760" y="5280"/>
                  </a:lnTo>
                  <a:lnTo>
                    <a:pt x="2758" y="5313"/>
                  </a:lnTo>
                  <a:lnTo>
                    <a:pt x="2755" y="5343"/>
                  </a:lnTo>
                  <a:lnTo>
                    <a:pt x="2750" y="5371"/>
                  </a:lnTo>
                  <a:lnTo>
                    <a:pt x="2745" y="5396"/>
                  </a:lnTo>
                  <a:lnTo>
                    <a:pt x="2739" y="5418"/>
                  </a:lnTo>
                  <a:lnTo>
                    <a:pt x="2721" y="5471"/>
                  </a:lnTo>
                  <a:lnTo>
                    <a:pt x="2698" y="5523"/>
                  </a:lnTo>
                  <a:lnTo>
                    <a:pt x="2674" y="5573"/>
                  </a:lnTo>
                  <a:lnTo>
                    <a:pt x="2647" y="5622"/>
                  </a:lnTo>
                  <a:lnTo>
                    <a:pt x="2616" y="5669"/>
                  </a:lnTo>
                  <a:lnTo>
                    <a:pt x="2582" y="5714"/>
                  </a:lnTo>
                  <a:lnTo>
                    <a:pt x="2546" y="5759"/>
                  </a:lnTo>
                  <a:lnTo>
                    <a:pt x="2508" y="5800"/>
                  </a:lnTo>
                  <a:lnTo>
                    <a:pt x="2468" y="5839"/>
                  </a:lnTo>
                  <a:lnTo>
                    <a:pt x="2425" y="5877"/>
                  </a:lnTo>
                  <a:lnTo>
                    <a:pt x="2381" y="5912"/>
                  </a:lnTo>
                  <a:lnTo>
                    <a:pt x="2334" y="5945"/>
                  </a:lnTo>
                  <a:lnTo>
                    <a:pt x="2286" y="5975"/>
                  </a:lnTo>
                  <a:lnTo>
                    <a:pt x="2238" y="6002"/>
                  </a:lnTo>
                  <a:lnTo>
                    <a:pt x="2187" y="6028"/>
                  </a:lnTo>
                  <a:lnTo>
                    <a:pt x="2136" y="6050"/>
                  </a:lnTo>
                  <a:lnTo>
                    <a:pt x="2083" y="6069"/>
                  </a:lnTo>
                  <a:lnTo>
                    <a:pt x="2030" y="6085"/>
                  </a:lnTo>
                  <a:lnTo>
                    <a:pt x="1976" y="6099"/>
                  </a:lnTo>
                  <a:lnTo>
                    <a:pt x="1922" y="6108"/>
                  </a:lnTo>
                  <a:lnTo>
                    <a:pt x="1867" y="6115"/>
                  </a:lnTo>
                  <a:lnTo>
                    <a:pt x="1812" y="6118"/>
                  </a:lnTo>
                  <a:lnTo>
                    <a:pt x="1758" y="6117"/>
                  </a:lnTo>
                  <a:lnTo>
                    <a:pt x="1703" y="6113"/>
                  </a:lnTo>
                  <a:lnTo>
                    <a:pt x="1649" y="6105"/>
                  </a:lnTo>
                  <a:lnTo>
                    <a:pt x="1595" y="6094"/>
                  </a:lnTo>
                  <a:lnTo>
                    <a:pt x="1542" y="6078"/>
                  </a:lnTo>
                  <a:lnTo>
                    <a:pt x="1490" y="6057"/>
                  </a:lnTo>
                  <a:lnTo>
                    <a:pt x="1438" y="6033"/>
                  </a:lnTo>
                  <a:lnTo>
                    <a:pt x="1388" y="6005"/>
                  </a:lnTo>
                  <a:lnTo>
                    <a:pt x="1339" y="5972"/>
                  </a:lnTo>
                  <a:lnTo>
                    <a:pt x="1291" y="5934"/>
                  </a:lnTo>
                  <a:lnTo>
                    <a:pt x="1246" y="5893"/>
                  </a:lnTo>
                  <a:lnTo>
                    <a:pt x="1206" y="5851"/>
                  </a:lnTo>
                  <a:lnTo>
                    <a:pt x="1171" y="5810"/>
                  </a:lnTo>
                  <a:lnTo>
                    <a:pt x="1141" y="5768"/>
                  </a:lnTo>
                  <a:lnTo>
                    <a:pt x="1116" y="5726"/>
                  </a:lnTo>
                  <a:lnTo>
                    <a:pt x="1095" y="5684"/>
                  </a:lnTo>
                  <a:lnTo>
                    <a:pt x="1079" y="5640"/>
                  </a:lnTo>
                  <a:lnTo>
                    <a:pt x="1067" y="5598"/>
                  </a:lnTo>
                  <a:lnTo>
                    <a:pt x="1058" y="5554"/>
                  </a:lnTo>
                  <a:lnTo>
                    <a:pt x="1053" y="5511"/>
                  </a:lnTo>
                  <a:lnTo>
                    <a:pt x="1051" y="5469"/>
                  </a:lnTo>
                  <a:lnTo>
                    <a:pt x="1053" y="5424"/>
                  </a:lnTo>
                  <a:lnTo>
                    <a:pt x="1057" y="5381"/>
                  </a:lnTo>
                  <a:lnTo>
                    <a:pt x="1065" y="5337"/>
                  </a:lnTo>
                  <a:lnTo>
                    <a:pt x="1074" y="5293"/>
                  </a:lnTo>
                  <a:lnTo>
                    <a:pt x="1087" y="5249"/>
                  </a:lnTo>
                  <a:lnTo>
                    <a:pt x="1101" y="5205"/>
                  </a:lnTo>
                  <a:lnTo>
                    <a:pt x="1117" y="5161"/>
                  </a:lnTo>
                  <a:lnTo>
                    <a:pt x="1134" y="5117"/>
                  </a:lnTo>
                  <a:lnTo>
                    <a:pt x="1153" y="5074"/>
                  </a:lnTo>
                  <a:lnTo>
                    <a:pt x="1173" y="5029"/>
                  </a:lnTo>
                  <a:lnTo>
                    <a:pt x="1194" y="4986"/>
                  </a:lnTo>
                  <a:lnTo>
                    <a:pt x="1216" y="4941"/>
                  </a:lnTo>
                  <a:lnTo>
                    <a:pt x="1239" y="4898"/>
                  </a:lnTo>
                  <a:lnTo>
                    <a:pt x="1284" y="4810"/>
                  </a:lnTo>
                  <a:lnTo>
                    <a:pt x="1330" y="4723"/>
                  </a:lnTo>
                  <a:lnTo>
                    <a:pt x="1351" y="4679"/>
                  </a:lnTo>
                  <a:lnTo>
                    <a:pt x="1372" y="4636"/>
                  </a:lnTo>
                  <a:lnTo>
                    <a:pt x="1392" y="4594"/>
                  </a:lnTo>
                  <a:lnTo>
                    <a:pt x="1411" y="4551"/>
                  </a:lnTo>
                  <a:lnTo>
                    <a:pt x="1432" y="4497"/>
                  </a:lnTo>
                  <a:lnTo>
                    <a:pt x="1453" y="4443"/>
                  </a:lnTo>
                  <a:lnTo>
                    <a:pt x="1473" y="4388"/>
                  </a:lnTo>
                  <a:lnTo>
                    <a:pt x="1491" y="4332"/>
                  </a:lnTo>
                  <a:lnTo>
                    <a:pt x="1508" y="4276"/>
                  </a:lnTo>
                  <a:lnTo>
                    <a:pt x="1522" y="4219"/>
                  </a:lnTo>
                  <a:lnTo>
                    <a:pt x="1536" y="4162"/>
                  </a:lnTo>
                  <a:lnTo>
                    <a:pt x="1550" y="4103"/>
                  </a:lnTo>
                  <a:lnTo>
                    <a:pt x="1561" y="4045"/>
                  </a:lnTo>
                  <a:lnTo>
                    <a:pt x="1571" y="3986"/>
                  </a:lnTo>
                  <a:lnTo>
                    <a:pt x="1580" y="3926"/>
                  </a:lnTo>
                  <a:lnTo>
                    <a:pt x="1587" y="3867"/>
                  </a:lnTo>
                  <a:lnTo>
                    <a:pt x="1592" y="3807"/>
                  </a:lnTo>
                  <a:lnTo>
                    <a:pt x="1598" y="3747"/>
                  </a:lnTo>
                  <a:lnTo>
                    <a:pt x="1600" y="3687"/>
                  </a:lnTo>
                  <a:lnTo>
                    <a:pt x="1602" y="3627"/>
                  </a:lnTo>
                  <a:lnTo>
                    <a:pt x="1601" y="3566"/>
                  </a:lnTo>
                  <a:lnTo>
                    <a:pt x="1600" y="3507"/>
                  </a:lnTo>
                  <a:lnTo>
                    <a:pt x="1597" y="3447"/>
                  </a:lnTo>
                  <a:lnTo>
                    <a:pt x="1591" y="3387"/>
                  </a:lnTo>
                  <a:lnTo>
                    <a:pt x="1585" y="3328"/>
                  </a:lnTo>
                  <a:lnTo>
                    <a:pt x="1578" y="3269"/>
                  </a:lnTo>
                  <a:lnTo>
                    <a:pt x="1568" y="3209"/>
                  </a:lnTo>
                  <a:lnTo>
                    <a:pt x="1556" y="3151"/>
                  </a:lnTo>
                  <a:lnTo>
                    <a:pt x="1544" y="3094"/>
                  </a:lnTo>
                  <a:lnTo>
                    <a:pt x="1529" y="3037"/>
                  </a:lnTo>
                  <a:lnTo>
                    <a:pt x="1513" y="2979"/>
                  </a:lnTo>
                  <a:lnTo>
                    <a:pt x="1495" y="2923"/>
                  </a:lnTo>
                  <a:lnTo>
                    <a:pt x="1475" y="2868"/>
                  </a:lnTo>
                  <a:lnTo>
                    <a:pt x="1454" y="2813"/>
                  </a:lnTo>
                  <a:lnTo>
                    <a:pt x="1430" y="2760"/>
                  </a:lnTo>
                  <a:lnTo>
                    <a:pt x="1405" y="2707"/>
                  </a:lnTo>
                  <a:lnTo>
                    <a:pt x="1351" y="2602"/>
                  </a:lnTo>
                  <a:lnTo>
                    <a:pt x="1295" y="2503"/>
                  </a:lnTo>
                  <a:lnTo>
                    <a:pt x="1237" y="2410"/>
                  </a:lnTo>
                  <a:lnTo>
                    <a:pt x="1180" y="2321"/>
                  </a:lnTo>
                  <a:lnTo>
                    <a:pt x="1122" y="2237"/>
                  </a:lnTo>
                  <a:lnTo>
                    <a:pt x="1063" y="2159"/>
                  </a:lnTo>
                  <a:lnTo>
                    <a:pt x="1003" y="2086"/>
                  </a:lnTo>
                  <a:lnTo>
                    <a:pt x="944" y="2017"/>
                  </a:lnTo>
                  <a:lnTo>
                    <a:pt x="885" y="1953"/>
                  </a:lnTo>
                  <a:lnTo>
                    <a:pt x="825" y="1893"/>
                  </a:lnTo>
                  <a:lnTo>
                    <a:pt x="767" y="1838"/>
                  </a:lnTo>
                  <a:lnTo>
                    <a:pt x="709" y="1786"/>
                  </a:lnTo>
                  <a:lnTo>
                    <a:pt x="652" y="1738"/>
                  </a:lnTo>
                  <a:lnTo>
                    <a:pt x="595" y="1695"/>
                  </a:lnTo>
                  <a:lnTo>
                    <a:pt x="541" y="1654"/>
                  </a:lnTo>
                  <a:lnTo>
                    <a:pt x="488" y="1618"/>
                  </a:lnTo>
                  <a:lnTo>
                    <a:pt x="436" y="1586"/>
                  </a:lnTo>
                  <a:lnTo>
                    <a:pt x="387" y="1555"/>
                  </a:lnTo>
                  <a:lnTo>
                    <a:pt x="339" y="1528"/>
                  </a:lnTo>
                  <a:lnTo>
                    <a:pt x="293" y="1504"/>
                  </a:lnTo>
                  <a:lnTo>
                    <a:pt x="251" y="1483"/>
                  </a:lnTo>
                  <a:lnTo>
                    <a:pt x="211" y="1465"/>
                  </a:lnTo>
                  <a:lnTo>
                    <a:pt x="173" y="1449"/>
                  </a:lnTo>
                  <a:lnTo>
                    <a:pt x="139" y="1435"/>
                  </a:lnTo>
                  <a:lnTo>
                    <a:pt x="108" y="1424"/>
                  </a:lnTo>
                  <a:lnTo>
                    <a:pt x="81" y="1414"/>
                  </a:lnTo>
                  <a:lnTo>
                    <a:pt x="56" y="1407"/>
                  </a:lnTo>
                  <a:lnTo>
                    <a:pt x="37" y="1400"/>
                  </a:lnTo>
                  <a:lnTo>
                    <a:pt x="10" y="1393"/>
                  </a:lnTo>
                  <a:lnTo>
                    <a:pt x="0" y="1391"/>
                  </a:lnTo>
                  <a:lnTo>
                    <a:pt x="1" y="1376"/>
                  </a:lnTo>
                  <a:lnTo>
                    <a:pt x="3" y="1332"/>
                  </a:lnTo>
                  <a:lnTo>
                    <a:pt x="8" y="1265"/>
                  </a:lnTo>
                  <a:lnTo>
                    <a:pt x="16" y="1177"/>
                  </a:lnTo>
                  <a:lnTo>
                    <a:pt x="24" y="1073"/>
                  </a:lnTo>
                  <a:lnTo>
                    <a:pt x="36" y="958"/>
                  </a:lnTo>
                  <a:lnTo>
                    <a:pt x="50" y="834"/>
                  </a:lnTo>
                  <a:lnTo>
                    <a:pt x="65" y="706"/>
                  </a:lnTo>
                  <a:lnTo>
                    <a:pt x="73" y="642"/>
                  </a:lnTo>
                  <a:lnTo>
                    <a:pt x="83" y="578"/>
                  </a:lnTo>
                  <a:lnTo>
                    <a:pt x="92" y="516"/>
                  </a:lnTo>
                  <a:lnTo>
                    <a:pt x="103" y="455"/>
                  </a:lnTo>
                  <a:lnTo>
                    <a:pt x="113" y="396"/>
                  </a:lnTo>
                  <a:lnTo>
                    <a:pt x="125" y="339"/>
                  </a:lnTo>
                  <a:lnTo>
                    <a:pt x="138" y="286"/>
                  </a:lnTo>
                  <a:lnTo>
                    <a:pt x="150" y="236"/>
                  </a:lnTo>
                  <a:lnTo>
                    <a:pt x="163" y="190"/>
                  </a:lnTo>
                  <a:lnTo>
                    <a:pt x="177" y="148"/>
                  </a:lnTo>
                  <a:lnTo>
                    <a:pt x="192" y="111"/>
                  </a:lnTo>
                  <a:lnTo>
                    <a:pt x="207" y="80"/>
                  </a:lnTo>
                  <a:lnTo>
                    <a:pt x="222" y="56"/>
                  </a:lnTo>
                  <a:lnTo>
                    <a:pt x="238" y="37"/>
                  </a:lnTo>
                  <a:lnTo>
                    <a:pt x="255" y="25"/>
                  </a:lnTo>
                  <a:lnTo>
                    <a:pt x="273" y="22"/>
                  </a:lnTo>
                  <a:close/>
                </a:path>
              </a:pathLst>
            </a:custGeom>
            <a:solidFill>
              <a:srgbClr val="6C262A"/>
            </a:solidFill>
            <a:ln w="9525">
              <a:noFill/>
              <a:round/>
              <a:headEnd/>
              <a:tailEnd/>
            </a:ln>
          </p:spPr>
          <p:txBody>
            <a:bodyPr/>
            <a:lstStyle/>
            <a:p>
              <a:endParaRPr lang="zh-TW" altLang="en-US"/>
            </a:p>
          </p:txBody>
        </p:sp>
        <p:sp>
          <p:nvSpPr>
            <p:cNvPr id="61" name="Freeform 95"/>
            <p:cNvSpPr>
              <a:spLocks/>
            </p:cNvSpPr>
            <p:nvPr/>
          </p:nvSpPr>
          <p:spPr bwMode="auto">
            <a:xfrm>
              <a:off x="-1022350" y="1025525"/>
              <a:ext cx="215900" cy="227012"/>
            </a:xfrm>
            <a:custGeom>
              <a:avLst/>
              <a:gdLst>
                <a:gd name="T0" fmla="*/ 2147483647 w 1218"/>
                <a:gd name="T1" fmla="*/ 2147483647 h 1293"/>
                <a:gd name="T2" fmla="*/ 2147483647 w 1218"/>
                <a:gd name="T3" fmla="*/ 2147483647 h 1293"/>
                <a:gd name="T4" fmla="*/ 2147483647 w 1218"/>
                <a:gd name="T5" fmla="*/ 2147483647 h 1293"/>
                <a:gd name="T6" fmla="*/ 2147483647 w 1218"/>
                <a:gd name="T7" fmla="*/ 2147483647 h 1293"/>
                <a:gd name="T8" fmla="*/ 2147483647 w 1218"/>
                <a:gd name="T9" fmla="*/ 2147483647 h 1293"/>
                <a:gd name="T10" fmla="*/ 2147483647 w 1218"/>
                <a:gd name="T11" fmla="*/ 2147483647 h 1293"/>
                <a:gd name="T12" fmla="*/ 2147483647 w 1218"/>
                <a:gd name="T13" fmla="*/ 2147483647 h 1293"/>
                <a:gd name="T14" fmla="*/ 2147483647 w 1218"/>
                <a:gd name="T15" fmla="*/ 2147483647 h 1293"/>
                <a:gd name="T16" fmla="*/ 2147483647 w 1218"/>
                <a:gd name="T17" fmla="*/ 2147483647 h 1293"/>
                <a:gd name="T18" fmla="*/ 2147483647 w 1218"/>
                <a:gd name="T19" fmla="*/ 2147483647 h 1293"/>
                <a:gd name="T20" fmla="*/ 2147483647 w 1218"/>
                <a:gd name="T21" fmla="*/ 2147483647 h 1293"/>
                <a:gd name="T22" fmla="*/ 2147483647 w 1218"/>
                <a:gd name="T23" fmla="*/ 2147483647 h 1293"/>
                <a:gd name="T24" fmla="*/ 2147483647 w 1218"/>
                <a:gd name="T25" fmla="*/ 2147483647 h 1293"/>
                <a:gd name="T26" fmla="*/ 2147483647 w 1218"/>
                <a:gd name="T27" fmla="*/ 2147483647 h 1293"/>
                <a:gd name="T28" fmla="*/ 2147483647 w 1218"/>
                <a:gd name="T29" fmla="*/ 2147483647 h 1293"/>
                <a:gd name="T30" fmla="*/ 2147483647 w 1218"/>
                <a:gd name="T31" fmla="*/ 2147483647 h 1293"/>
                <a:gd name="T32" fmla="*/ 2147483647 w 1218"/>
                <a:gd name="T33" fmla="*/ 2147483647 h 1293"/>
                <a:gd name="T34" fmla="*/ 2147483647 w 1218"/>
                <a:gd name="T35" fmla="*/ 2147483647 h 1293"/>
                <a:gd name="T36" fmla="*/ 2147483647 w 1218"/>
                <a:gd name="T37" fmla="*/ 2147483647 h 1293"/>
                <a:gd name="T38" fmla="*/ 2147483647 w 1218"/>
                <a:gd name="T39" fmla="*/ 2147483647 h 1293"/>
                <a:gd name="T40" fmla="*/ 2147483647 w 1218"/>
                <a:gd name="T41" fmla="*/ 2147483647 h 1293"/>
                <a:gd name="T42" fmla="*/ 2147483647 w 1218"/>
                <a:gd name="T43" fmla="*/ 2147483647 h 1293"/>
                <a:gd name="T44" fmla="*/ 2147483647 w 1218"/>
                <a:gd name="T45" fmla="*/ 2147483647 h 1293"/>
                <a:gd name="T46" fmla="*/ 2147483647 w 1218"/>
                <a:gd name="T47" fmla="*/ 2147483647 h 1293"/>
                <a:gd name="T48" fmla="*/ 2147483647 w 1218"/>
                <a:gd name="T49" fmla="*/ 2147483647 h 1293"/>
                <a:gd name="T50" fmla="*/ 2147483647 w 1218"/>
                <a:gd name="T51" fmla="*/ 2147483647 h 1293"/>
                <a:gd name="T52" fmla="*/ 2147483647 w 1218"/>
                <a:gd name="T53" fmla="*/ 2147483647 h 1293"/>
                <a:gd name="T54" fmla="*/ 2147483647 w 1218"/>
                <a:gd name="T55" fmla="*/ 2147483647 h 1293"/>
                <a:gd name="T56" fmla="*/ 2147483647 w 1218"/>
                <a:gd name="T57" fmla="*/ 2147483647 h 1293"/>
                <a:gd name="T58" fmla="*/ 2147483647 w 1218"/>
                <a:gd name="T59" fmla="*/ 2147483647 h 1293"/>
                <a:gd name="T60" fmla="*/ 2147483647 w 1218"/>
                <a:gd name="T61" fmla="*/ 2147483647 h 1293"/>
                <a:gd name="T62" fmla="*/ 2147483647 w 1218"/>
                <a:gd name="T63" fmla="*/ 2147483647 h 1293"/>
                <a:gd name="T64" fmla="*/ 2147483647 w 1218"/>
                <a:gd name="T65" fmla="*/ 2147483647 h 1293"/>
                <a:gd name="T66" fmla="*/ 2147483647 w 1218"/>
                <a:gd name="T67" fmla="*/ 2147483647 h 1293"/>
                <a:gd name="T68" fmla="*/ 2147483647 w 1218"/>
                <a:gd name="T69" fmla="*/ 2147483647 h 1293"/>
                <a:gd name="T70" fmla="*/ 2147483647 w 1218"/>
                <a:gd name="T71" fmla="*/ 2147483647 h 1293"/>
                <a:gd name="T72" fmla="*/ 2147483647 w 1218"/>
                <a:gd name="T73" fmla="*/ 2147483647 h 1293"/>
                <a:gd name="T74" fmla="*/ 2147483647 w 1218"/>
                <a:gd name="T75" fmla="*/ 2147483647 h 1293"/>
                <a:gd name="T76" fmla="*/ 2147483647 w 1218"/>
                <a:gd name="T77" fmla="*/ 2147483647 h 1293"/>
                <a:gd name="T78" fmla="*/ 2147483647 w 1218"/>
                <a:gd name="T79" fmla="*/ 2147483647 h 1293"/>
                <a:gd name="T80" fmla="*/ 2147483647 w 1218"/>
                <a:gd name="T81" fmla="*/ 2147483647 h 1293"/>
                <a:gd name="T82" fmla="*/ 2147483647 w 1218"/>
                <a:gd name="T83" fmla="*/ 2147483647 h 1293"/>
                <a:gd name="T84" fmla="*/ 2147483647 w 1218"/>
                <a:gd name="T85" fmla="*/ 2147483647 h 1293"/>
                <a:gd name="T86" fmla="*/ 2147483647 w 1218"/>
                <a:gd name="T87" fmla="*/ 2147483647 h 1293"/>
                <a:gd name="T88" fmla="*/ 2147483647 w 1218"/>
                <a:gd name="T89" fmla="*/ 2147483647 h 1293"/>
                <a:gd name="T90" fmla="*/ 2147483647 w 1218"/>
                <a:gd name="T91" fmla="*/ 2147483647 h 1293"/>
                <a:gd name="T92" fmla="*/ 2147483647 w 1218"/>
                <a:gd name="T93" fmla="*/ 2147483647 h 1293"/>
                <a:gd name="T94" fmla="*/ 2147483647 w 1218"/>
                <a:gd name="T95" fmla="*/ 2147483647 h 1293"/>
                <a:gd name="T96" fmla="*/ 2147483647 w 1218"/>
                <a:gd name="T97" fmla="*/ 2147483647 h 1293"/>
                <a:gd name="T98" fmla="*/ 2147483647 w 1218"/>
                <a:gd name="T99" fmla="*/ 2147483647 h 1293"/>
                <a:gd name="T100" fmla="*/ 2147483647 w 1218"/>
                <a:gd name="T101" fmla="*/ 2147483647 h 1293"/>
                <a:gd name="T102" fmla="*/ 2147483647 w 1218"/>
                <a:gd name="T103" fmla="*/ 2147483647 h 1293"/>
                <a:gd name="T104" fmla="*/ 2147483647 w 1218"/>
                <a:gd name="T105" fmla="*/ 2147483647 h 1293"/>
                <a:gd name="T106" fmla="*/ 2147483647 w 1218"/>
                <a:gd name="T107" fmla="*/ 2147483647 h 1293"/>
                <a:gd name="T108" fmla="*/ 2147483647 w 1218"/>
                <a:gd name="T109" fmla="*/ 2147483647 h 1293"/>
                <a:gd name="T110" fmla="*/ 2147483647 w 1218"/>
                <a:gd name="T111" fmla="*/ 2147483647 h 1293"/>
                <a:gd name="T112" fmla="*/ 2147483647 w 1218"/>
                <a:gd name="T113" fmla="*/ 2147483647 h 1293"/>
                <a:gd name="T114" fmla="*/ 2147483647 w 1218"/>
                <a:gd name="T115" fmla="*/ 2147483647 h 1293"/>
                <a:gd name="T116" fmla="*/ 2147483647 w 1218"/>
                <a:gd name="T117" fmla="*/ 2147483647 h 129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218"/>
                <a:gd name="T178" fmla="*/ 0 h 1293"/>
                <a:gd name="T179" fmla="*/ 1218 w 1218"/>
                <a:gd name="T180" fmla="*/ 1293 h 129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218" h="1293">
                  <a:moveTo>
                    <a:pt x="241" y="0"/>
                  </a:moveTo>
                  <a:lnTo>
                    <a:pt x="237" y="7"/>
                  </a:lnTo>
                  <a:lnTo>
                    <a:pt x="224" y="30"/>
                  </a:lnTo>
                  <a:lnTo>
                    <a:pt x="204" y="65"/>
                  </a:lnTo>
                  <a:lnTo>
                    <a:pt x="178" y="111"/>
                  </a:lnTo>
                  <a:lnTo>
                    <a:pt x="165" y="139"/>
                  </a:lnTo>
                  <a:lnTo>
                    <a:pt x="151" y="168"/>
                  </a:lnTo>
                  <a:lnTo>
                    <a:pt x="136" y="200"/>
                  </a:lnTo>
                  <a:lnTo>
                    <a:pt x="121" y="233"/>
                  </a:lnTo>
                  <a:lnTo>
                    <a:pt x="105" y="269"/>
                  </a:lnTo>
                  <a:lnTo>
                    <a:pt x="90" y="307"/>
                  </a:lnTo>
                  <a:lnTo>
                    <a:pt x="77" y="345"/>
                  </a:lnTo>
                  <a:lnTo>
                    <a:pt x="63" y="385"/>
                  </a:lnTo>
                  <a:lnTo>
                    <a:pt x="50" y="428"/>
                  </a:lnTo>
                  <a:lnTo>
                    <a:pt x="37" y="470"/>
                  </a:lnTo>
                  <a:lnTo>
                    <a:pt x="27" y="514"/>
                  </a:lnTo>
                  <a:lnTo>
                    <a:pt x="18" y="557"/>
                  </a:lnTo>
                  <a:lnTo>
                    <a:pt x="11" y="602"/>
                  </a:lnTo>
                  <a:lnTo>
                    <a:pt x="5" y="647"/>
                  </a:lnTo>
                  <a:lnTo>
                    <a:pt x="1" y="692"/>
                  </a:lnTo>
                  <a:lnTo>
                    <a:pt x="0" y="737"/>
                  </a:lnTo>
                  <a:lnTo>
                    <a:pt x="1" y="782"/>
                  </a:lnTo>
                  <a:lnTo>
                    <a:pt x="6" y="826"/>
                  </a:lnTo>
                  <a:lnTo>
                    <a:pt x="12" y="871"/>
                  </a:lnTo>
                  <a:lnTo>
                    <a:pt x="23" y="914"/>
                  </a:lnTo>
                  <a:lnTo>
                    <a:pt x="36" y="956"/>
                  </a:lnTo>
                  <a:lnTo>
                    <a:pt x="53" y="998"/>
                  </a:lnTo>
                  <a:lnTo>
                    <a:pt x="73" y="1038"/>
                  </a:lnTo>
                  <a:lnTo>
                    <a:pt x="99" y="1077"/>
                  </a:lnTo>
                  <a:lnTo>
                    <a:pt x="126" y="1113"/>
                  </a:lnTo>
                  <a:lnTo>
                    <a:pt x="157" y="1146"/>
                  </a:lnTo>
                  <a:lnTo>
                    <a:pt x="189" y="1176"/>
                  </a:lnTo>
                  <a:lnTo>
                    <a:pt x="224" y="1201"/>
                  </a:lnTo>
                  <a:lnTo>
                    <a:pt x="260" y="1223"/>
                  </a:lnTo>
                  <a:lnTo>
                    <a:pt x="298" y="1242"/>
                  </a:lnTo>
                  <a:lnTo>
                    <a:pt x="337" y="1259"/>
                  </a:lnTo>
                  <a:lnTo>
                    <a:pt x="378" y="1272"/>
                  </a:lnTo>
                  <a:lnTo>
                    <a:pt x="419" y="1282"/>
                  </a:lnTo>
                  <a:lnTo>
                    <a:pt x="460" y="1289"/>
                  </a:lnTo>
                  <a:lnTo>
                    <a:pt x="504" y="1292"/>
                  </a:lnTo>
                  <a:lnTo>
                    <a:pt x="547" y="1293"/>
                  </a:lnTo>
                  <a:lnTo>
                    <a:pt x="590" y="1292"/>
                  </a:lnTo>
                  <a:lnTo>
                    <a:pt x="634" y="1288"/>
                  </a:lnTo>
                  <a:lnTo>
                    <a:pt x="677" y="1280"/>
                  </a:lnTo>
                  <a:lnTo>
                    <a:pt x="721" y="1271"/>
                  </a:lnTo>
                  <a:lnTo>
                    <a:pt x="763" y="1259"/>
                  </a:lnTo>
                  <a:lnTo>
                    <a:pt x="806" y="1246"/>
                  </a:lnTo>
                  <a:lnTo>
                    <a:pt x="847" y="1229"/>
                  </a:lnTo>
                  <a:lnTo>
                    <a:pt x="886" y="1210"/>
                  </a:lnTo>
                  <a:lnTo>
                    <a:pt x="925" y="1189"/>
                  </a:lnTo>
                  <a:lnTo>
                    <a:pt x="962" y="1166"/>
                  </a:lnTo>
                  <a:lnTo>
                    <a:pt x="998" y="1141"/>
                  </a:lnTo>
                  <a:lnTo>
                    <a:pt x="1032" y="1114"/>
                  </a:lnTo>
                  <a:lnTo>
                    <a:pt x="1065" y="1086"/>
                  </a:lnTo>
                  <a:lnTo>
                    <a:pt x="1095" y="1055"/>
                  </a:lnTo>
                  <a:lnTo>
                    <a:pt x="1122" y="1022"/>
                  </a:lnTo>
                  <a:lnTo>
                    <a:pt x="1147" y="988"/>
                  </a:lnTo>
                  <a:lnTo>
                    <a:pt x="1169" y="953"/>
                  </a:lnTo>
                  <a:lnTo>
                    <a:pt x="1189" y="916"/>
                  </a:lnTo>
                  <a:lnTo>
                    <a:pt x="1205" y="877"/>
                  </a:lnTo>
                  <a:lnTo>
                    <a:pt x="1218" y="838"/>
                  </a:lnTo>
                  <a:lnTo>
                    <a:pt x="1212" y="844"/>
                  </a:lnTo>
                  <a:lnTo>
                    <a:pt x="1197" y="864"/>
                  </a:lnTo>
                  <a:lnTo>
                    <a:pt x="1171" y="893"/>
                  </a:lnTo>
                  <a:lnTo>
                    <a:pt x="1137" y="929"/>
                  </a:lnTo>
                  <a:lnTo>
                    <a:pt x="1117" y="950"/>
                  </a:lnTo>
                  <a:lnTo>
                    <a:pt x="1095" y="971"/>
                  </a:lnTo>
                  <a:lnTo>
                    <a:pt x="1071" y="993"/>
                  </a:lnTo>
                  <a:lnTo>
                    <a:pt x="1046" y="1016"/>
                  </a:lnTo>
                  <a:lnTo>
                    <a:pt x="1019" y="1038"/>
                  </a:lnTo>
                  <a:lnTo>
                    <a:pt x="990" y="1060"/>
                  </a:lnTo>
                  <a:lnTo>
                    <a:pt x="960" y="1082"/>
                  </a:lnTo>
                  <a:lnTo>
                    <a:pt x="928" y="1104"/>
                  </a:lnTo>
                  <a:lnTo>
                    <a:pt x="897" y="1124"/>
                  </a:lnTo>
                  <a:lnTo>
                    <a:pt x="863" y="1143"/>
                  </a:lnTo>
                  <a:lnTo>
                    <a:pt x="829" y="1160"/>
                  </a:lnTo>
                  <a:lnTo>
                    <a:pt x="793" y="1176"/>
                  </a:lnTo>
                  <a:lnTo>
                    <a:pt x="757" y="1188"/>
                  </a:lnTo>
                  <a:lnTo>
                    <a:pt x="720" y="1199"/>
                  </a:lnTo>
                  <a:lnTo>
                    <a:pt x="683" y="1206"/>
                  </a:lnTo>
                  <a:lnTo>
                    <a:pt x="645" y="1212"/>
                  </a:lnTo>
                  <a:lnTo>
                    <a:pt x="606" y="1213"/>
                  </a:lnTo>
                  <a:lnTo>
                    <a:pt x="568" y="1210"/>
                  </a:lnTo>
                  <a:lnTo>
                    <a:pt x="529" y="1203"/>
                  </a:lnTo>
                  <a:lnTo>
                    <a:pt x="491" y="1193"/>
                  </a:lnTo>
                  <a:lnTo>
                    <a:pt x="452" y="1178"/>
                  </a:lnTo>
                  <a:lnTo>
                    <a:pt x="414" y="1158"/>
                  </a:lnTo>
                  <a:lnTo>
                    <a:pt x="374" y="1132"/>
                  </a:lnTo>
                  <a:lnTo>
                    <a:pt x="336" y="1100"/>
                  </a:lnTo>
                  <a:lnTo>
                    <a:pt x="300" y="1067"/>
                  </a:lnTo>
                  <a:lnTo>
                    <a:pt x="267" y="1032"/>
                  </a:lnTo>
                  <a:lnTo>
                    <a:pt x="239" y="996"/>
                  </a:lnTo>
                  <a:lnTo>
                    <a:pt x="212" y="960"/>
                  </a:lnTo>
                  <a:lnTo>
                    <a:pt x="189" y="922"/>
                  </a:lnTo>
                  <a:lnTo>
                    <a:pt x="169" y="884"/>
                  </a:lnTo>
                  <a:lnTo>
                    <a:pt x="152" y="846"/>
                  </a:lnTo>
                  <a:lnTo>
                    <a:pt x="137" y="808"/>
                  </a:lnTo>
                  <a:lnTo>
                    <a:pt x="125" y="769"/>
                  </a:lnTo>
                  <a:lnTo>
                    <a:pt x="116" y="730"/>
                  </a:lnTo>
                  <a:lnTo>
                    <a:pt x="108" y="691"/>
                  </a:lnTo>
                  <a:lnTo>
                    <a:pt x="103" y="651"/>
                  </a:lnTo>
                  <a:lnTo>
                    <a:pt x="100" y="612"/>
                  </a:lnTo>
                  <a:lnTo>
                    <a:pt x="99" y="574"/>
                  </a:lnTo>
                  <a:lnTo>
                    <a:pt x="99" y="535"/>
                  </a:lnTo>
                  <a:lnTo>
                    <a:pt x="101" y="497"/>
                  </a:lnTo>
                  <a:lnTo>
                    <a:pt x="105" y="459"/>
                  </a:lnTo>
                  <a:lnTo>
                    <a:pt x="109" y="421"/>
                  </a:lnTo>
                  <a:lnTo>
                    <a:pt x="116" y="384"/>
                  </a:lnTo>
                  <a:lnTo>
                    <a:pt x="123" y="348"/>
                  </a:lnTo>
                  <a:lnTo>
                    <a:pt x="131" y="313"/>
                  </a:lnTo>
                  <a:lnTo>
                    <a:pt x="139" y="278"/>
                  </a:lnTo>
                  <a:lnTo>
                    <a:pt x="149" y="245"/>
                  </a:lnTo>
                  <a:lnTo>
                    <a:pt x="159" y="213"/>
                  </a:lnTo>
                  <a:lnTo>
                    <a:pt x="170" y="181"/>
                  </a:lnTo>
                  <a:lnTo>
                    <a:pt x="180" y="150"/>
                  </a:lnTo>
                  <a:lnTo>
                    <a:pt x="191" y="122"/>
                  </a:lnTo>
                  <a:lnTo>
                    <a:pt x="202" y="94"/>
                  </a:lnTo>
                  <a:lnTo>
                    <a:pt x="222" y="44"/>
                  </a:lnTo>
                  <a:lnTo>
                    <a:pt x="241" y="0"/>
                  </a:lnTo>
                  <a:close/>
                </a:path>
              </a:pathLst>
            </a:custGeom>
            <a:solidFill>
              <a:srgbClr val="906555"/>
            </a:solidFill>
            <a:ln w="9525">
              <a:noFill/>
              <a:round/>
              <a:headEnd/>
              <a:tailEnd/>
            </a:ln>
          </p:spPr>
          <p:txBody>
            <a:bodyPr/>
            <a:lstStyle/>
            <a:p>
              <a:endParaRPr lang="zh-TW" altLang="en-US"/>
            </a:p>
          </p:txBody>
        </p:sp>
        <p:sp>
          <p:nvSpPr>
            <p:cNvPr id="62" name="Freeform 96"/>
            <p:cNvSpPr>
              <a:spLocks/>
            </p:cNvSpPr>
            <p:nvPr/>
          </p:nvSpPr>
          <p:spPr bwMode="auto">
            <a:xfrm>
              <a:off x="-1531938" y="268288"/>
              <a:ext cx="381000" cy="371475"/>
            </a:xfrm>
            <a:custGeom>
              <a:avLst/>
              <a:gdLst>
                <a:gd name="T0" fmla="*/ 2147483647 w 2164"/>
                <a:gd name="T1" fmla="*/ 2147483647 h 2104"/>
                <a:gd name="T2" fmla="*/ 2147483647 w 2164"/>
                <a:gd name="T3" fmla="*/ 2147483647 h 2104"/>
                <a:gd name="T4" fmla="*/ 2147483647 w 2164"/>
                <a:gd name="T5" fmla="*/ 2147483647 h 2104"/>
                <a:gd name="T6" fmla="*/ 2147483647 w 2164"/>
                <a:gd name="T7" fmla="*/ 2147483647 h 2104"/>
                <a:gd name="T8" fmla="*/ 2147483647 w 2164"/>
                <a:gd name="T9" fmla="*/ 2147483647 h 2104"/>
                <a:gd name="T10" fmla="*/ 2147483647 w 2164"/>
                <a:gd name="T11" fmla="*/ 2147483647 h 2104"/>
                <a:gd name="T12" fmla="*/ 2147483647 w 2164"/>
                <a:gd name="T13" fmla="*/ 2147483647 h 2104"/>
                <a:gd name="T14" fmla="*/ 2147483647 w 2164"/>
                <a:gd name="T15" fmla="*/ 2147483647 h 2104"/>
                <a:gd name="T16" fmla="*/ 2147483647 w 2164"/>
                <a:gd name="T17" fmla="*/ 2147483647 h 2104"/>
                <a:gd name="T18" fmla="*/ 2147483647 w 2164"/>
                <a:gd name="T19" fmla="*/ 2147483647 h 2104"/>
                <a:gd name="T20" fmla="*/ 2147483647 w 2164"/>
                <a:gd name="T21" fmla="*/ 2147483647 h 2104"/>
                <a:gd name="T22" fmla="*/ 2147483647 w 2164"/>
                <a:gd name="T23" fmla="*/ 2147483647 h 2104"/>
                <a:gd name="T24" fmla="*/ 2147483647 w 2164"/>
                <a:gd name="T25" fmla="*/ 2147483647 h 2104"/>
                <a:gd name="T26" fmla="*/ 2147483647 w 2164"/>
                <a:gd name="T27" fmla="*/ 2147483647 h 2104"/>
                <a:gd name="T28" fmla="*/ 2147483647 w 2164"/>
                <a:gd name="T29" fmla="*/ 2147483647 h 2104"/>
                <a:gd name="T30" fmla="*/ 2147483647 w 2164"/>
                <a:gd name="T31" fmla="*/ 2147483647 h 2104"/>
                <a:gd name="T32" fmla="*/ 2147483647 w 2164"/>
                <a:gd name="T33" fmla="*/ 2147483647 h 2104"/>
                <a:gd name="T34" fmla="*/ 2147483647 w 2164"/>
                <a:gd name="T35" fmla="*/ 2147483647 h 2104"/>
                <a:gd name="T36" fmla="*/ 2147483647 w 2164"/>
                <a:gd name="T37" fmla="*/ 2147483647 h 2104"/>
                <a:gd name="T38" fmla="*/ 2147483647 w 2164"/>
                <a:gd name="T39" fmla="*/ 2147483647 h 2104"/>
                <a:gd name="T40" fmla="*/ 2147483647 w 2164"/>
                <a:gd name="T41" fmla="*/ 2147483647 h 2104"/>
                <a:gd name="T42" fmla="*/ 2147483647 w 2164"/>
                <a:gd name="T43" fmla="*/ 2147483647 h 2104"/>
                <a:gd name="T44" fmla="*/ 2147483647 w 2164"/>
                <a:gd name="T45" fmla="*/ 2147483647 h 2104"/>
                <a:gd name="T46" fmla="*/ 2147483647 w 2164"/>
                <a:gd name="T47" fmla="*/ 2147483647 h 2104"/>
                <a:gd name="T48" fmla="*/ 2147483647 w 2164"/>
                <a:gd name="T49" fmla="*/ 2147483647 h 2104"/>
                <a:gd name="T50" fmla="*/ 2147483647 w 2164"/>
                <a:gd name="T51" fmla="*/ 2147483647 h 2104"/>
                <a:gd name="T52" fmla="*/ 2147483647 w 2164"/>
                <a:gd name="T53" fmla="*/ 2147483647 h 2104"/>
                <a:gd name="T54" fmla="*/ 2147483647 w 2164"/>
                <a:gd name="T55" fmla="*/ 2147483647 h 2104"/>
                <a:gd name="T56" fmla="*/ 2147483647 w 2164"/>
                <a:gd name="T57" fmla="*/ 2147483647 h 2104"/>
                <a:gd name="T58" fmla="*/ 2147483647 w 2164"/>
                <a:gd name="T59" fmla="*/ 2147483647 h 2104"/>
                <a:gd name="T60" fmla="*/ 2147483647 w 2164"/>
                <a:gd name="T61" fmla="*/ 2147483647 h 2104"/>
                <a:gd name="T62" fmla="*/ 2147483647 w 2164"/>
                <a:gd name="T63" fmla="*/ 2147483647 h 2104"/>
                <a:gd name="T64" fmla="*/ 2147483647 w 2164"/>
                <a:gd name="T65" fmla="*/ 2147483647 h 2104"/>
                <a:gd name="T66" fmla="*/ 2147483647 w 2164"/>
                <a:gd name="T67" fmla="*/ 2147483647 h 2104"/>
                <a:gd name="T68" fmla="*/ 2147483647 w 2164"/>
                <a:gd name="T69" fmla="*/ 2147483647 h 2104"/>
                <a:gd name="T70" fmla="*/ 2147483647 w 2164"/>
                <a:gd name="T71" fmla="*/ 2147483647 h 2104"/>
                <a:gd name="T72" fmla="*/ 2147483647 w 2164"/>
                <a:gd name="T73" fmla="*/ 2147483647 h 2104"/>
                <a:gd name="T74" fmla="*/ 2147483647 w 2164"/>
                <a:gd name="T75" fmla="*/ 2147483647 h 2104"/>
                <a:gd name="T76" fmla="*/ 2147483647 w 2164"/>
                <a:gd name="T77" fmla="*/ 2147483647 h 2104"/>
                <a:gd name="T78" fmla="*/ 2147483647 w 2164"/>
                <a:gd name="T79" fmla="*/ 2147483647 h 2104"/>
                <a:gd name="T80" fmla="*/ 2147483647 w 2164"/>
                <a:gd name="T81" fmla="*/ 2147483647 h 2104"/>
                <a:gd name="T82" fmla="*/ 2147483647 w 2164"/>
                <a:gd name="T83" fmla="*/ 2147483647 h 2104"/>
                <a:gd name="T84" fmla="*/ 2147483647 w 2164"/>
                <a:gd name="T85" fmla="*/ 2147483647 h 2104"/>
                <a:gd name="T86" fmla="*/ 2147483647 w 2164"/>
                <a:gd name="T87" fmla="*/ 2147483647 h 2104"/>
                <a:gd name="T88" fmla="*/ 2147483647 w 2164"/>
                <a:gd name="T89" fmla="*/ 2147483647 h 2104"/>
                <a:gd name="T90" fmla="*/ 2147483647 w 2164"/>
                <a:gd name="T91" fmla="*/ 2147483647 h 2104"/>
                <a:gd name="T92" fmla="*/ 2147483647 w 2164"/>
                <a:gd name="T93" fmla="*/ 2147483647 h 2104"/>
                <a:gd name="T94" fmla="*/ 2147483647 w 2164"/>
                <a:gd name="T95" fmla="*/ 2147483647 h 2104"/>
                <a:gd name="T96" fmla="*/ 2147483647 w 2164"/>
                <a:gd name="T97" fmla="*/ 2147483647 h 2104"/>
                <a:gd name="T98" fmla="*/ 2147483647 w 2164"/>
                <a:gd name="T99" fmla="*/ 2147483647 h 2104"/>
                <a:gd name="T100" fmla="*/ 2147483647 w 2164"/>
                <a:gd name="T101" fmla="*/ 2147483647 h 2104"/>
                <a:gd name="T102" fmla="*/ 2147483647 w 2164"/>
                <a:gd name="T103" fmla="*/ 2147483647 h 2104"/>
                <a:gd name="T104" fmla="*/ 2147483647 w 2164"/>
                <a:gd name="T105" fmla="*/ 2147483647 h 2104"/>
                <a:gd name="T106" fmla="*/ 2147483647 w 2164"/>
                <a:gd name="T107" fmla="*/ 2147483647 h 2104"/>
                <a:gd name="T108" fmla="*/ 2147483647 w 2164"/>
                <a:gd name="T109" fmla="*/ 2147483647 h 2104"/>
                <a:gd name="T110" fmla="*/ 2147483647 w 2164"/>
                <a:gd name="T111" fmla="*/ 2147483647 h 2104"/>
                <a:gd name="T112" fmla="*/ 2147483647 w 2164"/>
                <a:gd name="T113" fmla="*/ 2147483647 h 2104"/>
                <a:gd name="T114" fmla="*/ 2147483647 w 2164"/>
                <a:gd name="T115" fmla="*/ 2147483647 h 2104"/>
                <a:gd name="T116" fmla="*/ 2147483647 w 2164"/>
                <a:gd name="T117" fmla="*/ 2147483647 h 2104"/>
                <a:gd name="T118" fmla="*/ 2147483647 w 2164"/>
                <a:gd name="T119" fmla="*/ 2147483647 h 21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164"/>
                <a:gd name="T181" fmla="*/ 0 h 2104"/>
                <a:gd name="T182" fmla="*/ 2164 w 2164"/>
                <a:gd name="T183" fmla="*/ 2104 h 210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164" h="2104">
                  <a:moveTo>
                    <a:pt x="430" y="1832"/>
                  </a:moveTo>
                  <a:lnTo>
                    <a:pt x="435" y="1822"/>
                  </a:lnTo>
                  <a:lnTo>
                    <a:pt x="449" y="1795"/>
                  </a:lnTo>
                  <a:lnTo>
                    <a:pt x="472" y="1751"/>
                  </a:lnTo>
                  <a:lnTo>
                    <a:pt x="505" y="1695"/>
                  </a:lnTo>
                  <a:lnTo>
                    <a:pt x="525" y="1662"/>
                  </a:lnTo>
                  <a:lnTo>
                    <a:pt x="548" y="1628"/>
                  </a:lnTo>
                  <a:lnTo>
                    <a:pt x="573" y="1592"/>
                  </a:lnTo>
                  <a:lnTo>
                    <a:pt x="601" y="1554"/>
                  </a:lnTo>
                  <a:lnTo>
                    <a:pt x="631" y="1515"/>
                  </a:lnTo>
                  <a:lnTo>
                    <a:pt x="663" y="1475"/>
                  </a:lnTo>
                  <a:lnTo>
                    <a:pt x="698" y="1433"/>
                  </a:lnTo>
                  <a:lnTo>
                    <a:pt x="736" y="1393"/>
                  </a:lnTo>
                  <a:lnTo>
                    <a:pt x="777" y="1352"/>
                  </a:lnTo>
                  <a:lnTo>
                    <a:pt x="820" y="1310"/>
                  </a:lnTo>
                  <a:lnTo>
                    <a:pt x="864" y="1270"/>
                  </a:lnTo>
                  <a:lnTo>
                    <a:pt x="913" y="1231"/>
                  </a:lnTo>
                  <a:lnTo>
                    <a:pt x="964" y="1194"/>
                  </a:lnTo>
                  <a:lnTo>
                    <a:pt x="1017" y="1157"/>
                  </a:lnTo>
                  <a:lnTo>
                    <a:pt x="1073" y="1123"/>
                  </a:lnTo>
                  <a:lnTo>
                    <a:pt x="1133" y="1090"/>
                  </a:lnTo>
                  <a:lnTo>
                    <a:pt x="1194" y="1062"/>
                  </a:lnTo>
                  <a:lnTo>
                    <a:pt x="1258" y="1034"/>
                  </a:lnTo>
                  <a:lnTo>
                    <a:pt x="1325" y="1011"/>
                  </a:lnTo>
                  <a:lnTo>
                    <a:pt x="1394" y="992"/>
                  </a:lnTo>
                  <a:lnTo>
                    <a:pt x="1467" y="975"/>
                  </a:lnTo>
                  <a:lnTo>
                    <a:pt x="1543" y="963"/>
                  </a:lnTo>
                  <a:lnTo>
                    <a:pt x="1621" y="956"/>
                  </a:lnTo>
                  <a:lnTo>
                    <a:pt x="1701" y="954"/>
                  </a:lnTo>
                  <a:lnTo>
                    <a:pt x="1780" y="951"/>
                  </a:lnTo>
                  <a:lnTo>
                    <a:pt x="1849" y="947"/>
                  </a:lnTo>
                  <a:lnTo>
                    <a:pt x="1910" y="941"/>
                  </a:lnTo>
                  <a:lnTo>
                    <a:pt x="1964" y="931"/>
                  </a:lnTo>
                  <a:lnTo>
                    <a:pt x="2011" y="919"/>
                  </a:lnTo>
                  <a:lnTo>
                    <a:pt x="2050" y="905"/>
                  </a:lnTo>
                  <a:lnTo>
                    <a:pt x="2083" y="889"/>
                  </a:lnTo>
                  <a:lnTo>
                    <a:pt x="2109" y="871"/>
                  </a:lnTo>
                  <a:lnTo>
                    <a:pt x="2131" y="851"/>
                  </a:lnTo>
                  <a:lnTo>
                    <a:pt x="2146" y="831"/>
                  </a:lnTo>
                  <a:lnTo>
                    <a:pt x="2157" y="808"/>
                  </a:lnTo>
                  <a:lnTo>
                    <a:pt x="2162" y="785"/>
                  </a:lnTo>
                  <a:lnTo>
                    <a:pt x="2164" y="761"/>
                  </a:lnTo>
                  <a:lnTo>
                    <a:pt x="2162" y="736"/>
                  </a:lnTo>
                  <a:lnTo>
                    <a:pt x="2157" y="711"/>
                  </a:lnTo>
                  <a:lnTo>
                    <a:pt x="2149" y="685"/>
                  </a:lnTo>
                  <a:lnTo>
                    <a:pt x="2137" y="659"/>
                  </a:lnTo>
                  <a:lnTo>
                    <a:pt x="2123" y="633"/>
                  </a:lnTo>
                  <a:lnTo>
                    <a:pt x="2107" y="607"/>
                  </a:lnTo>
                  <a:lnTo>
                    <a:pt x="2090" y="582"/>
                  </a:lnTo>
                  <a:lnTo>
                    <a:pt x="2072" y="557"/>
                  </a:lnTo>
                  <a:lnTo>
                    <a:pt x="2053" y="533"/>
                  </a:lnTo>
                  <a:lnTo>
                    <a:pt x="2034" y="510"/>
                  </a:lnTo>
                  <a:lnTo>
                    <a:pt x="2015" y="489"/>
                  </a:lnTo>
                  <a:lnTo>
                    <a:pt x="1978" y="448"/>
                  </a:lnTo>
                  <a:lnTo>
                    <a:pt x="1945" y="415"/>
                  </a:lnTo>
                  <a:lnTo>
                    <a:pt x="1921" y="390"/>
                  </a:lnTo>
                  <a:lnTo>
                    <a:pt x="1907" y="374"/>
                  </a:lnTo>
                  <a:lnTo>
                    <a:pt x="1896" y="360"/>
                  </a:lnTo>
                  <a:lnTo>
                    <a:pt x="1878" y="342"/>
                  </a:lnTo>
                  <a:lnTo>
                    <a:pt x="1855" y="319"/>
                  </a:lnTo>
                  <a:lnTo>
                    <a:pt x="1826" y="292"/>
                  </a:lnTo>
                  <a:lnTo>
                    <a:pt x="1794" y="263"/>
                  </a:lnTo>
                  <a:lnTo>
                    <a:pt x="1758" y="231"/>
                  </a:lnTo>
                  <a:lnTo>
                    <a:pt x="1719" y="198"/>
                  </a:lnTo>
                  <a:lnTo>
                    <a:pt x="1680" y="167"/>
                  </a:lnTo>
                  <a:lnTo>
                    <a:pt x="1641" y="134"/>
                  </a:lnTo>
                  <a:lnTo>
                    <a:pt x="1603" y="104"/>
                  </a:lnTo>
                  <a:lnTo>
                    <a:pt x="1566" y="75"/>
                  </a:lnTo>
                  <a:lnTo>
                    <a:pt x="1531" y="51"/>
                  </a:lnTo>
                  <a:lnTo>
                    <a:pt x="1501" y="30"/>
                  </a:lnTo>
                  <a:lnTo>
                    <a:pt x="1475" y="14"/>
                  </a:lnTo>
                  <a:lnTo>
                    <a:pt x="1463" y="8"/>
                  </a:lnTo>
                  <a:lnTo>
                    <a:pt x="1455" y="3"/>
                  </a:lnTo>
                  <a:lnTo>
                    <a:pt x="1446" y="1"/>
                  </a:lnTo>
                  <a:lnTo>
                    <a:pt x="1440" y="0"/>
                  </a:lnTo>
                  <a:lnTo>
                    <a:pt x="1432" y="2"/>
                  </a:lnTo>
                  <a:lnTo>
                    <a:pt x="1420" y="8"/>
                  </a:lnTo>
                  <a:lnTo>
                    <a:pt x="1404" y="17"/>
                  </a:lnTo>
                  <a:lnTo>
                    <a:pt x="1383" y="29"/>
                  </a:lnTo>
                  <a:lnTo>
                    <a:pt x="1331" y="63"/>
                  </a:lnTo>
                  <a:lnTo>
                    <a:pt x="1266" y="105"/>
                  </a:lnTo>
                  <a:lnTo>
                    <a:pt x="1191" y="156"/>
                  </a:lnTo>
                  <a:lnTo>
                    <a:pt x="1109" y="212"/>
                  </a:lnTo>
                  <a:lnTo>
                    <a:pt x="1021" y="272"/>
                  </a:lnTo>
                  <a:lnTo>
                    <a:pt x="930" y="334"/>
                  </a:lnTo>
                  <a:lnTo>
                    <a:pt x="839" y="396"/>
                  </a:lnTo>
                  <a:lnTo>
                    <a:pt x="750" y="456"/>
                  </a:lnTo>
                  <a:lnTo>
                    <a:pt x="666" y="511"/>
                  </a:lnTo>
                  <a:lnTo>
                    <a:pt x="588" y="561"/>
                  </a:lnTo>
                  <a:lnTo>
                    <a:pt x="553" y="582"/>
                  </a:lnTo>
                  <a:lnTo>
                    <a:pt x="519" y="601"/>
                  </a:lnTo>
                  <a:lnTo>
                    <a:pt x="489" y="618"/>
                  </a:lnTo>
                  <a:lnTo>
                    <a:pt x="463" y="632"/>
                  </a:lnTo>
                  <a:lnTo>
                    <a:pt x="440" y="642"/>
                  </a:lnTo>
                  <a:lnTo>
                    <a:pt x="420" y="651"/>
                  </a:lnTo>
                  <a:lnTo>
                    <a:pt x="404" y="654"/>
                  </a:lnTo>
                  <a:lnTo>
                    <a:pt x="393" y="655"/>
                  </a:lnTo>
                  <a:lnTo>
                    <a:pt x="383" y="655"/>
                  </a:lnTo>
                  <a:lnTo>
                    <a:pt x="373" y="661"/>
                  </a:lnTo>
                  <a:lnTo>
                    <a:pt x="361" y="672"/>
                  </a:lnTo>
                  <a:lnTo>
                    <a:pt x="350" y="686"/>
                  </a:lnTo>
                  <a:lnTo>
                    <a:pt x="336" y="705"/>
                  </a:lnTo>
                  <a:lnTo>
                    <a:pt x="322" y="727"/>
                  </a:lnTo>
                  <a:lnTo>
                    <a:pt x="307" y="752"/>
                  </a:lnTo>
                  <a:lnTo>
                    <a:pt x="292" y="781"/>
                  </a:lnTo>
                  <a:lnTo>
                    <a:pt x="276" y="812"/>
                  </a:lnTo>
                  <a:lnTo>
                    <a:pt x="261" y="846"/>
                  </a:lnTo>
                  <a:lnTo>
                    <a:pt x="244" y="882"/>
                  </a:lnTo>
                  <a:lnTo>
                    <a:pt x="228" y="919"/>
                  </a:lnTo>
                  <a:lnTo>
                    <a:pt x="195" y="996"/>
                  </a:lnTo>
                  <a:lnTo>
                    <a:pt x="162" y="1077"/>
                  </a:lnTo>
                  <a:lnTo>
                    <a:pt x="130" y="1159"/>
                  </a:lnTo>
                  <a:lnTo>
                    <a:pt x="100" y="1237"/>
                  </a:lnTo>
                  <a:lnTo>
                    <a:pt x="73" y="1312"/>
                  </a:lnTo>
                  <a:lnTo>
                    <a:pt x="49" y="1377"/>
                  </a:lnTo>
                  <a:lnTo>
                    <a:pt x="29" y="1433"/>
                  </a:lnTo>
                  <a:lnTo>
                    <a:pt x="14" y="1477"/>
                  </a:lnTo>
                  <a:lnTo>
                    <a:pt x="4" y="1504"/>
                  </a:lnTo>
                  <a:lnTo>
                    <a:pt x="0" y="1514"/>
                  </a:lnTo>
                  <a:lnTo>
                    <a:pt x="124" y="2104"/>
                  </a:lnTo>
                  <a:lnTo>
                    <a:pt x="430" y="1832"/>
                  </a:lnTo>
                  <a:close/>
                </a:path>
              </a:pathLst>
            </a:custGeom>
            <a:solidFill>
              <a:srgbClr val="6C262A"/>
            </a:solidFill>
            <a:ln w="9525">
              <a:noFill/>
              <a:round/>
              <a:headEnd/>
              <a:tailEnd/>
            </a:ln>
          </p:spPr>
          <p:txBody>
            <a:bodyPr/>
            <a:lstStyle/>
            <a:p>
              <a:endParaRPr lang="zh-TW" altLang="en-US"/>
            </a:p>
          </p:txBody>
        </p:sp>
        <p:sp>
          <p:nvSpPr>
            <p:cNvPr id="63" name="Freeform 97"/>
            <p:cNvSpPr>
              <a:spLocks/>
            </p:cNvSpPr>
            <p:nvPr/>
          </p:nvSpPr>
          <p:spPr bwMode="auto">
            <a:xfrm>
              <a:off x="-1319213" y="423863"/>
              <a:ext cx="298450" cy="312737"/>
            </a:xfrm>
            <a:custGeom>
              <a:avLst/>
              <a:gdLst>
                <a:gd name="T0" fmla="*/ 2147483647 w 1693"/>
                <a:gd name="T1" fmla="*/ 2147483647 h 1773"/>
                <a:gd name="T2" fmla="*/ 2147483647 w 1693"/>
                <a:gd name="T3" fmla="*/ 2147483647 h 1773"/>
                <a:gd name="T4" fmla="*/ 2147483647 w 1693"/>
                <a:gd name="T5" fmla="*/ 2147483647 h 1773"/>
                <a:gd name="T6" fmla="*/ 2147483647 w 1693"/>
                <a:gd name="T7" fmla="*/ 2147483647 h 1773"/>
                <a:gd name="T8" fmla="*/ 2147483647 w 1693"/>
                <a:gd name="T9" fmla="*/ 2147483647 h 1773"/>
                <a:gd name="T10" fmla="*/ 2147483647 w 1693"/>
                <a:gd name="T11" fmla="*/ 2147483647 h 1773"/>
                <a:gd name="T12" fmla="*/ 2147483647 w 1693"/>
                <a:gd name="T13" fmla="*/ 2147483647 h 1773"/>
                <a:gd name="T14" fmla="*/ 2147483647 w 1693"/>
                <a:gd name="T15" fmla="*/ 2147483647 h 1773"/>
                <a:gd name="T16" fmla="*/ 2147483647 w 1693"/>
                <a:gd name="T17" fmla="*/ 2147483647 h 1773"/>
                <a:gd name="T18" fmla="*/ 2147483647 w 1693"/>
                <a:gd name="T19" fmla="*/ 2147483647 h 1773"/>
                <a:gd name="T20" fmla="*/ 2147483647 w 1693"/>
                <a:gd name="T21" fmla="*/ 2147483647 h 1773"/>
                <a:gd name="T22" fmla="*/ 2147483647 w 1693"/>
                <a:gd name="T23" fmla="*/ 2147483647 h 1773"/>
                <a:gd name="T24" fmla="*/ 2147483647 w 1693"/>
                <a:gd name="T25" fmla="*/ 2147483647 h 1773"/>
                <a:gd name="T26" fmla="*/ 2147483647 w 1693"/>
                <a:gd name="T27" fmla="*/ 2147483647 h 1773"/>
                <a:gd name="T28" fmla="*/ 2147483647 w 1693"/>
                <a:gd name="T29" fmla="*/ 2147483647 h 1773"/>
                <a:gd name="T30" fmla="*/ 2147483647 w 1693"/>
                <a:gd name="T31" fmla="*/ 2147483647 h 1773"/>
                <a:gd name="T32" fmla="*/ 2147483647 w 1693"/>
                <a:gd name="T33" fmla="*/ 2147483647 h 1773"/>
                <a:gd name="T34" fmla="*/ 2147483647 w 1693"/>
                <a:gd name="T35" fmla="*/ 2147483647 h 1773"/>
                <a:gd name="T36" fmla="*/ 2147483647 w 1693"/>
                <a:gd name="T37" fmla="*/ 2147483647 h 1773"/>
                <a:gd name="T38" fmla="*/ 2147483647 w 1693"/>
                <a:gd name="T39" fmla="*/ 2147483647 h 1773"/>
                <a:gd name="T40" fmla="*/ 2147483647 w 1693"/>
                <a:gd name="T41" fmla="*/ 2147483647 h 1773"/>
                <a:gd name="T42" fmla="*/ 2147483647 w 1693"/>
                <a:gd name="T43" fmla="*/ 2147483647 h 1773"/>
                <a:gd name="T44" fmla="*/ 2147483647 w 1693"/>
                <a:gd name="T45" fmla="*/ 2147483647 h 1773"/>
                <a:gd name="T46" fmla="*/ 2147483647 w 1693"/>
                <a:gd name="T47" fmla="*/ 2147483647 h 1773"/>
                <a:gd name="T48" fmla="*/ 2147483647 w 1693"/>
                <a:gd name="T49" fmla="*/ 2147483647 h 1773"/>
                <a:gd name="T50" fmla="*/ 2147483647 w 1693"/>
                <a:gd name="T51" fmla="*/ 2147483647 h 1773"/>
                <a:gd name="T52" fmla="*/ 2147483647 w 1693"/>
                <a:gd name="T53" fmla="*/ 2147483647 h 1773"/>
                <a:gd name="T54" fmla="*/ 2147483647 w 1693"/>
                <a:gd name="T55" fmla="*/ 2147483647 h 1773"/>
                <a:gd name="T56" fmla="*/ 2147483647 w 1693"/>
                <a:gd name="T57" fmla="*/ 2147483647 h 1773"/>
                <a:gd name="T58" fmla="*/ 2147483647 w 1693"/>
                <a:gd name="T59" fmla="*/ 2147483647 h 1773"/>
                <a:gd name="T60" fmla="*/ 2147483647 w 1693"/>
                <a:gd name="T61" fmla="*/ 0 h 1773"/>
                <a:gd name="T62" fmla="*/ 2147483647 w 1693"/>
                <a:gd name="T63" fmla="*/ 2147483647 h 1773"/>
                <a:gd name="T64" fmla="*/ 2147483647 w 1693"/>
                <a:gd name="T65" fmla="*/ 2147483647 h 1773"/>
                <a:gd name="T66" fmla="*/ 0 w 1693"/>
                <a:gd name="T67" fmla="*/ 2147483647 h 1773"/>
                <a:gd name="T68" fmla="*/ 2147483647 w 1693"/>
                <a:gd name="T69" fmla="*/ 2147483647 h 1773"/>
                <a:gd name="T70" fmla="*/ 2147483647 w 1693"/>
                <a:gd name="T71" fmla="*/ 2147483647 h 1773"/>
                <a:gd name="T72" fmla="*/ 2147483647 w 1693"/>
                <a:gd name="T73" fmla="*/ 2147483647 h 1773"/>
                <a:gd name="T74" fmla="*/ 2147483647 w 1693"/>
                <a:gd name="T75" fmla="*/ 2147483647 h 17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693"/>
                <a:gd name="T115" fmla="*/ 0 h 1773"/>
                <a:gd name="T116" fmla="*/ 1693 w 1693"/>
                <a:gd name="T117" fmla="*/ 1773 h 177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693" h="1773">
                  <a:moveTo>
                    <a:pt x="47" y="165"/>
                  </a:moveTo>
                  <a:lnTo>
                    <a:pt x="62" y="177"/>
                  </a:lnTo>
                  <a:lnTo>
                    <a:pt x="103" y="212"/>
                  </a:lnTo>
                  <a:lnTo>
                    <a:pt x="170" y="269"/>
                  </a:lnTo>
                  <a:lnTo>
                    <a:pt x="257" y="343"/>
                  </a:lnTo>
                  <a:lnTo>
                    <a:pt x="361" y="433"/>
                  </a:lnTo>
                  <a:lnTo>
                    <a:pt x="479" y="535"/>
                  </a:lnTo>
                  <a:lnTo>
                    <a:pt x="608" y="650"/>
                  </a:lnTo>
                  <a:lnTo>
                    <a:pt x="743" y="773"/>
                  </a:lnTo>
                  <a:lnTo>
                    <a:pt x="813" y="836"/>
                  </a:lnTo>
                  <a:lnTo>
                    <a:pt x="883" y="901"/>
                  </a:lnTo>
                  <a:lnTo>
                    <a:pt x="953" y="968"/>
                  </a:lnTo>
                  <a:lnTo>
                    <a:pt x="1024" y="1033"/>
                  </a:lnTo>
                  <a:lnTo>
                    <a:pt x="1093" y="1101"/>
                  </a:lnTo>
                  <a:lnTo>
                    <a:pt x="1162" y="1168"/>
                  </a:lnTo>
                  <a:lnTo>
                    <a:pt x="1229" y="1235"/>
                  </a:lnTo>
                  <a:lnTo>
                    <a:pt x="1293" y="1300"/>
                  </a:lnTo>
                  <a:lnTo>
                    <a:pt x="1356" y="1366"/>
                  </a:lnTo>
                  <a:lnTo>
                    <a:pt x="1415" y="1429"/>
                  </a:lnTo>
                  <a:lnTo>
                    <a:pt x="1472" y="1492"/>
                  </a:lnTo>
                  <a:lnTo>
                    <a:pt x="1525" y="1553"/>
                  </a:lnTo>
                  <a:lnTo>
                    <a:pt x="1574" y="1612"/>
                  </a:lnTo>
                  <a:lnTo>
                    <a:pt x="1619" y="1668"/>
                  </a:lnTo>
                  <a:lnTo>
                    <a:pt x="1658" y="1722"/>
                  </a:lnTo>
                  <a:lnTo>
                    <a:pt x="1693" y="1773"/>
                  </a:lnTo>
                  <a:lnTo>
                    <a:pt x="1686" y="1763"/>
                  </a:lnTo>
                  <a:lnTo>
                    <a:pt x="1670" y="1737"/>
                  </a:lnTo>
                  <a:lnTo>
                    <a:pt x="1643" y="1694"/>
                  </a:lnTo>
                  <a:lnTo>
                    <a:pt x="1605" y="1637"/>
                  </a:lnTo>
                  <a:lnTo>
                    <a:pt x="1558" y="1566"/>
                  </a:lnTo>
                  <a:lnTo>
                    <a:pt x="1501" y="1484"/>
                  </a:lnTo>
                  <a:lnTo>
                    <a:pt x="1435" y="1392"/>
                  </a:lnTo>
                  <a:lnTo>
                    <a:pt x="1360" y="1291"/>
                  </a:lnTo>
                  <a:lnTo>
                    <a:pt x="1320" y="1238"/>
                  </a:lnTo>
                  <a:lnTo>
                    <a:pt x="1277" y="1183"/>
                  </a:lnTo>
                  <a:lnTo>
                    <a:pt x="1233" y="1125"/>
                  </a:lnTo>
                  <a:lnTo>
                    <a:pt x="1186" y="1068"/>
                  </a:lnTo>
                  <a:lnTo>
                    <a:pt x="1139" y="1009"/>
                  </a:lnTo>
                  <a:lnTo>
                    <a:pt x="1088" y="949"/>
                  </a:lnTo>
                  <a:lnTo>
                    <a:pt x="1036" y="887"/>
                  </a:lnTo>
                  <a:lnTo>
                    <a:pt x="983" y="826"/>
                  </a:lnTo>
                  <a:lnTo>
                    <a:pt x="927" y="764"/>
                  </a:lnTo>
                  <a:lnTo>
                    <a:pt x="869" y="702"/>
                  </a:lnTo>
                  <a:lnTo>
                    <a:pt x="811" y="639"/>
                  </a:lnTo>
                  <a:lnTo>
                    <a:pt x="751" y="578"/>
                  </a:lnTo>
                  <a:lnTo>
                    <a:pt x="689" y="515"/>
                  </a:lnTo>
                  <a:lnTo>
                    <a:pt x="626" y="454"/>
                  </a:lnTo>
                  <a:lnTo>
                    <a:pt x="561" y="394"/>
                  </a:lnTo>
                  <a:lnTo>
                    <a:pt x="495" y="333"/>
                  </a:lnTo>
                  <a:lnTo>
                    <a:pt x="432" y="277"/>
                  </a:lnTo>
                  <a:lnTo>
                    <a:pt x="374" y="226"/>
                  </a:lnTo>
                  <a:lnTo>
                    <a:pt x="321" y="183"/>
                  </a:lnTo>
                  <a:lnTo>
                    <a:pt x="272" y="144"/>
                  </a:lnTo>
                  <a:lnTo>
                    <a:pt x="230" y="110"/>
                  </a:lnTo>
                  <a:lnTo>
                    <a:pt x="190" y="82"/>
                  </a:lnTo>
                  <a:lnTo>
                    <a:pt x="156" y="58"/>
                  </a:lnTo>
                  <a:lnTo>
                    <a:pt x="126" y="39"/>
                  </a:lnTo>
                  <a:lnTo>
                    <a:pt x="99" y="24"/>
                  </a:lnTo>
                  <a:lnTo>
                    <a:pt x="77" y="12"/>
                  </a:lnTo>
                  <a:lnTo>
                    <a:pt x="58" y="5"/>
                  </a:lnTo>
                  <a:lnTo>
                    <a:pt x="42" y="1"/>
                  </a:lnTo>
                  <a:lnTo>
                    <a:pt x="28" y="0"/>
                  </a:lnTo>
                  <a:lnTo>
                    <a:pt x="18" y="1"/>
                  </a:lnTo>
                  <a:lnTo>
                    <a:pt x="10" y="5"/>
                  </a:lnTo>
                  <a:lnTo>
                    <a:pt x="5" y="11"/>
                  </a:lnTo>
                  <a:lnTo>
                    <a:pt x="2" y="19"/>
                  </a:lnTo>
                  <a:lnTo>
                    <a:pt x="0" y="28"/>
                  </a:lnTo>
                  <a:lnTo>
                    <a:pt x="0" y="39"/>
                  </a:lnTo>
                  <a:lnTo>
                    <a:pt x="2" y="50"/>
                  </a:lnTo>
                  <a:lnTo>
                    <a:pt x="4" y="63"/>
                  </a:lnTo>
                  <a:lnTo>
                    <a:pt x="8" y="76"/>
                  </a:lnTo>
                  <a:lnTo>
                    <a:pt x="12" y="90"/>
                  </a:lnTo>
                  <a:lnTo>
                    <a:pt x="18" y="102"/>
                  </a:lnTo>
                  <a:lnTo>
                    <a:pt x="27" y="126"/>
                  </a:lnTo>
                  <a:lnTo>
                    <a:pt x="37" y="146"/>
                  </a:lnTo>
                  <a:lnTo>
                    <a:pt x="44" y="159"/>
                  </a:lnTo>
                  <a:lnTo>
                    <a:pt x="47" y="165"/>
                  </a:lnTo>
                  <a:close/>
                </a:path>
              </a:pathLst>
            </a:custGeom>
            <a:solidFill>
              <a:srgbClr val="6C262A"/>
            </a:solidFill>
            <a:ln w="9525">
              <a:noFill/>
              <a:round/>
              <a:headEnd/>
              <a:tailEnd/>
            </a:ln>
          </p:spPr>
          <p:txBody>
            <a:bodyPr/>
            <a:lstStyle/>
            <a:p>
              <a:endParaRPr lang="zh-TW" altLang="en-US"/>
            </a:p>
          </p:txBody>
        </p:sp>
        <p:sp>
          <p:nvSpPr>
            <p:cNvPr id="64" name="Freeform 98"/>
            <p:cNvSpPr>
              <a:spLocks/>
            </p:cNvSpPr>
            <p:nvPr/>
          </p:nvSpPr>
          <p:spPr bwMode="auto">
            <a:xfrm>
              <a:off x="-1443038" y="746125"/>
              <a:ext cx="106363" cy="163512"/>
            </a:xfrm>
            <a:custGeom>
              <a:avLst/>
              <a:gdLst>
                <a:gd name="T0" fmla="*/ 2147483647 w 599"/>
                <a:gd name="T1" fmla="*/ 0 h 921"/>
                <a:gd name="T2" fmla="*/ 0 w 599"/>
                <a:gd name="T3" fmla="*/ 2147483647 h 921"/>
                <a:gd name="T4" fmla="*/ 2147483647 w 599"/>
                <a:gd name="T5" fmla="*/ 2147483647 h 921"/>
                <a:gd name="T6" fmla="*/ 2147483647 w 599"/>
                <a:gd name="T7" fmla="*/ 2147483647 h 921"/>
                <a:gd name="T8" fmla="*/ 2147483647 w 599"/>
                <a:gd name="T9" fmla="*/ 2147483647 h 921"/>
                <a:gd name="T10" fmla="*/ 2147483647 w 599"/>
                <a:gd name="T11" fmla="*/ 2147483647 h 921"/>
                <a:gd name="T12" fmla="*/ 2147483647 w 599"/>
                <a:gd name="T13" fmla="*/ 2147483647 h 921"/>
                <a:gd name="T14" fmla="*/ 2147483647 w 599"/>
                <a:gd name="T15" fmla="*/ 2147483647 h 921"/>
                <a:gd name="T16" fmla="*/ 2147483647 w 599"/>
                <a:gd name="T17" fmla="*/ 2147483647 h 921"/>
                <a:gd name="T18" fmla="*/ 2147483647 w 599"/>
                <a:gd name="T19" fmla="*/ 2147483647 h 921"/>
                <a:gd name="T20" fmla="*/ 2147483647 w 599"/>
                <a:gd name="T21" fmla="*/ 2147483647 h 921"/>
                <a:gd name="T22" fmla="*/ 2147483647 w 599"/>
                <a:gd name="T23" fmla="*/ 2147483647 h 921"/>
                <a:gd name="T24" fmla="*/ 2147483647 w 599"/>
                <a:gd name="T25" fmla="*/ 2147483647 h 921"/>
                <a:gd name="T26" fmla="*/ 2147483647 w 599"/>
                <a:gd name="T27" fmla="*/ 2147483647 h 921"/>
                <a:gd name="T28" fmla="*/ 2147483647 w 599"/>
                <a:gd name="T29" fmla="*/ 2147483647 h 921"/>
                <a:gd name="T30" fmla="*/ 2147483647 w 599"/>
                <a:gd name="T31" fmla="*/ 2147483647 h 921"/>
                <a:gd name="T32" fmla="*/ 2147483647 w 599"/>
                <a:gd name="T33" fmla="*/ 2147483647 h 921"/>
                <a:gd name="T34" fmla="*/ 2147483647 w 599"/>
                <a:gd name="T35" fmla="*/ 0 h 9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99"/>
                <a:gd name="T55" fmla="*/ 0 h 921"/>
                <a:gd name="T56" fmla="*/ 599 w 599"/>
                <a:gd name="T57" fmla="*/ 921 h 92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99" h="921">
                  <a:moveTo>
                    <a:pt x="505" y="0"/>
                  </a:moveTo>
                  <a:lnTo>
                    <a:pt x="0" y="897"/>
                  </a:lnTo>
                  <a:lnTo>
                    <a:pt x="7" y="899"/>
                  </a:lnTo>
                  <a:lnTo>
                    <a:pt x="25" y="904"/>
                  </a:lnTo>
                  <a:lnTo>
                    <a:pt x="51" y="912"/>
                  </a:lnTo>
                  <a:lnTo>
                    <a:pt x="84" y="917"/>
                  </a:lnTo>
                  <a:lnTo>
                    <a:pt x="102" y="920"/>
                  </a:lnTo>
                  <a:lnTo>
                    <a:pt x="121" y="921"/>
                  </a:lnTo>
                  <a:lnTo>
                    <a:pt x="139" y="921"/>
                  </a:lnTo>
                  <a:lnTo>
                    <a:pt x="158" y="920"/>
                  </a:lnTo>
                  <a:lnTo>
                    <a:pt x="176" y="917"/>
                  </a:lnTo>
                  <a:lnTo>
                    <a:pt x="193" y="913"/>
                  </a:lnTo>
                  <a:lnTo>
                    <a:pt x="202" y="910"/>
                  </a:lnTo>
                  <a:lnTo>
                    <a:pt x="210" y="905"/>
                  </a:lnTo>
                  <a:lnTo>
                    <a:pt x="218" y="901"/>
                  </a:lnTo>
                  <a:lnTo>
                    <a:pt x="225" y="897"/>
                  </a:lnTo>
                  <a:lnTo>
                    <a:pt x="599" y="93"/>
                  </a:lnTo>
                  <a:lnTo>
                    <a:pt x="505" y="0"/>
                  </a:lnTo>
                  <a:close/>
                </a:path>
              </a:pathLst>
            </a:custGeom>
            <a:solidFill>
              <a:srgbClr val="DBA48D"/>
            </a:solidFill>
            <a:ln w="9525">
              <a:noFill/>
              <a:round/>
              <a:headEnd/>
              <a:tailEnd/>
            </a:ln>
          </p:spPr>
          <p:txBody>
            <a:bodyPr/>
            <a:lstStyle/>
            <a:p>
              <a:endParaRPr lang="zh-TW" altLang="en-US"/>
            </a:p>
          </p:txBody>
        </p:sp>
        <p:sp>
          <p:nvSpPr>
            <p:cNvPr id="65" name="Freeform 99"/>
            <p:cNvSpPr>
              <a:spLocks/>
            </p:cNvSpPr>
            <p:nvPr/>
          </p:nvSpPr>
          <p:spPr bwMode="auto">
            <a:xfrm>
              <a:off x="-1136650" y="792163"/>
              <a:ext cx="111125" cy="166687"/>
            </a:xfrm>
            <a:custGeom>
              <a:avLst/>
              <a:gdLst>
                <a:gd name="T0" fmla="*/ 2147483647 w 629"/>
                <a:gd name="T1" fmla="*/ 2147483647 h 944"/>
                <a:gd name="T2" fmla="*/ 2147483647 w 629"/>
                <a:gd name="T3" fmla="*/ 2147483647 h 944"/>
                <a:gd name="T4" fmla="*/ 0 w 629"/>
                <a:gd name="T5" fmla="*/ 2147483647 h 944"/>
                <a:gd name="T6" fmla="*/ 2147483647 w 629"/>
                <a:gd name="T7" fmla="*/ 0 h 944"/>
                <a:gd name="T8" fmla="*/ 2147483647 w 629"/>
                <a:gd name="T9" fmla="*/ 2147483647 h 944"/>
                <a:gd name="T10" fmla="*/ 0 60000 65536"/>
                <a:gd name="T11" fmla="*/ 0 60000 65536"/>
                <a:gd name="T12" fmla="*/ 0 60000 65536"/>
                <a:gd name="T13" fmla="*/ 0 60000 65536"/>
                <a:gd name="T14" fmla="*/ 0 60000 65536"/>
                <a:gd name="T15" fmla="*/ 0 w 629"/>
                <a:gd name="T16" fmla="*/ 0 h 944"/>
                <a:gd name="T17" fmla="*/ 629 w 629"/>
                <a:gd name="T18" fmla="*/ 944 h 944"/>
              </a:gdLst>
              <a:ahLst/>
              <a:cxnLst>
                <a:cxn ang="T10">
                  <a:pos x="T0" y="T1"/>
                </a:cxn>
                <a:cxn ang="T11">
                  <a:pos x="T2" y="T3"/>
                </a:cxn>
                <a:cxn ang="T12">
                  <a:pos x="T4" y="T5"/>
                </a:cxn>
                <a:cxn ang="T13">
                  <a:pos x="T6" y="T7"/>
                </a:cxn>
                <a:cxn ang="T14">
                  <a:pos x="T8" y="T9"/>
                </a:cxn>
              </a:cxnLst>
              <a:rect l="T15" t="T16" r="T17" b="T18"/>
              <a:pathLst>
                <a:path w="629" h="944">
                  <a:moveTo>
                    <a:pt x="629" y="41"/>
                  </a:moveTo>
                  <a:lnTo>
                    <a:pt x="122" y="944"/>
                  </a:lnTo>
                  <a:lnTo>
                    <a:pt x="0" y="841"/>
                  </a:lnTo>
                  <a:lnTo>
                    <a:pt x="496" y="0"/>
                  </a:lnTo>
                  <a:lnTo>
                    <a:pt x="629" y="41"/>
                  </a:lnTo>
                  <a:close/>
                </a:path>
              </a:pathLst>
            </a:custGeom>
            <a:solidFill>
              <a:srgbClr val="DBA48D"/>
            </a:solidFill>
            <a:ln w="9525">
              <a:noFill/>
              <a:round/>
              <a:headEnd/>
              <a:tailEnd/>
            </a:ln>
          </p:spPr>
          <p:txBody>
            <a:bodyPr/>
            <a:lstStyle/>
            <a:p>
              <a:endParaRPr lang="zh-TW" altLang="en-US"/>
            </a:p>
          </p:txBody>
        </p:sp>
        <p:sp>
          <p:nvSpPr>
            <p:cNvPr id="66" name="Freeform 100"/>
            <p:cNvSpPr>
              <a:spLocks/>
            </p:cNvSpPr>
            <p:nvPr/>
          </p:nvSpPr>
          <p:spPr bwMode="auto">
            <a:xfrm>
              <a:off x="-1360488" y="1060450"/>
              <a:ext cx="201613" cy="109537"/>
            </a:xfrm>
            <a:custGeom>
              <a:avLst/>
              <a:gdLst>
                <a:gd name="T0" fmla="*/ 2147483647 w 1147"/>
                <a:gd name="T1" fmla="*/ 2147483647 h 623"/>
                <a:gd name="T2" fmla="*/ 2147483647 w 1147"/>
                <a:gd name="T3" fmla="*/ 2147483647 h 623"/>
                <a:gd name="T4" fmla="*/ 2147483647 w 1147"/>
                <a:gd name="T5" fmla="*/ 2147483647 h 623"/>
                <a:gd name="T6" fmla="*/ 2147483647 w 1147"/>
                <a:gd name="T7" fmla="*/ 2147483647 h 623"/>
                <a:gd name="T8" fmla="*/ 2147483647 w 1147"/>
                <a:gd name="T9" fmla="*/ 2147483647 h 623"/>
                <a:gd name="T10" fmla="*/ 2147483647 w 1147"/>
                <a:gd name="T11" fmla="*/ 2147483647 h 623"/>
                <a:gd name="T12" fmla="*/ 2147483647 w 1147"/>
                <a:gd name="T13" fmla="*/ 2147483647 h 623"/>
                <a:gd name="T14" fmla="*/ 2147483647 w 1147"/>
                <a:gd name="T15" fmla="*/ 2147483647 h 623"/>
                <a:gd name="T16" fmla="*/ 2147483647 w 1147"/>
                <a:gd name="T17" fmla="*/ 2147483647 h 623"/>
                <a:gd name="T18" fmla="*/ 2147483647 w 1147"/>
                <a:gd name="T19" fmla="*/ 2147483647 h 623"/>
                <a:gd name="T20" fmla="*/ 2147483647 w 1147"/>
                <a:gd name="T21" fmla="*/ 2147483647 h 623"/>
                <a:gd name="T22" fmla="*/ 2147483647 w 1147"/>
                <a:gd name="T23" fmla="*/ 2147483647 h 623"/>
                <a:gd name="T24" fmla="*/ 2147483647 w 1147"/>
                <a:gd name="T25" fmla="*/ 2147483647 h 623"/>
                <a:gd name="T26" fmla="*/ 2147483647 w 1147"/>
                <a:gd name="T27" fmla="*/ 2147483647 h 623"/>
                <a:gd name="T28" fmla="*/ 2147483647 w 1147"/>
                <a:gd name="T29" fmla="*/ 2147483647 h 623"/>
                <a:gd name="T30" fmla="*/ 2147483647 w 1147"/>
                <a:gd name="T31" fmla="*/ 2147483647 h 623"/>
                <a:gd name="T32" fmla="*/ 2147483647 w 1147"/>
                <a:gd name="T33" fmla="*/ 2147483647 h 623"/>
                <a:gd name="T34" fmla="*/ 2147483647 w 1147"/>
                <a:gd name="T35" fmla="*/ 2147483647 h 623"/>
                <a:gd name="T36" fmla="*/ 2147483647 w 1147"/>
                <a:gd name="T37" fmla="*/ 2147483647 h 623"/>
                <a:gd name="T38" fmla="*/ 2147483647 w 1147"/>
                <a:gd name="T39" fmla="*/ 2147483647 h 623"/>
                <a:gd name="T40" fmla="*/ 2147483647 w 1147"/>
                <a:gd name="T41" fmla="*/ 2147483647 h 623"/>
                <a:gd name="T42" fmla="*/ 2147483647 w 1147"/>
                <a:gd name="T43" fmla="*/ 2147483647 h 623"/>
                <a:gd name="T44" fmla="*/ 2147483647 w 1147"/>
                <a:gd name="T45" fmla="*/ 2147483647 h 623"/>
                <a:gd name="T46" fmla="*/ 2147483647 w 1147"/>
                <a:gd name="T47" fmla="*/ 2147483647 h 623"/>
                <a:gd name="T48" fmla="*/ 2147483647 w 1147"/>
                <a:gd name="T49" fmla="*/ 2147483647 h 623"/>
                <a:gd name="T50" fmla="*/ 2147483647 w 1147"/>
                <a:gd name="T51" fmla="*/ 2147483647 h 623"/>
                <a:gd name="T52" fmla="*/ 2147483647 w 1147"/>
                <a:gd name="T53" fmla="*/ 2147483647 h 623"/>
                <a:gd name="T54" fmla="*/ 2147483647 w 1147"/>
                <a:gd name="T55" fmla="*/ 2147483647 h 623"/>
                <a:gd name="T56" fmla="*/ 2147483647 w 1147"/>
                <a:gd name="T57" fmla="*/ 2147483647 h 623"/>
                <a:gd name="T58" fmla="*/ 2147483647 w 1147"/>
                <a:gd name="T59" fmla="*/ 2147483647 h 623"/>
                <a:gd name="T60" fmla="*/ 2147483647 w 1147"/>
                <a:gd name="T61" fmla="*/ 2147483647 h 623"/>
                <a:gd name="T62" fmla="*/ 2147483647 w 1147"/>
                <a:gd name="T63" fmla="*/ 2147483647 h 623"/>
                <a:gd name="T64" fmla="*/ 2147483647 w 1147"/>
                <a:gd name="T65" fmla="*/ 2147483647 h 623"/>
                <a:gd name="T66" fmla="*/ 2147483647 w 1147"/>
                <a:gd name="T67" fmla="*/ 2147483647 h 623"/>
                <a:gd name="T68" fmla="*/ 2147483647 w 1147"/>
                <a:gd name="T69" fmla="*/ 2147483647 h 623"/>
                <a:gd name="T70" fmla="*/ 2147483647 w 1147"/>
                <a:gd name="T71" fmla="*/ 2147483647 h 623"/>
                <a:gd name="T72" fmla="*/ 2147483647 w 1147"/>
                <a:gd name="T73" fmla="*/ 2147483647 h 623"/>
                <a:gd name="T74" fmla="*/ 2147483647 w 1147"/>
                <a:gd name="T75" fmla="*/ 2147483647 h 623"/>
                <a:gd name="T76" fmla="*/ 2147483647 w 1147"/>
                <a:gd name="T77" fmla="*/ 2147483647 h 623"/>
                <a:gd name="T78" fmla="*/ 2147483647 w 1147"/>
                <a:gd name="T79" fmla="*/ 2147483647 h 623"/>
                <a:gd name="T80" fmla="*/ 2147483647 w 1147"/>
                <a:gd name="T81" fmla="*/ 2147483647 h 623"/>
                <a:gd name="T82" fmla="*/ 2147483647 w 1147"/>
                <a:gd name="T83" fmla="*/ 2147483647 h 623"/>
                <a:gd name="T84" fmla="*/ 2147483647 w 1147"/>
                <a:gd name="T85" fmla="*/ 2147483647 h 62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147"/>
                <a:gd name="T130" fmla="*/ 0 h 623"/>
                <a:gd name="T131" fmla="*/ 1147 w 1147"/>
                <a:gd name="T132" fmla="*/ 623 h 62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147" h="623">
                  <a:moveTo>
                    <a:pt x="0" y="40"/>
                  </a:moveTo>
                  <a:lnTo>
                    <a:pt x="1" y="47"/>
                  </a:lnTo>
                  <a:lnTo>
                    <a:pt x="5" y="67"/>
                  </a:lnTo>
                  <a:lnTo>
                    <a:pt x="9" y="97"/>
                  </a:lnTo>
                  <a:lnTo>
                    <a:pt x="17" y="135"/>
                  </a:lnTo>
                  <a:lnTo>
                    <a:pt x="24" y="156"/>
                  </a:lnTo>
                  <a:lnTo>
                    <a:pt x="30" y="180"/>
                  </a:lnTo>
                  <a:lnTo>
                    <a:pt x="38" y="205"/>
                  </a:lnTo>
                  <a:lnTo>
                    <a:pt x="46" y="230"/>
                  </a:lnTo>
                  <a:lnTo>
                    <a:pt x="56" y="256"/>
                  </a:lnTo>
                  <a:lnTo>
                    <a:pt x="67" y="284"/>
                  </a:lnTo>
                  <a:lnTo>
                    <a:pt x="80" y="312"/>
                  </a:lnTo>
                  <a:lnTo>
                    <a:pt x="94" y="339"/>
                  </a:lnTo>
                  <a:lnTo>
                    <a:pt x="109" y="368"/>
                  </a:lnTo>
                  <a:lnTo>
                    <a:pt x="125" y="394"/>
                  </a:lnTo>
                  <a:lnTo>
                    <a:pt x="145" y="422"/>
                  </a:lnTo>
                  <a:lnTo>
                    <a:pt x="165" y="448"/>
                  </a:lnTo>
                  <a:lnTo>
                    <a:pt x="186" y="473"/>
                  </a:lnTo>
                  <a:lnTo>
                    <a:pt x="210" y="497"/>
                  </a:lnTo>
                  <a:lnTo>
                    <a:pt x="236" y="520"/>
                  </a:lnTo>
                  <a:lnTo>
                    <a:pt x="263" y="540"/>
                  </a:lnTo>
                  <a:lnTo>
                    <a:pt x="293" y="560"/>
                  </a:lnTo>
                  <a:lnTo>
                    <a:pt x="325" y="577"/>
                  </a:lnTo>
                  <a:lnTo>
                    <a:pt x="359" y="592"/>
                  </a:lnTo>
                  <a:lnTo>
                    <a:pt x="395" y="604"/>
                  </a:lnTo>
                  <a:lnTo>
                    <a:pt x="434" y="613"/>
                  </a:lnTo>
                  <a:lnTo>
                    <a:pt x="474" y="620"/>
                  </a:lnTo>
                  <a:lnTo>
                    <a:pt x="517" y="623"/>
                  </a:lnTo>
                  <a:lnTo>
                    <a:pt x="564" y="623"/>
                  </a:lnTo>
                  <a:lnTo>
                    <a:pt x="610" y="621"/>
                  </a:lnTo>
                  <a:lnTo>
                    <a:pt x="652" y="617"/>
                  </a:lnTo>
                  <a:lnTo>
                    <a:pt x="692" y="611"/>
                  </a:lnTo>
                  <a:lnTo>
                    <a:pt x="730" y="605"/>
                  </a:lnTo>
                  <a:lnTo>
                    <a:pt x="765" y="596"/>
                  </a:lnTo>
                  <a:lnTo>
                    <a:pt x="799" y="588"/>
                  </a:lnTo>
                  <a:lnTo>
                    <a:pt x="830" y="577"/>
                  </a:lnTo>
                  <a:lnTo>
                    <a:pt x="859" y="566"/>
                  </a:lnTo>
                  <a:lnTo>
                    <a:pt x="885" y="553"/>
                  </a:lnTo>
                  <a:lnTo>
                    <a:pt x="909" y="539"/>
                  </a:lnTo>
                  <a:lnTo>
                    <a:pt x="932" y="523"/>
                  </a:lnTo>
                  <a:lnTo>
                    <a:pt x="953" y="508"/>
                  </a:lnTo>
                  <a:lnTo>
                    <a:pt x="972" y="491"/>
                  </a:lnTo>
                  <a:lnTo>
                    <a:pt x="990" y="472"/>
                  </a:lnTo>
                  <a:lnTo>
                    <a:pt x="1006" y="452"/>
                  </a:lnTo>
                  <a:lnTo>
                    <a:pt x="1021" y="432"/>
                  </a:lnTo>
                  <a:lnTo>
                    <a:pt x="1034" y="411"/>
                  </a:lnTo>
                  <a:lnTo>
                    <a:pt x="1047" y="389"/>
                  </a:lnTo>
                  <a:lnTo>
                    <a:pt x="1058" y="367"/>
                  </a:lnTo>
                  <a:lnTo>
                    <a:pt x="1068" y="342"/>
                  </a:lnTo>
                  <a:lnTo>
                    <a:pt x="1078" y="318"/>
                  </a:lnTo>
                  <a:lnTo>
                    <a:pt x="1086" y="293"/>
                  </a:lnTo>
                  <a:lnTo>
                    <a:pt x="1094" y="266"/>
                  </a:lnTo>
                  <a:lnTo>
                    <a:pt x="1101" y="238"/>
                  </a:lnTo>
                  <a:lnTo>
                    <a:pt x="1114" y="183"/>
                  </a:lnTo>
                  <a:lnTo>
                    <a:pt x="1125" y="124"/>
                  </a:lnTo>
                  <a:lnTo>
                    <a:pt x="1136" y="64"/>
                  </a:lnTo>
                  <a:lnTo>
                    <a:pt x="1147" y="0"/>
                  </a:lnTo>
                  <a:lnTo>
                    <a:pt x="1143" y="7"/>
                  </a:lnTo>
                  <a:lnTo>
                    <a:pt x="1129" y="22"/>
                  </a:lnTo>
                  <a:lnTo>
                    <a:pt x="1118" y="34"/>
                  </a:lnTo>
                  <a:lnTo>
                    <a:pt x="1107" y="47"/>
                  </a:lnTo>
                  <a:lnTo>
                    <a:pt x="1092" y="62"/>
                  </a:lnTo>
                  <a:lnTo>
                    <a:pt x="1075" y="77"/>
                  </a:lnTo>
                  <a:lnTo>
                    <a:pt x="1056" y="93"/>
                  </a:lnTo>
                  <a:lnTo>
                    <a:pt x="1034" y="110"/>
                  </a:lnTo>
                  <a:lnTo>
                    <a:pt x="1011" y="128"/>
                  </a:lnTo>
                  <a:lnTo>
                    <a:pt x="986" y="145"/>
                  </a:lnTo>
                  <a:lnTo>
                    <a:pt x="957" y="162"/>
                  </a:lnTo>
                  <a:lnTo>
                    <a:pt x="927" y="179"/>
                  </a:lnTo>
                  <a:lnTo>
                    <a:pt x="895" y="194"/>
                  </a:lnTo>
                  <a:lnTo>
                    <a:pt x="861" y="209"/>
                  </a:lnTo>
                  <a:lnTo>
                    <a:pt x="824" y="222"/>
                  </a:lnTo>
                  <a:lnTo>
                    <a:pt x="784" y="233"/>
                  </a:lnTo>
                  <a:lnTo>
                    <a:pt x="743" y="242"/>
                  </a:lnTo>
                  <a:lnTo>
                    <a:pt x="699" y="249"/>
                  </a:lnTo>
                  <a:lnTo>
                    <a:pt x="653" y="252"/>
                  </a:lnTo>
                  <a:lnTo>
                    <a:pt x="605" y="253"/>
                  </a:lnTo>
                  <a:lnTo>
                    <a:pt x="555" y="252"/>
                  </a:lnTo>
                  <a:lnTo>
                    <a:pt x="502" y="246"/>
                  </a:lnTo>
                  <a:lnTo>
                    <a:pt x="448" y="236"/>
                  </a:lnTo>
                  <a:lnTo>
                    <a:pt x="390" y="224"/>
                  </a:lnTo>
                  <a:lnTo>
                    <a:pt x="331" y="206"/>
                  </a:lnTo>
                  <a:lnTo>
                    <a:pt x="270" y="183"/>
                  </a:lnTo>
                  <a:lnTo>
                    <a:pt x="205" y="156"/>
                  </a:lnTo>
                  <a:lnTo>
                    <a:pt x="139" y="123"/>
                  </a:lnTo>
                  <a:lnTo>
                    <a:pt x="71" y="85"/>
                  </a:lnTo>
                  <a:lnTo>
                    <a:pt x="0" y="40"/>
                  </a:lnTo>
                  <a:close/>
                </a:path>
              </a:pathLst>
            </a:custGeom>
            <a:solidFill>
              <a:srgbClr val="9B5B3E"/>
            </a:solidFill>
            <a:ln w="9525">
              <a:noFill/>
              <a:round/>
              <a:headEnd/>
              <a:tailEnd/>
            </a:ln>
          </p:spPr>
          <p:txBody>
            <a:bodyPr/>
            <a:lstStyle/>
            <a:p>
              <a:endParaRPr lang="zh-TW" altLang="en-US"/>
            </a:p>
          </p:txBody>
        </p:sp>
        <p:sp>
          <p:nvSpPr>
            <p:cNvPr id="67" name="Freeform 101"/>
            <p:cNvSpPr>
              <a:spLocks/>
            </p:cNvSpPr>
            <p:nvPr/>
          </p:nvSpPr>
          <p:spPr bwMode="auto">
            <a:xfrm>
              <a:off x="-1323975" y="1117600"/>
              <a:ext cx="139700" cy="42862"/>
            </a:xfrm>
            <a:custGeom>
              <a:avLst/>
              <a:gdLst>
                <a:gd name="T0" fmla="*/ 2147483647 w 795"/>
                <a:gd name="T1" fmla="*/ 2147483647 h 248"/>
                <a:gd name="T2" fmla="*/ 2147483647 w 795"/>
                <a:gd name="T3" fmla="*/ 2147483647 h 248"/>
                <a:gd name="T4" fmla="*/ 2147483647 w 795"/>
                <a:gd name="T5" fmla="*/ 2147483647 h 248"/>
                <a:gd name="T6" fmla="*/ 2147483647 w 795"/>
                <a:gd name="T7" fmla="*/ 2147483647 h 248"/>
                <a:gd name="T8" fmla="*/ 2147483647 w 795"/>
                <a:gd name="T9" fmla="*/ 2147483647 h 248"/>
                <a:gd name="T10" fmla="*/ 2147483647 w 795"/>
                <a:gd name="T11" fmla="*/ 2147483647 h 248"/>
                <a:gd name="T12" fmla="*/ 2147483647 w 795"/>
                <a:gd name="T13" fmla="*/ 2147483647 h 248"/>
                <a:gd name="T14" fmla="*/ 2147483647 w 795"/>
                <a:gd name="T15" fmla="*/ 2147483647 h 248"/>
                <a:gd name="T16" fmla="*/ 2147483647 w 795"/>
                <a:gd name="T17" fmla="*/ 2147483647 h 248"/>
                <a:gd name="T18" fmla="*/ 2147483647 w 795"/>
                <a:gd name="T19" fmla="*/ 2147483647 h 248"/>
                <a:gd name="T20" fmla="*/ 2147483647 w 795"/>
                <a:gd name="T21" fmla="*/ 2147483647 h 248"/>
                <a:gd name="T22" fmla="*/ 2147483647 w 795"/>
                <a:gd name="T23" fmla="*/ 2147483647 h 248"/>
                <a:gd name="T24" fmla="*/ 2147483647 w 795"/>
                <a:gd name="T25" fmla="*/ 2147483647 h 248"/>
                <a:gd name="T26" fmla="*/ 2147483647 w 795"/>
                <a:gd name="T27" fmla="*/ 2147483647 h 248"/>
                <a:gd name="T28" fmla="*/ 2147483647 w 795"/>
                <a:gd name="T29" fmla="*/ 2147483647 h 248"/>
                <a:gd name="T30" fmla="*/ 2147483647 w 795"/>
                <a:gd name="T31" fmla="*/ 2147483647 h 248"/>
                <a:gd name="T32" fmla="*/ 2147483647 w 795"/>
                <a:gd name="T33" fmla="*/ 2147483647 h 248"/>
                <a:gd name="T34" fmla="*/ 2147483647 w 795"/>
                <a:gd name="T35" fmla="*/ 2147483647 h 248"/>
                <a:gd name="T36" fmla="*/ 2147483647 w 795"/>
                <a:gd name="T37" fmla="*/ 2147483647 h 248"/>
                <a:gd name="T38" fmla="*/ 2147483647 w 795"/>
                <a:gd name="T39" fmla="*/ 2147483647 h 248"/>
                <a:gd name="T40" fmla="*/ 2147483647 w 795"/>
                <a:gd name="T41" fmla="*/ 2147483647 h 248"/>
                <a:gd name="T42" fmla="*/ 2147483647 w 795"/>
                <a:gd name="T43" fmla="*/ 2147483647 h 248"/>
                <a:gd name="T44" fmla="*/ 2147483647 w 795"/>
                <a:gd name="T45" fmla="*/ 2147483647 h 248"/>
                <a:gd name="T46" fmla="*/ 2147483647 w 795"/>
                <a:gd name="T47" fmla="*/ 2147483647 h 248"/>
                <a:gd name="T48" fmla="*/ 2147483647 w 795"/>
                <a:gd name="T49" fmla="*/ 2147483647 h 248"/>
                <a:gd name="T50" fmla="*/ 2147483647 w 795"/>
                <a:gd name="T51" fmla="*/ 2147483647 h 248"/>
                <a:gd name="T52" fmla="*/ 2147483647 w 795"/>
                <a:gd name="T53" fmla="*/ 2147483647 h 248"/>
                <a:gd name="T54" fmla="*/ 2147483647 w 795"/>
                <a:gd name="T55" fmla="*/ 0 h 248"/>
                <a:gd name="T56" fmla="*/ 2147483647 w 795"/>
                <a:gd name="T57" fmla="*/ 2147483647 h 248"/>
                <a:gd name="T58" fmla="*/ 2147483647 w 795"/>
                <a:gd name="T59" fmla="*/ 2147483647 h 248"/>
                <a:gd name="T60" fmla="*/ 2147483647 w 795"/>
                <a:gd name="T61" fmla="*/ 2147483647 h 248"/>
                <a:gd name="T62" fmla="*/ 2147483647 w 795"/>
                <a:gd name="T63" fmla="*/ 2147483647 h 248"/>
                <a:gd name="T64" fmla="*/ 2147483647 w 795"/>
                <a:gd name="T65" fmla="*/ 2147483647 h 248"/>
                <a:gd name="T66" fmla="*/ 2147483647 w 795"/>
                <a:gd name="T67" fmla="*/ 2147483647 h 248"/>
                <a:gd name="T68" fmla="*/ 2147483647 w 795"/>
                <a:gd name="T69" fmla="*/ 2147483647 h 24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95"/>
                <a:gd name="T106" fmla="*/ 0 h 248"/>
                <a:gd name="T107" fmla="*/ 795 w 795"/>
                <a:gd name="T108" fmla="*/ 248 h 24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95" h="248">
                  <a:moveTo>
                    <a:pt x="0" y="100"/>
                  </a:moveTo>
                  <a:lnTo>
                    <a:pt x="2" y="104"/>
                  </a:lnTo>
                  <a:lnTo>
                    <a:pt x="7" y="113"/>
                  </a:lnTo>
                  <a:lnTo>
                    <a:pt x="12" y="121"/>
                  </a:lnTo>
                  <a:lnTo>
                    <a:pt x="18" y="128"/>
                  </a:lnTo>
                  <a:lnTo>
                    <a:pt x="27" y="137"/>
                  </a:lnTo>
                  <a:lnTo>
                    <a:pt x="37" y="146"/>
                  </a:lnTo>
                  <a:lnTo>
                    <a:pt x="50" y="157"/>
                  </a:lnTo>
                  <a:lnTo>
                    <a:pt x="66" y="168"/>
                  </a:lnTo>
                  <a:lnTo>
                    <a:pt x="85" y="178"/>
                  </a:lnTo>
                  <a:lnTo>
                    <a:pt x="106" y="190"/>
                  </a:lnTo>
                  <a:lnTo>
                    <a:pt x="132" y="200"/>
                  </a:lnTo>
                  <a:lnTo>
                    <a:pt x="161" y="211"/>
                  </a:lnTo>
                  <a:lnTo>
                    <a:pt x="194" y="222"/>
                  </a:lnTo>
                  <a:lnTo>
                    <a:pt x="232" y="231"/>
                  </a:lnTo>
                  <a:lnTo>
                    <a:pt x="251" y="235"/>
                  </a:lnTo>
                  <a:lnTo>
                    <a:pt x="271" y="240"/>
                  </a:lnTo>
                  <a:lnTo>
                    <a:pt x="293" y="243"/>
                  </a:lnTo>
                  <a:lnTo>
                    <a:pt x="313" y="245"/>
                  </a:lnTo>
                  <a:lnTo>
                    <a:pt x="334" y="247"/>
                  </a:lnTo>
                  <a:lnTo>
                    <a:pt x="354" y="248"/>
                  </a:lnTo>
                  <a:lnTo>
                    <a:pt x="375" y="248"/>
                  </a:lnTo>
                  <a:lnTo>
                    <a:pt x="397" y="248"/>
                  </a:lnTo>
                  <a:lnTo>
                    <a:pt x="417" y="247"/>
                  </a:lnTo>
                  <a:lnTo>
                    <a:pt x="438" y="245"/>
                  </a:lnTo>
                  <a:lnTo>
                    <a:pt x="458" y="243"/>
                  </a:lnTo>
                  <a:lnTo>
                    <a:pt x="479" y="240"/>
                  </a:lnTo>
                  <a:lnTo>
                    <a:pt x="499" y="236"/>
                  </a:lnTo>
                  <a:lnTo>
                    <a:pt x="519" y="232"/>
                  </a:lnTo>
                  <a:lnTo>
                    <a:pt x="540" y="227"/>
                  </a:lnTo>
                  <a:lnTo>
                    <a:pt x="559" y="220"/>
                  </a:lnTo>
                  <a:lnTo>
                    <a:pt x="578" y="214"/>
                  </a:lnTo>
                  <a:lnTo>
                    <a:pt x="597" y="208"/>
                  </a:lnTo>
                  <a:lnTo>
                    <a:pt x="615" y="199"/>
                  </a:lnTo>
                  <a:lnTo>
                    <a:pt x="633" y="191"/>
                  </a:lnTo>
                  <a:lnTo>
                    <a:pt x="650" y="181"/>
                  </a:lnTo>
                  <a:lnTo>
                    <a:pt x="667" y="172"/>
                  </a:lnTo>
                  <a:lnTo>
                    <a:pt x="683" y="160"/>
                  </a:lnTo>
                  <a:lnTo>
                    <a:pt x="698" y="150"/>
                  </a:lnTo>
                  <a:lnTo>
                    <a:pt x="713" y="137"/>
                  </a:lnTo>
                  <a:lnTo>
                    <a:pt x="727" y="124"/>
                  </a:lnTo>
                  <a:lnTo>
                    <a:pt x="741" y="110"/>
                  </a:lnTo>
                  <a:lnTo>
                    <a:pt x="754" y="95"/>
                  </a:lnTo>
                  <a:lnTo>
                    <a:pt x="765" y="81"/>
                  </a:lnTo>
                  <a:lnTo>
                    <a:pt x="776" y="65"/>
                  </a:lnTo>
                  <a:lnTo>
                    <a:pt x="786" y="48"/>
                  </a:lnTo>
                  <a:lnTo>
                    <a:pt x="795" y="30"/>
                  </a:lnTo>
                  <a:lnTo>
                    <a:pt x="789" y="29"/>
                  </a:lnTo>
                  <a:lnTo>
                    <a:pt x="769" y="26"/>
                  </a:lnTo>
                  <a:lnTo>
                    <a:pt x="739" y="21"/>
                  </a:lnTo>
                  <a:lnTo>
                    <a:pt x="700" y="17"/>
                  </a:lnTo>
                  <a:lnTo>
                    <a:pt x="651" y="12"/>
                  </a:lnTo>
                  <a:lnTo>
                    <a:pt x="597" y="8"/>
                  </a:lnTo>
                  <a:lnTo>
                    <a:pt x="536" y="3"/>
                  </a:lnTo>
                  <a:lnTo>
                    <a:pt x="473" y="1"/>
                  </a:lnTo>
                  <a:lnTo>
                    <a:pt x="440" y="0"/>
                  </a:lnTo>
                  <a:lnTo>
                    <a:pt x="407" y="1"/>
                  </a:lnTo>
                  <a:lnTo>
                    <a:pt x="374" y="1"/>
                  </a:lnTo>
                  <a:lnTo>
                    <a:pt x="340" y="3"/>
                  </a:lnTo>
                  <a:lnTo>
                    <a:pt x="306" y="5"/>
                  </a:lnTo>
                  <a:lnTo>
                    <a:pt x="274" y="9"/>
                  </a:lnTo>
                  <a:lnTo>
                    <a:pt x="242" y="12"/>
                  </a:lnTo>
                  <a:lnTo>
                    <a:pt x="210" y="17"/>
                  </a:lnTo>
                  <a:lnTo>
                    <a:pt x="178" y="23"/>
                  </a:lnTo>
                  <a:lnTo>
                    <a:pt x="149" y="31"/>
                  </a:lnTo>
                  <a:lnTo>
                    <a:pt x="120" y="38"/>
                  </a:lnTo>
                  <a:lnTo>
                    <a:pt x="92" y="48"/>
                  </a:lnTo>
                  <a:lnTo>
                    <a:pt x="67" y="59"/>
                  </a:lnTo>
                  <a:lnTo>
                    <a:pt x="43" y="71"/>
                  </a:lnTo>
                  <a:lnTo>
                    <a:pt x="20" y="85"/>
                  </a:lnTo>
                  <a:lnTo>
                    <a:pt x="0" y="100"/>
                  </a:lnTo>
                  <a:close/>
                </a:path>
              </a:pathLst>
            </a:custGeom>
            <a:solidFill>
              <a:srgbClr val="EE9D8F"/>
            </a:solidFill>
            <a:ln w="9525">
              <a:noFill/>
              <a:round/>
              <a:headEnd/>
              <a:tailEnd/>
            </a:ln>
          </p:spPr>
          <p:txBody>
            <a:bodyPr/>
            <a:lstStyle/>
            <a:p>
              <a:endParaRPr lang="zh-TW" altLang="en-US"/>
            </a:p>
          </p:txBody>
        </p:sp>
        <p:sp>
          <p:nvSpPr>
            <p:cNvPr id="68" name="Freeform 102"/>
            <p:cNvSpPr>
              <a:spLocks/>
            </p:cNvSpPr>
            <p:nvPr/>
          </p:nvSpPr>
          <p:spPr bwMode="auto">
            <a:xfrm>
              <a:off x="-1296988" y="1195388"/>
              <a:ext cx="55563" cy="14287"/>
            </a:xfrm>
            <a:custGeom>
              <a:avLst/>
              <a:gdLst>
                <a:gd name="T0" fmla="*/ 0 w 308"/>
                <a:gd name="T1" fmla="*/ 2147483647 h 79"/>
                <a:gd name="T2" fmla="*/ 2147483647 w 308"/>
                <a:gd name="T3" fmla="*/ 2147483647 h 79"/>
                <a:gd name="T4" fmla="*/ 2147483647 w 308"/>
                <a:gd name="T5" fmla="*/ 2147483647 h 79"/>
                <a:gd name="T6" fmla="*/ 2147483647 w 308"/>
                <a:gd name="T7" fmla="*/ 2147483647 h 79"/>
                <a:gd name="T8" fmla="*/ 2147483647 w 308"/>
                <a:gd name="T9" fmla="*/ 2147483647 h 79"/>
                <a:gd name="T10" fmla="*/ 2147483647 w 308"/>
                <a:gd name="T11" fmla="*/ 2147483647 h 79"/>
                <a:gd name="T12" fmla="*/ 2147483647 w 308"/>
                <a:gd name="T13" fmla="*/ 2147483647 h 79"/>
                <a:gd name="T14" fmla="*/ 2147483647 w 308"/>
                <a:gd name="T15" fmla="*/ 2147483647 h 79"/>
                <a:gd name="T16" fmla="*/ 2147483647 w 308"/>
                <a:gd name="T17" fmla="*/ 2147483647 h 79"/>
                <a:gd name="T18" fmla="*/ 2147483647 w 308"/>
                <a:gd name="T19" fmla="*/ 2147483647 h 79"/>
                <a:gd name="T20" fmla="*/ 2147483647 w 308"/>
                <a:gd name="T21" fmla="*/ 2147483647 h 79"/>
                <a:gd name="T22" fmla="*/ 2147483647 w 308"/>
                <a:gd name="T23" fmla="*/ 2147483647 h 79"/>
                <a:gd name="T24" fmla="*/ 2147483647 w 308"/>
                <a:gd name="T25" fmla="*/ 2147483647 h 79"/>
                <a:gd name="T26" fmla="*/ 2147483647 w 308"/>
                <a:gd name="T27" fmla="*/ 2147483647 h 79"/>
                <a:gd name="T28" fmla="*/ 2147483647 w 308"/>
                <a:gd name="T29" fmla="*/ 2147483647 h 79"/>
                <a:gd name="T30" fmla="*/ 2147483647 w 308"/>
                <a:gd name="T31" fmla="*/ 2147483647 h 79"/>
                <a:gd name="T32" fmla="*/ 2147483647 w 308"/>
                <a:gd name="T33" fmla="*/ 2147483647 h 79"/>
                <a:gd name="T34" fmla="*/ 2147483647 w 308"/>
                <a:gd name="T35" fmla="*/ 2147483647 h 79"/>
                <a:gd name="T36" fmla="*/ 2147483647 w 308"/>
                <a:gd name="T37" fmla="*/ 2147483647 h 79"/>
                <a:gd name="T38" fmla="*/ 2147483647 w 308"/>
                <a:gd name="T39" fmla="*/ 2147483647 h 79"/>
                <a:gd name="T40" fmla="*/ 2147483647 w 308"/>
                <a:gd name="T41" fmla="*/ 2147483647 h 79"/>
                <a:gd name="T42" fmla="*/ 2147483647 w 308"/>
                <a:gd name="T43" fmla="*/ 2147483647 h 79"/>
                <a:gd name="T44" fmla="*/ 2147483647 w 308"/>
                <a:gd name="T45" fmla="*/ 0 h 79"/>
                <a:gd name="T46" fmla="*/ 2147483647 w 308"/>
                <a:gd name="T47" fmla="*/ 2147483647 h 79"/>
                <a:gd name="T48" fmla="*/ 2147483647 w 308"/>
                <a:gd name="T49" fmla="*/ 2147483647 h 79"/>
                <a:gd name="T50" fmla="*/ 2147483647 w 308"/>
                <a:gd name="T51" fmla="*/ 2147483647 h 79"/>
                <a:gd name="T52" fmla="*/ 2147483647 w 308"/>
                <a:gd name="T53" fmla="*/ 2147483647 h 79"/>
                <a:gd name="T54" fmla="*/ 2147483647 w 308"/>
                <a:gd name="T55" fmla="*/ 2147483647 h 79"/>
                <a:gd name="T56" fmla="*/ 2147483647 w 308"/>
                <a:gd name="T57" fmla="*/ 2147483647 h 79"/>
                <a:gd name="T58" fmla="*/ 2147483647 w 308"/>
                <a:gd name="T59" fmla="*/ 2147483647 h 79"/>
                <a:gd name="T60" fmla="*/ 2147483647 w 308"/>
                <a:gd name="T61" fmla="*/ 2147483647 h 79"/>
                <a:gd name="T62" fmla="*/ 2147483647 w 308"/>
                <a:gd name="T63" fmla="*/ 2147483647 h 79"/>
                <a:gd name="T64" fmla="*/ 2147483647 w 308"/>
                <a:gd name="T65" fmla="*/ 2147483647 h 79"/>
                <a:gd name="T66" fmla="*/ 2147483647 w 308"/>
                <a:gd name="T67" fmla="*/ 2147483647 h 79"/>
                <a:gd name="T68" fmla="*/ 2147483647 w 308"/>
                <a:gd name="T69" fmla="*/ 2147483647 h 79"/>
                <a:gd name="T70" fmla="*/ 2147483647 w 308"/>
                <a:gd name="T71" fmla="*/ 2147483647 h 79"/>
                <a:gd name="T72" fmla="*/ 2147483647 w 308"/>
                <a:gd name="T73" fmla="*/ 2147483647 h 79"/>
                <a:gd name="T74" fmla="*/ 2147483647 w 308"/>
                <a:gd name="T75" fmla="*/ 2147483647 h 79"/>
                <a:gd name="T76" fmla="*/ 2147483647 w 308"/>
                <a:gd name="T77" fmla="*/ 2147483647 h 79"/>
                <a:gd name="T78" fmla="*/ 2147483647 w 308"/>
                <a:gd name="T79" fmla="*/ 2147483647 h 79"/>
                <a:gd name="T80" fmla="*/ 0 w 308"/>
                <a:gd name="T81" fmla="*/ 2147483647 h 7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8"/>
                <a:gd name="T124" fmla="*/ 0 h 79"/>
                <a:gd name="T125" fmla="*/ 308 w 308"/>
                <a:gd name="T126" fmla="*/ 79 h 7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8" h="79">
                  <a:moveTo>
                    <a:pt x="0" y="28"/>
                  </a:moveTo>
                  <a:lnTo>
                    <a:pt x="6" y="34"/>
                  </a:lnTo>
                  <a:lnTo>
                    <a:pt x="23" y="46"/>
                  </a:lnTo>
                  <a:lnTo>
                    <a:pt x="36" y="54"/>
                  </a:lnTo>
                  <a:lnTo>
                    <a:pt x="51" y="61"/>
                  </a:lnTo>
                  <a:lnTo>
                    <a:pt x="68" y="69"/>
                  </a:lnTo>
                  <a:lnTo>
                    <a:pt x="88" y="74"/>
                  </a:lnTo>
                  <a:lnTo>
                    <a:pt x="99" y="76"/>
                  </a:lnTo>
                  <a:lnTo>
                    <a:pt x="109" y="78"/>
                  </a:lnTo>
                  <a:lnTo>
                    <a:pt x="121" y="79"/>
                  </a:lnTo>
                  <a:lnTo>
                    <a:pt x="132" y="79"/>
                  </a:lnTo>
                  <a:lnTo>
                    <a:pt x="145" y="78"/>
                  </a:lnTo>
                  <a:lnTo>
                    <a:pt x="158" y="77"/>
                  </a:lnTo>
                  <a:lnTo>
                    <a:pt x="172" y="75"/>
                  </a:lnTo>
                  <a:lnTo>
                    <a:pt x="185" y="72"/>
                  </a:lnTo>
                  <a:lnTo>
                    <a:pt x="199" y="68"/>
                  </a:lnTo>
                  <a:lnTo>
                    <a:pt x="214" y="62"/>
                  </a:lnTo>
                  <a:lnTo>
                    <a:pt x="229" y="55"/>
                  </a:lnTo>
                  <a:lnTo>
                    <a:pt x="245" y="47"/>
                  </a:lnTo>
                  <a:lnTo>
                    <a:pt x="260" y="38"/>
                  </a:lnTo>
                  <a:lnTo>
                    <a:pt x="275" y="26"/>
                  </a:lnTo>
                  <a:lnTo>
                    <a:pt x="292" y="15"/>
                  </a:lnTo>
                  <a:lnTo>
                    <a:pt x="308" y="0"/>
                  </a:lnTo>
                  <a:lnTo>
                    <a:pt x="300" y="4"/>
                  </a:lnTo>
                  <a:lnTo>
                    <a:pt x="277" y="12"/>
                  </a:lnTo>
                  <a:lnTo>
                    <a:pt x="260" y="18"/>
                  </a:lnTo>
                  <a:lnTo>
                    <a:pt x="241" y="24"/>
                  </a:lnTo>
                  <a:lnTo>
                    <a:pt x="219" y="29"/>
                  </a:lnTo>
                  <a:lnTo>
                    <a:pt x="196" y="36"/>
                  </a:lnTo>
                  <a:lnTo>
                    <a:pt x="172" y="40"/>
                  </a:lnTo>
                  <a:lnTo>
                    <a:pt x="147" y="44"/>
                  </a:lnTo>
                  <a:lnTo>
                    <a:pt x="121" y="46"/>
                  </a:lnTo>
                  <a:lnTo>
                    <a:pt x="95" y="47"/>
                  </a:lnTo>
                  <a:lnTo>
                    <a:pt x="83" y="47"/>
                  </a:lnTo>
                  <a:lnTo>
                    <a:pt x="70" y="46"/>
                  </a:lnTo>
                  <a:lnTo>
                    <a:pt x="57" y="45"/>
                  </a:lnTo>
                  <a:lnTo>
                    <a:pt x="46" y="43"/>
                  </a:lnTo>
                  <a:lnTo>
                    <a:pt x="34" y="41"/>
                  </a:lnTo>
                  <a:lnTo>
                    <a:pt x="22" y="37"/>
                  </a:lnTo>
                  <a:lnTo>
                    <a:pt x="11" y="34"/>
                  </a:lnTo>
                  <a:lnTo>
                    <a:pt x="0" y="28"/>
                  </a:lnTo>
                  <a:close/>
                </a:path>
              </a:pathLst>
            </a:custGeom>
            <a:solidFill>
              <a:srgbClr val="D68767"/>
            </a:solidFill>
            <a:ln w="9525">
              <a:noFill/>
              <a:round/>
              <a:headEnd/>
              <a:tailEnd/>
            </a:ln>
          </p:spPr>
          <p:txBody>
            <a:bodyPr/>
            <a:lstStyle/>
            <a:p>
              <a:endParaRPr lang="zh-TW" altLang="en-US"/>
            </a:p>
          </p:txBody>
        </p:sp>
        <p:sp>
          <p:nvSpPr>
            <p:cNvPr id="69" name="Freeform 103"/>
            <p:cNvSpPr>
              <a:spLocks/>
            </p:cNvSpPr>
            <p:nvPr/>
          </p:nvSpPr>
          <p:spPr bwMode="auto">
            <a:xfrm>
              <a:off x="-1517650" y="706438"/>
              <a:ext cx="149225" cy="47625"/>
            </a:xfrm>
            <a:custGeom>
              <a:avLst/>
              <a:gdLst>
                <a:gd name="T0" fmla="*/ 0 w 841"/>
                <a:gd name="T1" fmla="*/ 2147483647 h 266"/>
                <a:gd name="T2" fmla="*/ 2147483647 w 841"/>
                <a:gd name="T3" fmla="*/ 2147483647 h 266"/>
                <a:gd name="T4" fmla="*/ 2147483647 w 841"/>
                <a:gd name="T5" fmla="*/ 2147483647 h 266"/>
                <a:gd name="T6" fmla="*/ 2147483647 w 841"/>
                <a:gd name="T7" fmla="*/ 2147483647 h 266"/>
                <a:gd name="T8" fmla="*/ 2147483647 w 841"/>
                <a:gd name="T9" fmla="*/ 2147483647 h 266"/>
                <a:gd name="T10" fmla="*/ 2147483647 w 841"/>
                <a:gd name="T11" fmla="*/ 2147483647 h 266"/>
                <a:gd name="T12" fmla="*/ 2147483647 w 841"/>
                <a:gd name="T13" fmla="*/ 2147483647 h 266"/>
                <a:gd name="T14" fmla="*/ 2147483647 w 841"/>
                <a:gd name="T15" fmla="*/ 2147483647 h 266"/>
                <a:gd name="T16" fmla="*/ 2147483647 w 841"/>
                <a:gd name="T17" fmla="*/ 2147483647 h 266"/>
                <a:gd name="T18" fmla="*/ 2147483647 w 841"/>
                <a:gd name="T19" fmla="*/ 2147483647 h 266"/>
                <a:gd name="T20" fmla="*/ 2147483647 w 841"/>
                <a:gd name="T21" fmla="*/ 2147483647 h 266"/>
                <a:gd name="T22" fmla="*/ 2147483647 w 841"/>
                <a:gd name="T23" fmla="*/ 2147483647 h 266"/>
                <a:gd name="T24" fmla="*/ 2147483647 w 841"/>
                <a:gd name="T25" fmla="*/ 2147483647 h 266"/>
                <a:gd name="T26" fmla="*/ 2147483647 w 841"/>
                <a:gd name="T27" fmla="*/ 2147483647 h 266"/>
                <a:gd name="T28" fmla="*/ 2147483647 w 841"/>
                <a:gd name="T29" fmla="*/ 2147483647 h 266"/>
                <a:gd name="T30" fmla="*/ 2147483647 w 841"/>
                <a:gd name="T31" fmla="*/ 2147483647 h 266"/>
                <a:gd name="T32" fmla="*/ 2147483647 w 841"/>
                <a:gd name="T33" fmla="*/ 2147483647 h 266"/>
                <a:gd name="T34" fmla="*/ 2147483647 w 841"/>
                <a:gd name="T35" fmla="*/ 2147483647 h 266"/>
                <a:gd name="T36" fmla="*/ 2147483647 w 841"/>
                <a:gd name="T37" fmla="*/ 2147483647 h 266"/>
                <a:gd name="T38" fmla="*/ 2147483647 w 841"/>
                <a:gd name="T39" fmla="*/ 2147483647 h 266"/>
                <a:gd name="T40" fmla="*/ 2147483647 w 841"/>
                <a:gd name="T41" fmla="*/ 2147483647 h 266"/>
                <a:gd name="T42" fmla="*/ 2147483647 w 841"/>
                <a:gd name="T43" fmla="*/ 0 h 266"/>
                <a:gd name="T44" fmla="*/ 2147483647 w 841"/>
                <a:gd name="T45" fmla="*/ 2147483647 h 266"/>
                <a:gd name="T46" fmla="*/ 2147483647 w 841"/>
                <a:gd name="T47" fmla="*/ 2147483647 h 266"/>
                <a:gd name="T48" fmla="*/ 2147483647 w 841"/>
                <a:gd name="T49" fmla="*/ 2147483647 h 266"/>
                <a:gd name="T50" fmla="*/ 2147483647 w 841"/>
                <a:gd name="T51" fmla="*/ 2147483647 h 266"/>
                <a:gd name="T52" fmla="*/ 2147483647 w 841"/>
                <a:gd name="T53" fmla="*/ 2147483647 h 266"/>
                <a:gd name="T54" fmla="*/ 2147483647 w 841"/>
                <a:gd name="T55" fmla="*/ 2147483647 h 266"/>
                <a:gd name="T56" fmla="*/ 2147483647 w 841"/>
                <a:gd name="T57" fmla="*/ 2147483647 h 266"/>
                <a:gd name="T58" fmla="*/ 2147483647 w 841"/>
                <a:gd name="T59" fmla="*/ 2147483647 h 266"/>
                <a:gd name="T60" fmla="*/ 2147483647 w 841"/>
                <a:gd name="T61" fmla="*/ 2147483647 h 266"/>
                <a:gd name="T62" fmla="*/ 2147483647 w 841"/>
                <a:gd name="T63" fmla="*/ 2147483647 h 266"/>
                <a:gd name="T64" fmla="*/ 2147483647 w 841"/>
                <a:gd name="T65" fmla="*/ 2147483647 h 266"/>
                <a:gd name="T66" fmla="*/ 2147483647 w 841"/>
                <a:gd name="T67" fmla="*/ 2147483647 h 266"/>
                <a:gd name="T68" fmla="*/ 2147483647 w 841"/>
                <a:gd name="T69" fmla="*/ 2147483647 h 266"/>
                <a:gd name="T70" fmla="*/ 2147483647 w 841"/>
                <a:gd name="T71" fmla="*/ 2147483647 h 266"/>
                <a:gd name="T72" fmla="*/ 2147483647 w 841"/>
                <a:gd name="T73" fmla="*/ 2147483647 h 266"/>
                <a:gd name="T74" fmla="*/ 2147483647 w 841"/>
                <a:gd name="T75" fmla="*/ 2147483647 h 266"/>
                <a:gd name="T76" fmla="*/ 2147483647 w 841"/>
                <a:gd name="T77" fmla="*/ 2147483647 h 266"/>
                <a:gd name="T78" fmla="*/ 2147483647 w 841"/>
                <a:gd name="T79" fmla="*/ 2147483647 h 266"/>
                <a:gd name="T80" fmla="*/ 2147483647 w 841"/>
                <a:gd name="T81" fmla="*/ 2147483647 h 266"/>
                <a:gd name="T82" fmla="*/ 2147483647 w 841"/>
                <a:gd name="T83" fmla="*/ 2147483647 h 266"/>
                <a:gd name="T84" fmla="*/ 2147483647 w 841"/>
                <a:gd name="T85" fmla="*/ 2147483647 h 266"/>
                <a:gd name="T86" fmla="*/ 2147483647 w 841"/>
                <a:gd name="T87" fmla="*/ 2147483647 h 266"/>
                <a:gd name="T88" fmla="*/ 2147483647 w 841"/>
                <a:gd name="T89" fmla="*/ 2147483647 h 266"/>
                <a:gd name="T90" fmla="*/ 2147483647 w 841"/>
                <a:gd name="T91" fmla="*/ 2147483647 h 266"/>
                <a:gd name="T92" fmla="*/ 2147483647 w 841"/>
                <a:gd name="T93" fmla="*/ 2147483647 h 266"/>
                <a:gd name="T94" fmla="*/ 2147483647 w 841"/>
                <a:gd name="T95" fmla="*/ 2147483647 h 266"/>
                <a:gd name="T96" fmla="*/ 2147483647 w 841"/>
                <a:gd name="T97" fmla="*/ 2147483647 h 266"/>
                <a:gd name="T98" fmla="*/ 2147483647 w 841"/>
                <a:gd name="T99" fmla="*/ 2147483647 h 266"/>
                <a:gd name="T100" fmla="*/ 2147483647 w 841"/>
                <a:gd name="T101" fmla="*/ 2147483647 h 266"/>
                <a:gd name="T102" fmla="*/ 2147483647 w 841"/>
                <a:gd name="T103" fmla="*/ 2147483647 h 266"/>
                <a:gd name="T104" fmla="*/ 2147483647 w 841"/>
                <a:gd name="T105" fmla="*/ 2147483647 h 266"/>
                <a:gd name="T106" fmla="*/ 2147483647 w 841"/>
                <a:gd name="T107" fmla="*/ 2147483647 h 266"/>
                <a:gd name="T108" fmla="*/ 0 w 841"/>
                <a:gd name="T109" fmla="*/ 2147483647 h 26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41"/>
                <a:gd name="T166" fmla="*/ 0 h 266"/>
                <a:gd name="T167" fmla="*/ 841 w 841"/>
                <a:gd name="T168" fmla="*/ 266 h 26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41" h="266">
                  <a:moveTo>
                    <a:pt x="0" y="266"/>
                  </a:moveTo>
                  <a:lnTo>
                    <a:pt x="3" y="261"/>
                  </a:lnTo>
                  <a:lnTo>
                    <a:pt x="13" y="248"/>
                  </a:lnTo>
                  <a:lnTo>
                    <a:pt x="31" y="228"/>
                  </a:lnTo>
                  <a:lnTo>
                    <a:pt x="56" y="202"/>
                  </a:lnTo>
                  <a:lnTo>
                    <a:pt x="71" y="188"/>
                  </a:lnTo>
                  <a:lnTo>
                    <a:pt x="88" y="174"/>
                  </a:lnTo>
                  <a:lnTo>
                    <a:pt x="106" y="158"/>
                  </a:lnTo>
                  <a:lnTo>
                    <a:pt x="125" y="142"/>
                  </a:lnTo>
                  <a:lnTo>
                    <a:pt x="147" y="126"/>
                  </a:lnTo>
                  <a:lnTo>
                    <a:pt x="169" y="110"/>
                  </a:lnTo>
                  <a:lnTo>
                    <a:pt x="195" y="95"/>
                  </a:lnTo>
                  <a:lnTo>
                    <a:pt x="220" y="80"/>
                  </a:lnTo>
                  <a:lnTo>
                    <a:pt x="248" y="66"/>
                  </a:lnTo>
                  <a:lnTo>
                    <a:pt x="277" y="52"/>
                  </a:lnTo>
                  <a:lnTo>
                    <a:pt x="308" y="40"/>
                  </a:lnTo>
                  <a:lnTo>
                    <a:pt x="341" y="29"/>
                  </a:lnTo>
                  <a:lnTo>
                    <a:pt x="375" y="19"/>
                  </a:lnTo>
                  <a:lnTo>
                    <a:pt x="410" y="12"/>
                  </a:lnTo>
                  <a:lnTo>
                    <a:pt x="447" y="5"/>
                  </a:lnTo>
                  <a:lnTo>
                    <a:pt x="485" y="2"/>
                  </a:lnTo>
                  <a:lnTo>
                    <a:pt x="524" y="0"/>
                  </a:lnTo>
                  <a:lnTo>
                    <a:pt x="565" y="1"/>
                  </a:lnTo>
                  <a:lnTo>
                    <a:pt x="608" y="4"/>
                  </a:lnTo>
                  <a:lnTo>
                    <a:pt x="651" y="11"/>
                  </a:lnTo>
                  <a:lnTo>
                    <a:pt x="697" y="20"/>
                  </a:lnTo>
                  <a:lnTo>
                    <a:pt x="743" y="33"/>
                  </a:lnTo>
                  <a:lnTo>
                    <a:pt x="791" y="50"/>
                  </a:lnTo>
                  <a:lnTo>
                    <a:pt x="841" y="70"/>
                  </a:lnTo>
                  <a:lnTo>
                    <a:pt x="836" y="68"/>
                  </a:lnTo>
                  <a:lnTo>
                    <a:pt x="821" y="64"/>
                  </a:lnTo>
                  <a:lnTo>
                    <a:pt x="796" y="58"/>
                  </a:lnTo>
                  <a:lnTo>
                    <a:pt x="764" y="52"/>
                  </a:lnTo>
                  <a:lnTo>
                    <a:pt x="723" y="45"/>
                  </a:lnTo>
                  <a:lnTo>
                    <a:pt x="676" y="40"/>
                  </a:lnTo>
                  <a:lnTo>
                    <a:pt x="650" y="39"/>
                  </a:lnTo>
                  <a:lnTo>
                    <a:pt x="623" y="38"/>
                  </a:lnTo>
                  <a:lnTo>
                    <a:pt x="594" y="37"/>
                  </a:lnTo>
                  <a:lnTo>
                    <a:pt x="564" y="38"/>
                  </a:lnTo>
                  <a:lnTo>
                    <a:pt x="533" y="39"/>
                  </a:lnTo>
                  <a:lnTo>
                    <a:pt x="501" y="42"/>
                  </a:lnTo>
                  <a:lnTo>
                    <a:pt x="468" y="47"/>
                  </a:lnTo>
                  <a:lnTo>
                    <a:pt x="434" y="52"/>
                  </a:lnTo>
                  <a:lnTo>
                    <a:pt x="399" y="58"/>
                  </a:lnTo>
                  <a:lnTo>
                    <a:pt x="364" y="67"/>
                  </a:lnTo>
                  <a:lnTo>
                    <a:pt x="329" y="77"/>
                  </a:lnTo>
                  <a:lnTo>
                    <a:pt x="293" y="89"/>
                  </a:lnTo>
                  <a:lnTo>
                    <a:pt x="256" y="104"/>
                  </a:lnTo>
                  <a:lnTo>
                    <a:pt x="219" y="120"/>
                  </a:lnTo>
                  <a:lnTo>
                    <a:pt x="183" y="138"/>
                  </a:lnTo>
                  <a:lnTo>
                    <a:pt x="146" y="158"/>
                  </a:lnTo>
                  <a:lnTo>
                    <a:pt x="109" y="181"/>
                  </a:lnTo>
                  <a:lnTo>
                    <a:pt x="72" y="206"/>
                  </a:lnTo>
                  <a:lnTo>
                    <a:pt x="36" y="235"/>
                  </a:lnTo>
                  <a:lnTo>
                    <a:pt x="0" y="266"/>
                  </a:lnTo>
                  <a:close/>
                </a:path>
              </a:pathLst>
            </a:custGeom>
            <a:solidFill>
              <a:srgbClr val="9E7771"/>
            </a:solidFill>
            <a:ln w="9525">
              <a:noFill/>
              <a:round/>
              <a:headEnd/>
              <a:tailEnd/>
            </a:ln>
          </p:spPr>
          <p:txBody>
            <a:bodyPr/>
            <a:lstStyle/>
            <a:p>
              <a:endParaRPr lang="zh-TW" altLang="en-US"/>
            </a:p>
          </p:txBody>
        </p:sp>
        <p:sp>
          <p:nvSpPr>
            <p:cNvPr id="70" name="Freeform 104"/>
            <p:cNvSpPr>
              <a:spLocks/>
            </p:cNvSpPr>
            <p:nvPr/>
          </p:nvSpPr>
          <p:spPr bwMode="auto">
            <a:xfrm>
              <a:off x="-1154113" y="776288"/>
              <a:ext cx="150813" cy="39687"/>
            </a:xfrm>
            <a:custGeom>
              <a:avLst/>
              <a:gdLst>
                <a:gd name="T0" fmla="*/ 0 w 860"/>
                <a:gd name="T1" fmla="*/ 2147483647 h 229"/>
                <a:gd name="T2" fmla="*/ 2147483647 w 860"/>
                <a:gd name="T3" fmla="*/ 2147483647 h 229"/>
                <a:gd name="T4" fmla="*/ 2147483647 w 860"/>
                <a:gd name="T5" fmla="*/ 2147483647 h 229"/>
                <a:gd name="T6" fmla="*/ 2147483647 w 860"/>
                <a:gd name="T7" fmla="*/ 2147483647 h 229"/>
                <a:gd name="T8" fmla="*/ 2147483647 w 860"/>
                <a:gd name="T9" fmla="*/ 2147483647 h 229"/>
                <a:gd name="T10" fmla="*/ 2147483647 w 860"/>
                <a:gd name="T11" fmla="*/ 2147483647 h 229"/>
                <a:gd name="T12" fmla="*/ 2147483647 w 860"/>
                <a:gd name="T13" fmla="*/ 2147483647 h 229"/>
                <a:gd name="T14" fmla="*/ 2147483647 w 860"/>
                <a:gd name="T15" fmla="*/ 2147483647 h 229"/>
                <a:gd name="T16" fmla="*/ 2147483647 w 860"/>
                <a:gd name="T17" fmla="*/ 2147483647 h 229"/>
                <a:gd name="T18" fmla="*/ 2147483647 w 860"/>
                <a:gd name="T19" fmla="*/ 2147483647 h 229"/>
                <a:gd name="T20" fmla="*/ 2147483647 w 860"/>
                <a:gd name="T21" fmla="*/ 2147483647 h 229"/>
                <a:gd name="T22" fmla="*/ 2147483647 w 860"/>
                <a:gd name="T23" fmla="*/ 2147483647 h 229"/>
                <a:gd name="T24" fmla="*/ 2147483647 w 860"/>
                <a:gd name="T25" fmla="*/ 2147483647 h 229"/>
                <a:gd name="T26" fmla="*/ 2147483647 w 860"/>
                <a:gd name="T27" fmla="*/ 2147483647 h 229"/>
                <a:gd name="T28" fmla="*/ 2147483647 w 860"/>
                <a:gd name="T29" fmla="*/ 2147483647 h 229"/>
                <a:gd name="T30" fmla="*/ 2147483647 w 860"/>
                <a:gd name="T31" fmla="*/ 2147483647 h 229"/>
                <a:gd name="T32" fmla="*/ 2147483647 w 860"/>
                <a:gd name="T33" fmla="*/ 2147483647 h 229"/>
                <a:gd name="T34" fmla="*/ 2147483647 w 860"/>
                <a:gd name="T35" fmla="*/ 2147483647 h 229"/>
                <a:gd name="T36" fmla="*/ 2147483647 w 860"/>
                <a:gd name="T37" fmla="*/ 2147483647 h 229"/>
                <a:gd name="T38" fmla="*/ 2147483647 w 860"/>
                <a:gd name="T39" fmla="*/ 2147483647 h 229"/>
                <a:gd name="T40" fmla="*/ 2147483647 w 860"/>
                <a:gd name="T41" fmla="*/ 0 h 229"/>
                <a:gd name="T42" fmla="*/ 2147483647 w 860"/>
                <a:gd name="T43" fmla="*/ 2147483647 h 229"/>
                <a:gd name="T44" fmla="*/ 2147483647 w 860"/>
                <a:gd name="T45" fmla="*/ 2147483647 h 229"/>
                <a:gd name="T46" fmla="*/ 2147483647 w 860"/>
                <a:gd name="T47" fmla="*/ 2147483647 h 229"/>
                <a:gd name="T48" fmla="*/ 2147483647 w 860"/>
                <a:gd name="T49" fmla="*/ 2147483647 h 229"/>
                <a:gd name="T50" fmla="*/ 2147483647 w 860"/>
                <a:gd name="T51" fmla="*/ 2147483647 h 229"/>
                <a:gd name="T52" fmla="*/ 2147483647 w 860"/>
                <a:gd name="T53" fmla="*/ 2147483647 h 229"/>
                <a:gd name="T54" fmla="*/ 2147483647 w 860"/>
                <a:gd name="T55" fmla="*/ 2147483647 h 229"/>
                <a:gd name="T56" fmla="*/ 2147483647 w 860"/>
                <a:gd name="T57" fmla="*/ 2147483647 h 229"/>
                <a:gd name="T58" fmla="*/ 2147483647 w 860"/>
                <a:gd name="T59" fmla="*/ 2147483647 h 229"/>
                <a:gd name="T60" fmla="*/ 2147483647 w 860"/>
                <a:gd name="T61" fmla="*/ 2147483647 h 229"/>
                <a:gd name="T62" fmla="*/ 2147483647 w 860"/>
                <a:gd name="T63" fmla="*/ 2147483647 h 229"/>
                <a:gd name="T64" fmla="*/ 2147483647 w 860"/>
                <a:gd name="T65" fmla="*/ 2147483647 h 229"/>
                <a:gd name="T66" fmla="*/ 2147483647 w 860"/>
                <a:gd name="T67" fmla="*/ 2147483647 h 229"/>
                <a:gd name="T68" fmla="*/ 2147483647 w 860"/>
                <a:gd name="T69" fmla="*/ 2147483647 h 229"/>
                <a:gd name="T70" fmla="*/ 2147483647 w 860"/>
                <a:gd name="T71" fmla="*/ 2147483647 h 229"/>
                <a:gd name="T72" fmla="*/ 2147483647 w 860"/>
                <a:gd name="T73" fmla="*/ 2147483647 h 229"/>
                <a:gd name="T74" fmla="*/ 2147483647 w 860"/>
                <a:gd name="T75" fmla="*/ 2147483647 h 229"/>
                <a:gd name="T76" fmla="*/ 2147483647 w 860"/>
                <a:gd name="T77" fmla="*/ 2147483647 h 229"/>
                <a:gd name="T78" fmla="*/ 2147483647 w 860"/>
                <a:gd name="T79" fmla="*/ 2147483647 h 229"/>
                <a:gd name="T80" fmla="*/ 2147483647 w 860"/>
                <a:gd name="T81" fmla="*/ 2147483647 h 229"/>
                <a:gd name="T82" fmla="*/ 2147483647 w 860"/>
                <a:gd name="T83" fmla="*/ 2147483647 h 229"/>
                <a:gd name="T84" fmla="*/ 2147483647 w 860"/>
                <a:gd name="T85" fmla="*/ 2147483647 h 229"/>
                <a:gd name="T86" fmla="*/ 2147483647 w 860"/>
                <a:gd name="T87" fmla="*/ 2147483647 h 229"/>
                <a:gd name="T88" fmla="*/ 2147483647 w 860"/>
                <a:gd name="T89" fmla="*/ 2147483647 h 229"/>
                <a:gd name="T90" fmla="*/ 2147483647 w 860"/>
                <a:gd name="T91" fmla="*/ 2147483647 h 229"/>
                <a:gd name="T92" fmla="*/ 2147483647 w 860"/>
                <a:gd name="T93" fmla="*/ 2147483647 h 229"/>
                <a:gd name="T94" fmla="*/ 2147483647 w 860"/>
                <a:gd name="T95" fmla="*/ 2147483647 h 229"/>
                <a:gd name="T96" fmla="*/ 2147483647 w 860"/>
                <a:gd name="T97" fmla="*/ 2147483647 h 229"/>
                <a:gd name="T98" fmla="*/ 2147483647 w 860"/>
                <a:gd name="T99" fmla="*/ 2147483647 h 229"/>
                <a:gd name="T100" fmla="*/ 2147483647 w 860"/>
                <a:gd name="T101" fmla="*/ 2147483647 h 229"/>
                <a:gd name="T102" fmla="*/ 2147483647 w 860"/>
                <a:gd name="T103" fmla="*/ 2147483647 h 229"/>
                <a:gd name="T104" fmla="*/ 2147483647 w 860"/>
                <a:gd name="T105" fmla="*/ 2147483647 h 229"/>
                <a:gd name="T106" fmla="*/ 2147483647 w 860"/>
                <a:gd name="T107" fmla="*/ 2147483647 h 229"/>
                <a:gd name="T108" fmla="*/ 2147483647 w 860"/>
                <a:gd name="T109" fmla="*/ 2147483647 h 229"/>
                <a:gd name="T110" fmla="*/ 2147483647 w 860"/>
                <a:gd name="T111" fmla="*/ 2147483647 h 229"/>
                <a:gd name="T112" fmla="*/ 0 w 860"/>
                <a:gd name="T113" fmla="*/ 2147483647 h 22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60"/>
                <a:gd name="T172" fmla="*/ 0 h 229"/>
                <a:gd name="T173" fmla="*/ 860 w 860"/>
                <a:gd name="T174" fmla="*/ 229 h 22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60" h="229">
                  <a:moveTo>
                    <a:pt x="0" y="229"/>
                  </a:moveTo>
                  <a:lnTo>
                    <a:pt x="4" y="224"/>
                  </a:lnTo>
                  <a:lnTo>
                    <a:pt x="17" y="212"/>
                  </a:lnTo>
                  <a:lnTo>
                    <a:pt x="37" y="193"/>
                  </a:lnTo>
                  <a:lnTo>
                    <a:pt x="65" y="169"/>
                  </a:lnTo>
                  <a:lnTo>
                    <a:pt x="82" y="156"/>
                  </a:lnTo>
                  <a:lnTo>
                    <a:pt x="100" y="142"/>
                  </a:lnTo>
                  <a:lnTo>
                    <a:pt x="120" y="128"/>
                  </a:lnTo>
                  <a:lnTo>
                    <a:pt x="141" y="113"/>
                  </a:lnTo>
                  <a:lnTo>
                    <a:pt x="164" y="99"/>
                  </a:lnTo>
                  <a:lnTo>
                    <a:pt x="190" y="85"/>
                  </a:lnTo>
                  <a:lnTo>
                    <a:pt x="216" y="72"/>
                  </a:lnTo>
                  <a:lnTo>
                    <a:pt x="244" y="58"/>
                  </a:lnTo>
                  <a:lnTo>
                    <a:pt x="274" y="46"/>
                  </a:lnTo>
                  <a:lnTo>
                    <a:pt x="304" y="35"/>
                  </a:lnTo>
                  <a:lnTo>
                    <a:pt x="337" y="25"/>
                  </a:lnTo>
                  <a:lnTo>
                    <a:pt x="370" y="16"/>
                  </a:lnTo>
                  <a:lnTo>
                    <a:pt x="405" y="9"/>
                  </a:lnTo>
                  <a:lnTo>
                    <a:pt x="441" y="4"/>
                  </a:lnTo>
                  <a:lnTo>
                    <a:pt x="478" y="1"/>
                  </a:lnTo>
                  <a:lnTo>
                    <a:pt x="517" y="0"/>
                  </a:lnTo>
                  <a:lnTo>
                    <a:pt x="556" y="2"/>
                  </a:lnTo>
                  <a:lnTo>
                    <a:pt x="597" y="6"/>
                  </a:lnTo>
                  <a:lnTo>
                    <a:pt x="638" y="14"/>
                  </a:lnTo>
                  <a:lnTo>
                    <a:pt x="681" y="23"/>
                  </a:lnTo>
                  <a:lnTo>
                    <a:pt x="725" y="37"/>
                  </a:lnTo>
                  <a:lnTo>
                    <a:pt x="769" y="54"/>
                  </a:lnTo>
                  <a:lnTo>
                    <a:pt x="814" y="74"/>
                  </a:lnTo>
                  <a:lnTo>
                    <a:pt x="860" y="98"/>
                  </a:lnTo>
                  <a:lnTo>
                    <a:pt x="855" y="96"/>
                  </a:lnTo>
                  <a:lnTo>
                    <a:pt x="842" y="91"/>
                  </a:lnTo>
                  <a:lnTo>
                    <a:pt x="820" y="82"/>
                  </a:lnTo>
                  <a:lnTo>
                    <a:pt x="791" y="74"/>
                  </a:lnTo>
                  <a:lnTo>
                    <a:pt x="773" y="69"/>
                  </a:lnTo>
                  <a:lnTo>
                    <a:pt x="752" y="64"/>
                  </a:lnTo>
                  <a:lnTo>
                    <a:pt x="731" y="60"/>
                  </a:lnTo>
                  <a:lnTo>
                    <a:pt x="709" y="56"/>
                  </a:lnTo>
                  <a:lnTo>
                    <a:pt x="685" y="52"/>
                  </a:lnTo>
                  <a:lnTo>
                    <a:pt x="658" y="49"/>
                  </a:lnTo>
                  <a:lnTo>
                    <a:pt x="631" y="46"/>
                  </a:lnTo>
                  <a:lnTo>
                    <a:pt x="602" y="44"/>
                  </a:lnTo>
                  <a:lnTo>
                    <a:pt x="571" y="43"/>
                  </a:lnTo>
                  <a:lnTo>
                    <a:pt x="541" y="43"/>
                  </a:lnTo>
                  <a:lnTo>
                    <a:pt x="508" y="45"/>
                  </a:lnTo>
                  <a:lnTo>
                    <a:pt x="474" y="48"/>
                  </a:lnTo>
                  <a:lnTo>
                    <a:pt x="439" y="52"/>
                  </a:lnTo>
                  <a:lnTo>
                    <a:pt x="403" y="58"/>
                  </a:lnTo>
                  <a:lnTo>
                    <a:pt x="366" y="66"/>
                  </a:lnTo>
                  <a:lnTo>
                    <a:pt x="328" y="74"/>
                  </a:lnTo>
                  <a:lnTo>
                    <a:pt x="289" y="86"/>
                  </a:lnTo>
                  <a:lnTo>
                    <a:pt x="249" y="98"/>
                  </a:lnTo>
                  <a:lnTo>
                    <a:pt x="209" y="114"/>
                  </a:lnTo>
                  <a:lnTo>
                    <a:pt x="169" y="132"/>
                  </a:lnTo>
                  <a:lnTo>
                    <a:pt x="127" y="152"/>
                  </a:lnTo>
                  <a:lnTo>
                    <a:pt x="85" y="175"/>
                  </a:lnTo>
                  <a:lnTo>
                    <a:pt x="43" y="200"/>
                  </a:lnTo>
                  <a:lnTo>
                    <a:pt x="0" y="229"/>
                  </a:lnTo>
                  <a:close/>
                </a:path>
              </a:pathLst>
            </a:custGeom>
            <a:solidFill>
              <a:srgbClr val="9E7771"/>
            </a:solidFill>
            <a:ln w="9525">
              <a:noFill/>
              <a:round/>
              <a:headEnd/>
              <a:tailEnd/>
            </a:ln>
          </p:spPr>
          <p:txBody>
            <a:bodyPr/>
            <a:lstStyle/>
            <a:p>
              <a:endParaRPr lang="zh-TW" altLang="en-US"/>
            </a:p>
          </p:txBody>
        </p:sp>
        <p:sp>
          <p:nvSpPr>
            <p:cNvPr id="71" name="Freeform 105"/>
            <p:cNvSpPr>
              <a:spLocks/>
            </p:cNvSpPr>
            <p:nvPr/>
          </p:nvSpPr>
          <p:spPr bwMode="auto">
            <a:xfrm>
              <a:off x="-1284288" y="817563"/>
              <a:ext cx="82550" cy="17462"/>
            </a:xfrm>
            <a:custGeom>
              <a:avLst/>
              <a:gdLst>
                <a:gd name="T0" fmla="*/ 0 w 467"/>
                <a:gd name="T1" fmla="*/ 2147483647 h 100"/>
                <a:gd name="T2" fmla="*/ 2147483647 w 467"/>
                <a:gd name="T3" fmla="*/ 2147483647 h 100"/>
                <a:gd name="T4" fmla="*/ 2147483647 w 467"/>
                <a:gd name="T5" fmla="*/ 2147483647 h 100"/>
                <a:gd name="T6" fmla="*/ 2147483647 w 467"/>
                <a:gd name="T7" fmla="*/ 2147483647 h 100"/>
                <a:gd name="T8" fmla="*/ 2147483647 w 467"/>
                <a:gd name="T9" fmla="*/ 2147483647 h 100"/>
                <a:gd name="T10" fmla="*/ 2147483647 w 467"/>
                <a:gd name="T11" fmla="*/ 2147483647 h 100"/>
                <a:gd name="T12" fmla="*/ 2147483647 w 467"/>
                <a:gd name="T13" fmla="*/ 2147483647 h 100"/>
                <a:gd name="T14" fmla="*/ 2147483647 w 467"/>
                <a:gd name="T15" fmla="*/ 2147483647 h 100"/>
                <a:gd name="T16" fmla="*/ 2147483647 w 467"/>
                <a:gd name="T17" fmla="*/ 2147483647 h 100"/>
                <a:gd name="T18" fmla="*/ 2147483647 w 467"/>
                <a:gd name="T19" fmla="*/ 2147483647 h 100"/>
                <a:gd name="T20" fmla="*/ 2147483647 w 467"/>
                <a:gd name="T21" fmla="*/ 2147483647 h 100"/>
                <a:gd name="T22" fmla="*/ 2147483647 w 467"/>
                <a:gd name="T23" fmla="*/ 2147483647 h 100"/>
                <a:gd name="T24" fmla="*/ 2147483647 w 467"/>
                <a:gd name="T25" fmla="*/ 0 h 100"/>
                <a:gd name="T26" fmla="*/ 2147483647 w 467"/>
                <a:gd name="T27" fmla="*/ 2147483647 h 100"/>
                <a:gd name="T28" fmla="*/ 2147483647 w 467"/>
                <a:gd name="T29" fmla="*/ 2147483647 h 100"/>
                <a:gd name="T30" fmla="*/ 2147483647 w 467"/>
                <a:gd name="T31" fmla="*/ 2147483647 h 100"/>
                <a:gd name="T32" fmla="*/ 2147483647 w 467"/>
                <a:gd name="T33" fmla="*/ 2147483647 h 100"/>
                <a:gd name="T34" fmla="*/ 2147483647 w 467"/>
                <a:gd name="T35" fmla="*/ 2147483647 h 100"/>
                <a:gd name="T36" fmla="*/ 2147483647 w 467"/>
                <a:gd name="T37" fmla="*/ 2147483647 h 100"/>
                <a:gd name="T38" fmla="*/ 2147483647 w 467"/>
                <a:gd name="T39" fmla="*/ 2147483647 h 100"/>
                <a:gd name="T40" fmla="*/ 2147483647 w 467"/>
                <a:gd name="T41" fmla="*/ 2147483647 h 100"/>
                <a:gd name="T42" fmla="*/ 2147483647 w 467"/>
                <a:gd name="T43" fmla="*/ 2147483647 h 100"/>
                <a:gd name="T44" fmla="*/ 2147483647 w 467"/>
                <a:gd name="T45" fmla="*/ 2147483647 h 100"/>
                <a:gd name="T46" fmla="*/ 2147483647 w 467"/>
                <a:gd name="T47" fmla="*/ 2147483647 h 100"/>
                <a:gd name="T48" fmla="*/ 2147483647 w 467"/>
                <a:gd name="T49" fmla="*/ 2147483647 h 100"/>
                <a:gd name="T50" fmla="*/ 2147483647 w 467"/>
                <a:gd name="T51" fmla="*/ 2147483647 h 100"/>
                <a:gd name="T52" fmla="*/ 2147483647 w 467"/>
                <a:gd name="T53" fmla="*/ 2147483647 h 100"/>
                <a:gd name="T54" fmla="*/ 2147483647 w 467"/>
                <a:gd name="T55" fmla="*/ 2147483647 h 100"/>
                <a:gd name="T56" fmla="*/ 2147483647 w 467"/>
                <a:gd name="T57" fmla="*/ 2147483647 h 100"/>
                <a:gd name="T58" fmla="*/ 2147483647 w 467"/>
                <a:gd name="T59" fmla="*/ 2147483647 h 100"/>
                <a:gd name="T60" fmla="*/ 2147483647 w 467"/>
                <a:gd name="T61" fmla="*/ 2147483647 h 100"/>
                <a:gd name="T62" fmla="*/ 2147483647 w 467"/>
                <a:gd name="T63" fmla="*/ 2147483647 h 100"/>
                <a:gd name="T64" fmla="*/ 2147483647 w 467"/>
                <a:gd name="T65" fmla="*/ 2147483647 h 100"/>
                <a:gd name="T66" fmla="*/ 2147483647 w 467"/>
                <a:gd name="T67" fmla="*/ 2147483647 h 100"/>
                <a:gd name="T68" fmla="*/ 2147483647 w 467"/>
                <a:gd name="T69" fmla="*/ 2147483647 h 100"/>
                <a:gd name="T70" fmla="*/ 2147483647 w 467"/>
                <a:gd name="T71" fmla="*/ 2147483647 h 100"/>
                <a:gd name="T72" fmla="*/ 2147483647 w 467"/>
                <a:gd name="T73" fmla="*/ 2147483647 h 100"/>
                <a:gd name="T74" fmla="*/ 2147483647 w 467"/>
                <a:gd name="T75" fmla="*/ 2147483647 h 100"/>
                <a:gd name="T76" fmla="*/ 2147483647 w 467"/>
                <a:gd name="T77" fmla="*/ 2147483647 h 100"/>
                <a:gd name="T78" fmla="*/ 2147483647 w 467"/>
                <a:gd name="T79" fmla="*/ 2147483647 h 100"/>
                <a:gd name="T80" fmla="*/ 2147483647 w 467"/>
                <a:gd name="T81" fmla="*/ 2147483647 h 100"/>
                <a:gd name="T82" fmla="*/ 2147483647 w 467"/>
                <a:gd name="T83" fmla="*/ 2147483647 h 100"/>
                <a:gd name="T84" fmla="*/ 2147483647 w 467"/>
                <a:gd name="T85" fmla="*/ 2147483647 h 100"/>
                <a:gd name="T86" fmla="*/ 2147483647 w 467"/>
                <a:gd name="T87" fmla="*/ 2147483647 h 100"/>
                <a:gd name="T88" fmla="*/ 0 w 467"/>
                <a:gd name="T89" fmla="*/ 2147483647 h 10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67"/>
                <a:gd name="T136" fmla="*/ 0 h 100"/>
                <a:gd name="T137" fmla="*/ 467 w 467"/>
                <a:gd name="T138" fmla="*/ 100 h 10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67" h="100">
                  <a:moveTo>
                    <a:pt x="0" y="72"/>
                  </a:moveTo>
                  <a:lnTo>
                    <a:pt x="9" y="65"/>
                  </a:lnTo>
                  <a:lnTo>
                    <a:pt x="37" y="47"/>
                  </a:lnTo>
                  <a:lnTo>
                    <a:pt x="57" y="37"/>
                  </a:lnTo>
                  <a:lnTo>
                    <a:pt x="81" y="27"/>
                  </a:lnTo>
                  <a:lnTo>
                    <a:pt x="94" y="22"/>
                  </a:lnTo>
                  <a:lnTo>
                    <a:pt x="108" y="17"/>
                  </a:lnTo>
                  <a:lnTo>
                    <a:pt x="123" y="13"/>
                  </a:lnTo>
                  <a:lnTo>
                    <a:pt x="138" y="9"/>
                  </a:lnTo>
                  <a:lnTo>
                    <a:pt x="155" y="6"/>
                  </a:lnTo>
                  <a:lnTo>
                    <a:pt x="172" y="4"/>
                  </a:lnTo>
                  <a:lnTo>
                    <a:pt x="189" y="1"/>
                  </a:lnTo>
                  <a:lnTo>
                    <a:pt x="208" y="0"/>
                  </a:lnTo>
                  <a:lnTo>
                    <a:pt x="227" y="1"/>
                  </a:lnTo>
                  <a:lnTo>
                    <a:pt x="247" y="2"/>
                  </a:lnTo>
                  <a:lnTo>
                    <a:pt x="267" y="5"/>
                  </a:lnTo>
                  <a:lnTo>
                    <a:pt x="288" y="9"/>
                  </a:lnTo>
                  <a:lnTo>
                    <a:pt x="309" y="14"/>
                  </a:lnTo>
                  <a:lnTo>
                    <a:pt x="330" y="22"/>
                  </a:lnTo>
                  <a:lnTo>
                    <a:pt x="353" y="30"/>
                  </a:lnTo>
                  <a:lnTo>
                    <a:pt x="375" y="40"/>
                  </a:lnTo>
                  <a:lnTo>
                    <a:pt x="397" y="52"/>
                  </a:lnTo>
                  <a:lnTo>
                    <a:pt x="420" y="66"/>
                  </a:lnTo>
                  <a:lnTo>
                    <a:pt x="444" y="82"/>
                  </a:lnTo>
                  <a:lnTo>
                    <a:pt x="467" y="100"/>
                  </a:lnTo>
                  <a:lnTo>
                    <a:pt x="454" y="95"/>
                  </a:lnTo>
                  <a:lnTo>
                    <a:pt x="419" y="83"/>
                  </a:lnTo>
                  <a:lnTo>
                    <a:pt x="394" y="74"/>
                  </a:lnTo>
                  <a:lnTo>
                    <a:pt x="366" y="66"/>
                  </a:lnTo>
                  <a:lnTo>
                    <a:pt x="335" y="59"/>
                  </a:lnTo>
                  <a:lnTo>
                    <a:pt x="300" y="51"/>
                  </a:lnTo>
                  <a:lnTo>
                    <a:pt x="264" y="45"/>
                  </a:lnTo>
                  <a:lnTo>
                    <a:pt x="225" y="40"/>
                  </a:lnTo>
                  <a:lnTo>
                    <a:pt x="206" y="38"/>
                  </a:lnTo>
                  <a:lnTo>
                    <a:pt x="186" y="37"/>
                  </a:lnTo>
                  <a:lnTo>
                    <a:pt x="167" y="36"/>
                  </a:lnTo>
                  <a:lnTo>
                    <a:pt x="148" y="37"/>
                  </a:lnTo>
                  <a:lnTo>
                    <a:pt x="128" y="38"/>
                  </a:lnTo>
                  <a:lnTo>
                    <a:pt x="109" y="40"/>
                  </a:lnTo>
                  <a:lnTo>
                    <a:pt x="90" y="43"/>
                  </a:lnTo>
                  <a:lnTo>
                    <a:pt x="71" y="46"/>
                  </a:lnTo>
                  <a:lnTo>
                    <a:pt x="53" y="51"/>
                  </a:lnTo>
                  <a:lnTo>
                    <a:pt x="34" y="56"/>
                  </a:lnTo>
                  <a:lnTo>
                    <a:pt x="17" y="64"/>
                  </a:lnTo>
                  <a:lnTo>
                    <a:pt x="0" y="72"/>
                  </a:lnTo>
                  <a:close/>
                </a:path>
              </a:pathLst>
            </a:custGeom>
            <a:solidFill>
              <a:srgbClr val="9E7771"/>
            </a:solidFill>
            <a:ln w="9525">
              <a:noFill/>
              <a:round/>
              <a:headEnd/>
              <a:tailEnd/>
            </a:ln>
          </p:spPr>
          <p:txBody>
            <a:bodyPr/>
            <a:lstStyle/>
            <a:p>
              <a:endParaRPr lang="zh-TW" altLang="en-US"/>
            </a:p>
          </p:txBody>
        </p:sp>
        <p:sp>
          <p:nvSpPr>
            <p:cNvPr id="72" name="Freeform 106"/>
            <p:cNvSpPr>
              <a:spLocks/>
            </p:cNvSpPr>
            <p:nvPr/>
          </p:nvSpPr>
          <p:spPr bwMode="auto">
            <a:xfrm>
              <a:off x="-1244600" y="439738"/>
              <a:ext cx="309563" cy="323850"/>
            </a:xfrm>
            <a:custGeom>
              <a:avLst/>
              <a:gdLst>
                <a:gd name="T0" fmla="*/ 2147483647 w 1757"/>
                <a:gd name="T1" fmla="*/ 2147483647 h 1831"/>
                <a:gd name="T2" fmla="*/ 2147483647 w 1757"/>
                <a:gd name="T3" fmla="*/ 2147483647 h 1831"/>
                <a:gd name="T4" fmla="*/ 2147483647 w 1757"/>
                <a:gd name="T5" fmla="*/ 2147483647 h 1831"/>
                <a:gd name="T6" fmla="*/ 2147483647 w 1757"/>
                <a:gd name="T7" fmla="*/ 2147483647 h 1831"/>
                <a:gd name="T8" fmla="*/ 2147483647 w 1757"/>
                <a:gd name="T9" fmla="*/ 2147483647 h 1831"/>
                <a:gd name="T10" fmla="*/ 2147483647 w 1757"/>
                <a:gd name="T11" fmla="*/ 2147483647 h 1831"/>
                <a:gd name="T12" fmla="*/ 2147483647 w 1757"/>
                <a:gd name="T13" fmla="*/ 2147483647 h 1831"/>
                <a:gd name="T14" fmla="*/ 2147483647 w 1757"/>
                <a:gd name="T15" fmla="*/ 2147483647 h 1831"/>
                <a:gd name="T16" fmla="*/ 2147483647 w 1757"/>
                <a:gd name="T17" fmla="*/ 2147483647 h 1831"/>
                <a:gd name="T18" fmla="*/ 2147483647 w 1757"/>
                <a:gd name="T19" fmla="*/ 2147483647 h 1831"/>
                <a:gd name="T20" fmla="*/ 2147483647 w 1757"/>
                <a:gd name="T21" fmla="*/ 2147483647 h 1831"/>
                <a:gd name="T22" fmla="*/ 2147483647 w 1757"/>
                <a:gd name="T23" fmla="*/ 2147483647 h 1831"/>
                <a:gd name="T24" fmla="*/ 2147483647 w 1757"/>
                <a:gd name="T25" fmla="*/ 2147483647 h 1831"/>
                <a:gd name="T26" fmla="*/ 2147483647 w 1757"/>
                <a:gd name="T27" fmla="*/ 2147483647 h 1831"/>
                <a:gd name="T28" fmla="*/ 2147483647 w 1757"/>
                <a:gd name="T29" fmla="*/ 2147483647 h 1831"/>
                <a:gd name="T30" fmla="*/ 2147483647 w 1757"/>
                <a:gd name="T31" fmla="*/ 2147483647 h 1831"/>
                <a:gd name="T32" fmla="*/ 2147483647 w 1757"/>
                <a:gd name="T33" fmla="*/ 2147483647 h 1831"/>
                <a:gd name="T34" fmla="*/ 2147483647 w 1757"/>
                <a:gd name="T35" fmla="*/ 2147483647 h 1831"/>
                <a:gd name="T36" fmla="*/ 2147483647 w 1757"/>
                <a:gd name="T37" fmla="*/ 2147483647 h 1831"/>
                <a:gd name="T38" fmla="*/ 2147483647 w 1757"/>
                <a:gd name="T39" fmla="*/ 2147483647 h 1831"/>
                <a:gd name="T40" fmla="*/ 2147483647 w 1757"/>
                <a:gd name="T41" fmla="*/ 2147483647 h 1831"/>
                <a:gd name="T42" fmla="*/ 2147483647 w 1757"/>
                <a:gd name="T43" fmla="*/ 2147483647 h 1831"/>
                <a:gd name="T44" fmla="*/ 2147483647 w 1757"/>
                <a:gd name="T45" fmla="*/ 2147483647 h 1831"/>
                <a:gd name="T46" fmla="*/ 2147483647 w 1757"/>
                <a:gd name="T47" fmla="*/ 2147483647 h 1831"/>
                <a:gd name="T48" fmla="*/ 2147483647 w 1757"/>
                <a:gd name="T49" fmla="*/ 2147483647 h 1831"/>
                <a:gd name="T50" fmla="*/ 2147483647 w 1757"/>
                <a:gd name="T51" fmla="*/ 2147483647 h 1831"/>
                <a:gd name="T52" fmla="*/ 2147483647 w 1757"/>
                <a:gd name="T53" fmla="*/ 2147483647 h 1831"/>
                <a:gd name="T54" fmla="*/ 2147483647 w 1757"/>
                <a:gd name="T55" fmla="*/ 2147483647 h 1831"/>
                <a:gd name="T56" fmla="*/ 2147483647 w 1757"/>
                <a:gd name="T57" fmla="*/ 2147483647 h 1831"/>
                <a:gd name="T58" fmla="*/ 2147483647 w 1757"/>
                <a:gd name="T59" fmla="*/ 2147483647 h 1831"/>
                <a:gd name="T60" fmla="*/ 2147483647 w 1757"/>
                <a:gd name="T61" fmla="*/ 2147483647 h 1831"/>
                <a:gd name="T62" fmla="*/ 2147483647 w 1757"/>
                <a:gd name="T63" fmla="*/ 2147483647 h 1831"/>
                <a:gd name="T64" fmla="*/ 2147483647 w 1757"/>
                <a:gd name="T65" fmla="*/ 2147483647 h 1831"/>
                <a:gd name="T66" fmla="*/ 2147483647 w 1757"/>
                <a:gd name="T67" fmla="*/ 2147483647 h 1831"/>
                <a:gd name="T68" fmla="*/ 2147483647 w 1757"/>
                <a:gd name="T69" fmla="*/ 2147483647 h 1831"/>
                <a:gd name="T70" fmla="*/ 2147483647 w 1757"/>
                <a:gd name="T71" fmla="*/ 2147483647 h 1831"/>
                <a:gd name="T72" fmla="*/ 2147483647 w 1757"/>
                <a:gd name="T73" fmla="*/ 2147483647 h 1831"/>
                <a:gd name="T74" fmla="*/ 2147483647 w 1757"/>
                <a:gd name="T75" fmla="*/ 2147483647 h 1831"/>
                <a:gd name="T76" fmla="*/ 2147483647 w 1757"/>
                <a:gd name="T77" fmla="*/ 2147483647 h 1831"/>
                <a:gd name="T78" fmla="*/ 2147483647 w 1757"/>
                <a:gd name="T79" fmla="*/ 2147483647 h 1831"/>
                <a:gd name="T80" fmla="*/ 2147483647 w 1757"/>
                <a:gd name="T81" fmla="*/ 2147483647 h 1831"/>
                <a:gd name="T82" fmla="*/ 2147483647 w 1757"/>
                <a:gd name="T83" fmla="*/ 2147483647 h 1831"/>
                <a:gd name="T84" fmla="*/ 2147483647 w 1757"/>
                <a:gd name="T85" fmla="*/ 2147483647 h 1831"/>
                <a:gd name="T86" fmla="*/ 2147483647 w 1757"/>
                <a:gd name="T87" fmla="*/ 2147483647 h 1831"/>
                <a:gd name="T88" fmla="*/ 2147483647 w 1757"/>
                <a:gd name="T89" fmla="*/ 2147483647 h 1831"/>
                <a:gd name="T90" fmla="*/ 2147483647 w 1757"/>
                <a:gd name="T91" fmla="*/ 2147483647 h 183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757"/>
                <a:gd name="T139" fmla="*/ 0 h 1831"/>
                <a:gd name="T140" fmla="*/ 1757 w 1757"/>
                <a:gd name="T141" fmla="*/ 1831 h 183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757" h="1831">
                  <a:moveTo>
                    <a:pt x="0" y="0"/>
                  </a:moveTo>
                  <a:lnTo>
                    <a:pt x="16" y="13"/>
                  </a:lnTo>
                  <a:lnTo>
                    <a:pt x="62" y="55"/>
                  </a:lnTo>
                  <a:lnTo>
                    <a:pt x="133" y="120"/>
                  </a:lnTo>
                  <a:lnTo>
                    <a:pt x="227" y="206"/>
                  </a:lnTo>
                  <a:lnTo>
                    <a:pt x="339" y="311"/>
                  </a:lnTo>
                  <a:lnTo>
                    <a:pt x="468" y="431"/>
                  </a:lnTo>
                  <a:lnTo>
                    <a:pt x="606" y="563"/>
                  </a:lnTo>
                  <a:lnTo>
                    <a:pt x="753" y="705"/>
                  </a:lnTo>
                  <a:lnTo>
                    <a:pt x="828" y="778"/>
                  </a:lnTo>
                  <a:lnTo>
                    <a:pt x="903" y="853"/>
                  </a:lnTo>
                  <a:lnTo>
                    <a:pt x="978" y="929"/>
                  </a:lnTo>
                  <a:lnTo>
                    <a:pt x="1053" y="1005"/>
                  </a:lnTo>
                  <a:lnTo>
                    <a:pt x="1128" y="1081"/>
                  </a:lnTo>
                  <a:lnTo>
                    <a:pt x="1201" y="1157"/>
                  </a:lnTo>
                  <a:lnTo>
                    <a:pt x="1272" y="1234"/>
                  </a:lnTo>
                  <a:lnTo>
                    <a:pt x="1341" y="1308"/>
                  </a:lnTo>
                  <a:lnTo>
                    <a:pt x="1407" y="1382"/>
                  </a:lnTo>
                  <a:lnTo>
                    <a:pt x="1470" y="1454"/>
                  </a:lnTo>
                  <a:lnTo>
                    <a:pt x="1529" y="1524"/>
                  </a:lnTo>
                  <a:lnTo>
                    <a:pt x="1585" y="1592"/>
                  </a:lnTo>
                  <a:lnTo>
                    <a:pt x="1636" y="1656"/>
                  </a:lnTo>
                  <a:lnTo>
                    <a:pt x="1682" y="1718"/>
                  </a:lnTo>
                  <a:lnTo>
                    <a:pt x="1723" y="1776"/>
                  </a:lnTo>
                  <a:lnTo>
                    <a:pt x="1757" y="1831"/>
                  </a:lnTo>
                  <a:lnTo>
                    <a:pt x="1756" y="1826"/>
                  </a:lnTo>
                  <a:lnTo>
                    <a:pt x="1750" y="1810"/>
                  </a:lnTo>
                  <a:lnTo>
                    <a:pt x="1740" y="1784"/>
                  </a:lnTo>
                  <a:lnTo>
                    <a:pt x="1727" y="1750"/>
                  </a:lnTo>
                  <a:lnTo>
                    <a:pt x="1710" y="1710"/>
                  </a:lnTo>
                  <a:lnTo>
                    <a:pt x="1691" y="1664"/>
                  </a:lnTo>
                  <a:lnTo>
                    <a:pt x="1669" y="1612"/>
                  </a:lnTo>
                  <a:lnTo>
                    <a:pt x="1643" y="1556"/>
                  </a:lnTo>
                  <a:lnTo>
                    <a:pt x="1614" y="1496"/>
                  </a:lnTo>
                  <a:lnTo>
                    <a:pt x="1583" y="1435"/>
                  </a:lnTo>
                  <a:lnTo>
                    <a:pt x="1566" y="1404"/>
                  </a:lnTo>
                  <a:lnTo>
                    <a:pt x="1549" y="1372"/>
                  </a:lnTo>
                  <a:lnTo>
                    <a:pt x="1531" y="1342"/>
                  </a:lnTo>
                  <a:lnTo>
                    <a:pt x="1513" y="1311"/>
                  </a:lnTo>
                  <a:lnTo>
                    <a:pt x="1494" y="1280"/>
                  </a:lnTo>
                  <a:lnTo>
                    <a:pt x="1474" y="1249"/>
                  </a:lnTo>
                  <a:lnTo>
                    <a:pt x="1454" y="1220"/>
                  </a:lnTo>
                  <a:lnTo>
                    <a:pt x="1434" y="1190"/>
                  </a:lnTo>
                  <a:lnTo>
                    <a:pt x="1413" y="1163"/>
                  </a:lnTo>
                  <a:lnTo>
                    <a:pt x="1390" y="1135"/>
                  </a:lnTo>
                  <a:lnTo>
                    <a:pt x="1368" y="1109"/>
                  </a:lnTo>
                  <a:lnTo>
                    <a:pt x="1346" y="1083"/>
                  </a:lnTo>
                  <a:lnTo>
                    <a:pt x="1701" y="1382"/>
                  </a:lnTo>
                  <a:lnTo>
                    <a:pt x="1693" y="1371"/>
                  </a:lnTo>
                  <a:lnTo>
                    <a:pt x="1672" y="1337"/>
                  </a:lnTo>
                  <a:lnTo>
                    <a:pt x="1638" y="1287"/>
                  </a:lnTo>
                  <a:lnTo>
                    <a:pt x="1593" y="1219"/>
                  </a:lnTo>
                  <a:lnTo>
                    <a:pt x="1537" y="1138"/>
                  </a:lnTo>
                  <a:lnTo>
                    <a:pt x="1472" y="1047"/>
                  </a:lnTo>
                  <a:lnTo>
                    <a:pt x="1401" y="949"/>
                  </a:lnTo>
                  <a:lnTo>
                    <a:pt x="1323" y="845"/>
                  </a:lnTo>
                  <a:lnTo>
                    <a:pt x="1281" y="792"/>
                  </a:lnTo>
                  <a:lnTo>
                    <a:pt x="1240" y="739"/>
                  </a:lnTo>
                  <a:lnTo>
                    <a:pt x="1196" y="686"/>
                  </a:lnTo>
                  <a:lnTo>
                    <a:pt x="1153" y="634"/>
                  </a:lnTo>
                  <a:lnTo>
                    <a:pt x="1110" y="582"/>
                  </a:lnTo>
                  <a:lnTo>
                    <a:pt x="1065" y="532"/>
                  </a:lnTo>
                  <a:lnTo>
                    <a:pt x="1021" y="484"/>
                  </a:lnTo>
                  <a:lnTo>
                    <a:pt x="975" y="436"/>
                  </a:lnTo>
                  <a:lnTo>
                    <a:pt x="931" y="392"/>
                  </a:lnTo>
                  <a:lnTo>
                    <a:pt x="886" y="349"/>
                  </a:lnTo>
                  <a:lnTo>
                    <a:pt x="843" y="310"/>
                  </a:lnTo>
                  <a:lnTo>
                    <a:pt x="799" y="273"/>
                  </a:lnTo>
                  <a:lnTo>
                    <a:pt x="757" y="241"/>
                  </a:lnTo>
                  <a:lnTo>
                    <a:pt x="715" y="211"/>
                  </a:lnTo>
                  <a:lnTo>
                    <a:pt x="675" y="187"/>
                  </a:lnTo>
                  <a:lnTo>
                    <a:pt x="636" y="167"/>
                  </a:lnTo>
                  <a:lnTo>
                    <a:pt x="1066" y="653"/>
                  </a:lnTo>
                  <a:lnTo>
                    <a:pt x="1057" y="647"/>
                  </a:lnTo>
                  <a:lnTo>
                    <a:pt x="1029" y="629"/>
                  </a:lnTo>
                  <a:lnTo>
                    <a:pt x="987" y="599"/>
                  </a:lnTo>
                  <a:lnTo>
                    <a:pt x="931" y="562"/>
                  </a:lnTo>
                  <a:lnTo>
                    <a:pt x="864" y="516"/>
                  </a:lnTo>
                  <a:lnTo>
                    <a:pt x="788" y="466"/>
                  </a:lnTo>
                  <a:lnTo>
                    <a:pt x="705" y="412"/>
                  </a:lnTo>
                  <a:lnTo>
                    <a:pt x="617" y="354"/>
                  </a:lnTo>
                  <a:lnTo>
                    <a:pt x="527" y="296"/>
                  </a:lnTo>
                  <a:lnTo>
                    <a:pt x="436" y="239"/>
                  </a:lnTo>
                  <a:lnTo>
                    <a:pt x="347" y="184"/>
                  </a:lnTo>
                  <a:lnTo>
                    <a:pt x="261" y="133"/>
                  </a:lnTo>
                  <a:lnTo>
                    <a:pt x="221" y="110"/>
                  </a:lnTo>
                  <a:lnTo>
                    <a:pt x="181" y="88"/>
                  </a:lnTo>
                  <a:lnTo>
                    <a:pt x="144" y="67"/>
                  </a:lnTo>
                  <a:lnTo>
                    <a:pt x="111" y="48"/>
                  </a:lnTo>
                  <a:lnTo>
                    <a:pt x="78" y="32"/>
                  </a:lnTo>
                  <a:lnTo>
                    <a:pt x="49" y="19"/>
                  </a:lnTo>
                  <a:lnTo>
                    <a:pt x="23" y="8"/>
                  </a:lnTo>
                  <a:lnTo>
                    <a:pt x="0" y="0"/>
                  </a:lnTo>
                  <a:close/>
                </a:path>
              </a:pathLst>
            </a:custGeom>
            <a:solidFill>
              <a:srgbClr val="906555"/>
            </a:solidFill>
            <a:ln w="9525">
              <a:noFill/>
              <a:round/>
              <a:headEnd/>
              <a:tailEnd/>
            </a:ln>
          </p:spPr>
          <p:txBody>
            <a:bodyPr/>
            <a:lstStyle/>
            <a:p>
              <a:endParaRPr lang="zh-TW" altLang="en-US"/>
            </a:p>
          </p:txBody>
        </p:sp>
        <p:sp>
          <p:nvSpPr>
            <p:cNvPr id="73" name="Freeform 107"/>
            <p:cNvSpPr>
              <a:spLocks/>
            </p:cNvSpPr>
            <p:nvPr/>
          </p:nvSpPr>
          <p:spPr bwMode="auto">
            <a:xfrm>
              <a:off x="-1509713" y="457200"/>
              <a:ext cx="136525" cy="200025"/>
            </a:xfrm>
            <a:custGeom>
              <a:avLst/>
              <a:gdLst>
                <a:gd name="T0" fmla="*/ 2147483647 w 767"/>
                <a:gd name="T1" fmla="*/ 0 h 1140"/>
                <a:gd name="T2" fmla="*/ 2147483647 w 767"/>
                <a:gd name="T3" fmla="*/ 2147483647 h 1140"/>
                <a:gd name="T4" fmla="*/ 2147483647 w 767"/>
                <a:gd name="T5" fmla="*/ 2147483647 h 1140"/>
                <a:gd name="T6" fmla="*/ 2147483647 w 767"/>
                <a:gd name="T7" fmla="*/ 2147483647 h 1140"/>
                <a:gd name="T8" fmla="*/ 2147483647 w 767"/>
                <a:gd name="T9" fmla="*/ 2147483647 h 1140"/>
                <a:gd name="T10" fmla="*/ 2147483647 w 767"/>
                <a:gd name="T11" fmla="*/ 2147483647 h 1140"/>
                <a:gd name="T12" fmla="*/ 2147483647 w 767"/>
                <a:gd name="T13" fmla="*/ 2147483647 h 1140"/>
                <a:gd name="T14" fmla="*/ 2147483647 w 767"/>
                <a:gd name="T15" fmla="*/ 2147483647 h 1140"/>
                <a:gd name="T16" fmla="*/ 2147483647 w 767"/>
                <a:gd name="T17" fmla="*/ 2147483647 h 1140"/>
                <a:gd name="T18" fmla="*/ 2147483647 w 767"/>
                <a:gd name="T19" fmla="*/ 2147483647 h 1140"/>
                <a:gd name="T20" fmla="*/ 2147483647 w 767"/>
                <a:gd name="T21" fmla="*/ 2147483647 h 1140"/>
                <a:gd name="T22" fmla="*/ 2147483647 w 767"/>
                <a:gd name="T23" fmla="*/ 2147483647 h 1140"/>
                <a:gd name="T24" fmla="*/ 2147483647 w 767"/>
                <a:gd name="T25" fmla="*/ 2147483647 h 1140"/>
                <a:gd name="T26" fmla="*/ 2147483647 w 767"/>
                <a:gd name="T27" fmla="*/ 2147483647 h 1140"/>
                <a:gd name="T28" fmla="*/ 2147483647 w 767"/>
                <a:gd name="T29" fmla="*/ 2147483647 h 1140"/>
                <a:gd name="T30" fmla="*/ 2147483647 w 767"/>
                <a:gd name="T31" fmla="*/ 2147483647 h 1140"/>
                <a:gd name="T32" fmla="*/ 2147483647 w 767"/>
                <a:gd name="T33" fmla="*/ 2147483647 h 1140"/>
                <a:gd name="T34" fmla="*/ 2147483647 w 767"/>
                <a:gd name="T35" fmla="*/ 2147483647 h 1140"/>
                <a:gd name="T36" fmla="*/ 2147483647 w 767"/>
                <a:gd name="T37" fmla="*/ 2147483647 h 1140"/>
                <a:gd name="T38" fmla="*/ 2147483647 w 767"/>
                <a:gd name="T39" fmla="*/ 2147483647 h 1140"/>
                <a:gd name="T40" fmla="*/ 2147483647 w 767"/>
                <a:gd name="T41" fmla="*/ 2147483647 h 1140"/>
                <a:gd name="T42" fmla="*/ 2147483647 w 767"/>
                <a:gd name="T43" fmla="*/ 2147483647 h 1140"/>
                <a:gd name="T44" fmla="*/ 2147483647 w 767"/>
                <a:gd name="T45" fmla="*/ 2147483647 h 1140"/>
                <a:gd name="T46" fmla="*/ 2147483647 w 767"/>
                <a:gd name="T47" fmla="*/ 2147483647 h 1140"/>
                <a:gd name="T48" fmla="*/ 2147483647 w 767"/>
                <a:gd name="T49" fmla="*/ 2147483647 h 1140"/>
                <a:gd name="T50" fmla="*/ 2147483647 w 767"/>
                <a:gd name="T51" fmla="*/ 2147483647 h 1140"/>
                <a:gd name="T52" fmla="*/ 2147483647 w 767"/>
                <a:gd name="T53" fmla="*/ 2147483647 h 1140"/>
                <a:gd name="T54" fmla="*/ 2147483647 w 767"/>
                <a:gd name="T55" fmla="*/ 2147483647 h 1140"/>
                <a:gd name="T56" fmla="*/ 0 w 767"/>
                <a:gd name="T57" fmla="*/ 2147483647 h 1140"/>
                <a:gd name="T58" fmla="*/ 2147483647 w 767"/>
                <a:gd name="T59" fmla="*/ 2147483647 h 1140"/>
                <a:gd name="T60" fmla="*/ 2147483647 w 767"/>
                <a:gd name="T61" fmla="*/ 2147483647 h 1140"/>
                <a:gd name="T62" fmla="*/ 2147483647 w 767"/>
                <a:gd name="T63" fmla="*/ 2147483647 h 1140"/>
                <a:gd name="T64" fmla="*/ 2147483647 w 767"/>
                <a:gd name="T65" fmla="*/ 2147483647 h 1140"/>
                <a:gd name="T66" fmla="*/ 2147483647 w 767"/>
                <a:gd name="T67" fmla="*/ 2147483647 h 1140"/>
                <a:gd name="T68" fmla="*/ 2147483647 w 767"/>
                <a:gd name="T69" fmla="*/ 2147483647 h 1140"/>
                <a:gd name="T70" fmla="*/ 2147483647 w 767"/>
                <a:gd name="T71" fmla="*/ 2147483647 h 1140"/>
                <a:gd name="T72" fmla="*/ 2147483647 w 767"/>
                <a:gd name="T73" fmla="*/ 2147483647 h 1140"/>
                <a:gd name="T74" fmla="*/ 2147483647 w 767"/>
                <a:gd name="T75" fmla="*/ 2147483647 h 1140"/>
                <a:gd name="T76" fmla="*/ 2147483647 w 767"/>
                <a:gd name="T77" fmla="*/ 2147483647 h 1140"/>
                <a:gd name="T78" fmla="*/ 2147483647 w 767"/>
                <a:gd name="T79" fmla="*/ 2147483647 h 1140"/>
                <a:gd name="T80" fmla="*/ 2147483647 w 767"/>
                <a:gd name="T81" fmla="*/ 2147483647 h 1140"/>
                <a:gd name="T82" fmla="*/ 2147483647 w 767"/>
                <a:gd name="T83" fmla="*/ 2147483647 h 1140"/>
                <a:gd name="T84" fmla="*/ 2147483647 w 767"/>
                <a:gd name="T85" fmla="*/ 2147483647 h 1140"/>
                <a:gd name="T86" fmla="*/ 2147483647 w 767"/>
                <a:gd name="T87" fmla="*/ 2147483647 h 1140"/>
                <a:gd name="T88" fmla="*/ 2147483647 w 767"/>
                <a:gd name="T89" fmla="*/ 2147483647 h 1140"/>
                <a:gd name="T90" fmla="*/ 2147483647 w 767"/>
                <a:gd name="T91" fmla="*/ 2147483647 h 1140"/>
                <a:gd name="T92" fmla="*/ 2147483647 w 767"/>
                <a:gd name="T93" fmla="*/ 2147483647 h 1140"/>
                <a:gd name="T94" fmla="*/ 2147483647 w 767"/>
                <a:gd name="T95" fmla="*/ 2147483647 h 1140"/>
                <a:gd name="T96" fmla="*/ 2147483647 w 767"/>
                <a:gd name="T97" fmla="*/ 2147483647 h 1140"/>
                <a:gd name="T98" fmla="*/ 2147483647 w 767"/>
                <a:gd name="T99" fmla="*/ 2147483647 h 1140"/>
                <a:gd name="T100" fmla="*/ 2147483647 w 767"/>
                <a:gd name="T101" fmla="*/ 2147483647 h 1140"/>
                <a:gd name="T102" fmla="*/ 2147483647 w 767"/>
                <a:gd name="T103" fmla="*/ 2147483647 h 1140"/>
                <a:gd name="T104" fmla="*/ 2147483647 w 767"/>
                <a:gd name="T105" fmla="*/ 2147483647 h 1140"/>
                <a:gd name="T106" fmla="*/ 2147483647 w 767"/>
                <a:gd name="T107" fmla="*/ 2147483647 h 1140"/>
                <a:gd name="T108" fmla="*/ 2147483647 w 767"/>
                <a:gd name="T109" fmla="*/ 0 h 114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767"/>
                <a:gd name="T166" fmla="*/ 0 h 1140"/>
                <a:gd name="T167" fmla="*/ 767 w 767"/>
                <a:gd name="T168" fmla="*/ 1140 h 114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767" h="1140">
                  <a:moveTo>
                    <a:pt x="767" y="0"/>
                  </a:moveTo>
                  <a:lnTo>
                    <a:pt x="759" y="5"/>
                  </a:lnTo>
                  <a:lnTo>
                    <a:pt x="738" y="22"/>
                  </a:lnTo>
                  <a:lnTo>
                    <a:pt x="704" y="51"/>
                  </a:lnTo>
                  <a:lnTo>
                    <a:pt x="660" y="89"/>
                  </a:lnTo>
                  <a:lnTo>
                    <a:pt x="635" y="111"/>
                  </a:lnTo>
                  <a:lnTo>
                    <a:pt x="607" y="136"/>
                  </a:lnTo>
                  <a:lnTo>
                    <a:pt x="579" y="163"/>
                  </a:lnTo>
                  <a:lnTo>
                    <a:pt x="549" y="193"/>
                  </a:lnTo>
                  <a:lnTo>
                    <a:pt x="517" y="224"/>
                  </a:lnTo>
                  <a:lnTo>
                    <a:pt x="486" y="258"/>
                  </a:lnTo>
                  <a:lnTo>
                    <a:pt x="452" y="294"/>
                  </a:lnTo>
                  <a:lnTo>
                    <a:pt x="419" y="331"/>
                  </a:lnTo>
                  <a:lnTo>
                    <a:pt x="385" y="371"/>
                  </a:lnTo>
                  <a:lnTo>
                    <a:pt x="351" y="412"/>
                  </a:lnTo>
                  <a:lnTo>
                    <a:pt x="317" y="455"/>
                  </a:lnTo>
                  <a:lnTo>
                    <a:pt x="284" y="500"/>
                  </a:lnTo>
                  <a:lnTo>
                    <a:pt x="251" y="546"/>
                  </a:lnTo>
                  <a:lnTo>
                    <a:pt x="220" y="594"/>
                  </a:lnTo>
                  <a:lnTo>
                    <a:pt x="189" y="643"/>
                  </a:lnTo>
                  <a:lnTo>
                    <a:pt x="159" y="694"/>
                  </a:lnTo>
                  <a:lnTo>
                    <a:pt x="132" y="745"/>
                  </a:lnTo>
                  <a:lnTo>
                    <a:pt x="105" y="798"/>
                  </a:lnTo>
                  <a:lnTo>
                    <a:pt x="82" y="852"/>
                  </a:lnTo>
                  <a:lnTo>
                    <a:pt x="60" y="909"/>
                  </a:lnTo>
                  <a:lnTo>
                    <a:pt x="41" y="965"/>
                  </a:lnTo>
                  <a:lnTo>
                    <a:pt x="25" y="1022"/>
                  </a:lnTo>
                  <a:lnTo>
                    <a:pt x="11" y="1080"/>
                  </a:lnTo>
                  <a:lnTo>
                    <a:pt x="0" y="1140"/>
                  </a:lnTo>
                  <a:lnTo>
                    <a:pt x="2" y="1134"/>
                  </a:lnTo>
                  <a:lnTo>
                    <a:pt x="8" y="1117"/>
                  </a:lnTo>
                  <a:lnTo>
                    <a:pt x="18" y="1091"/>
                  </a:lnTo>
                  <a:lnTo>
                    <a:pt x="33" y="1054"/>
                  </a:lnTo>
                  <a:lnTo>
                    <a:pt x="53" y="1007"/>
                  </a:lnTo>
                  <a:lnTo>
                    <a:pt x="80" y="951"/>
                  </a:lnTo>
                  <a:lnTo>
                    <a:pt x="96" y="920"/>
                  </a:lnTo>
                  <a:lnTo>
                    <a:pt x="113" y="887"/>
                  </a:lnTo>
                  <a:lnTo>
                    <a:pt x="132" y="852"/>
                  </a:lnTo>
                  <a:lnTo>
                    <a:pt x="152" y="815"/>
                  </a:lnTo>
                  <a:lnTo>
                    <a:pt x="174" y="776"/>
                  </a:lnTo>
                  <a:lnTo>
                    <a:pt x="198" y="735"/>
                  </a:lnTo>
                  <a:lnTo>
                    <a:pt x="225" y="693"/>
                  </a:lnTo>
                  <a:lnTo>
                    <a:pt x="254" y="648"/>
                  </a:lnTo>
                  <a:lnTo>
                    <a:pt x="283" y="601"/>
                  </a:lnTo>
                  <a:lnTo>
                    <a:pt x="316" y="554"/>
                  </a:lnTo>
                  <a:lnTo>
                    <a:pt x="350" y="505"/>
                  </a:lnTo>
                  <a:lnTo>
                    <a:pt x="387" y="454"/>
                  </a:lnTo>
                  <a:lnTo>
                    <a:pt x="426" y="401"/>
                  </a:lnTo>
                  <a:lnTo>
                    <a:pt x="466" y="347"/>
                  </a:lnTo>
                  <a:lnTo>
                    <a:pt x="511" y="293"/>
                  </a:lnTo>
                  <a:lnTo>
                    <a:pt x="557" y="236"/>
                  </a:lnTo>
                  <a:lnTo>
                    <a:pt x="605" y="179"/>
                  </a:lnTo>
                  <a:lnTo>
                    <a:pt x="656" y="121"/>
                  </a:lnTo>
                  <a:lnTo>
                    <a:pt x="710" y="60"/>
                  </a:lnTo>
                  <a:lnTo>
                    <a:pt x="767" y="0"/>
                  </a:lnTo>
                  <a:close/>
                </a:path>
              </a:pathLst>
            </a:custGeom>
            <a:solidFill>
              <a:srgbClr val="906555"/>
            </a:solidFill>
            <a:ln w="9525">
              <a:noFill/>
              <a:round/>
              <a:headEnd/>
              <a:tailEnd/>
            </a:ln>
          </p:spPr>
          <p:txBody>
            <a:bodyPr/>
            <a:lstStyle/>
            <a:p>
              <a:endParaRPr lang="zh-TW" altLang="en-US"/>
            </a:p>
          </p:txBody>
        </p:sp>
        <p:sp>
          <p:nvSpPr>
            <p:cNvPr id="74" name="Freeform 108"/>
            <p:cNvSpPr>
              <a:spLocks/>
            </p:cNvSpPr>
            <p:nvPr/>
          </p:nvSpPr>
          <p:spPr bwMode="auto">
            <a:xfrm>
              <a:off x="-1241425" y="1216025"/>
              <a:ext cx="161925" cy="396875"/>
            </a:xfrm>
            <a:custGeom>
              <a:avLst/>
              <a:gdLst>
                <a:gd name="T0" fmla="*/ 2147483647 w 911"/>
                <a:gd name="T1" fmla="*/ 0 h 2243"/>
                <a:gd name="T2" fmla="*/ 2147483647 w 911"/>
                <a:gd name="T3" fmla="*/ 2147483647 h 2243"/>
                <a:gd name="T4" fmla="*/ 2147483647 w 911"/>
                <a:gd name="T5" fmla="*/ 2147483647 h 2243"/>
                <a:gd name="T6" fmla="*/ 2147483647 w 911"/>
                <a:gd name="T7" fmla="*/ 2147483647 h 2243"/>
                <a:gd name="T8" fmla="*/ 2147483647 w 911"/>
                <a:gd name="T9" fmla="*/ 2147483647 h 2243"/>
                <a:gd name="T10" fmla="*/ 2147483647 w 911"/>
                <a:gd name="T11" fmla="*/ 2147483647 h 2243"/>
                <a:gd name="T12" fmla="*/ 2147483647 w 911"/>
                <a:gd name="T13" fmla="*/ 2147483647 h 2243"/>
                <a:gd name="T14" fmla="*/ 2147483647 w 911"/>
                <a:gd name="T15" fmla="*/ 2147483647 h 2243"/>
                <a:gd name="T16" fmla="*/ 2147483647 w 911"/>
                <a:gd name="T17" fmla="*/ 2147483647 h 2243"/>
                <a:gd name="T18" fmla="*/ 2147483647 w 911"/>
                <a:gd name="T19" fmla="*/ 2147483647 h 2243"/>
                <a:gd name="T20" fmla="*/ 2147483647 w 911"/>
                <a:gd name="T21" fmla="*/ 2147483647 h 2243"/>
                <a:gd name="T22" fmla="*/ 2147483647 w 911"/>
                <a:gd name="T23" fmla="*/ 2147483647 h 2243"/>
                <a:gd name="T24" fmla="*/ 2147483647 w 911"/>
                <a:gd name="T25" fmla="*/ 2147483647 h 2243"/>
                <a:gd name="T26" fmla="*/ 2147483647 w 911"/>
                <a:gd name="T27" fmla="*/ 2147483647 h 2243"/>
                <a:gd name="T28" fmla="*/ 2147483647 w 911"/>
                <a:gd name="T29" fmla="*/ 2147483647 h 2243"/>
                <a:gd name="T30" fmla="*/ 2147483647 w 911"/>
                <a:gd name="T31" fmla="*/ 2147483647 h 2243"/>
                <a:gd name="T32" fmla="*/ 2147483647 w 911"/>
                <a:gd name="T33" fmla="*/ 2147483647 h 2243"/>
                <a:gd name="T34" fmla="*/ 2147483647 w 911"/>
                <a:gd name="T35" fmla="*/ 2147483647 h 2243"/>
                <a:gd name="T36" fmla="*/ 0 w 911"/>
                <a:gd name="T37" fmla="*/ 2147483647 h 2243"/>
                <a:gd name="T38" fmla="*/ 2147483647 w 911"/>
                <a:gd name="T39" fmla="*/ 2147483647 h 2243"/>
                <a:gd name="T40" fmla="*/ 2147483647 w 911"/>
                <a:gd name="T41" fmla="*/ 2147483647 h 2243"/>
                <a:gd name="T42" fmla="*/ 2147483647 w 911"/>
                <a:gd name="T43" fmla="*/ 2147483647 h 2243"/>
                <a:gd name="T44" fmla="*/ 2147483647 w 911"/>
                <a:gd name="T45" fmla="*/ 2147483647 h 2243"/>
                <a:gd name="T46" fmla="*/ 2147483647 w 911"/>
                <a:gd name="T47" fmla="*/ 0 h 224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911"/>
                <a:gd name="T73" fmla="*/ 0 h 2243"/>
                <a:gd name="T74" fmla="*/ 911 w 911"/>
                <a:gd name="T75" fmla="*/ 2243 h 224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911" h="2243">
                  <a:moveTo>
                    <a:pt x="533" y="0"/>
                  </a:moveTo>
                  <a:lnTo>
                    <a:pt x="526" y="23"/>
                  </a:lnTo>
                  <a:lnTo>
                    <a:pt x="510" y="87"/>
                  </a:lnTo>
                  <a:lnTo>
                    <a:pt x="484" y="189"/>
                  </a:lnTo>
                  <a:lnTo>
                    <a:pt x="451" y="320"/>
                  </a:lnTo>
                  <a:lnTo>
                    <a:pt x="412" y="477"/>
                  </a:lnTo>
                  <a:lnTo>
                    <a:pt x="367" y="654"/>
                  </a:lnTo>
                  <a:lnTo>
                    <a:pt x="320" y="844"/>
                  </a:lnTo>
                  <a:lnTo>
                    <a:pt x="271" y="1042"/>
                  </a:lnTo>
                  <a:lnTo>
                    <a:pt x="222" y="1243"/>
                  </a:lnTo>
                  <a:lnTo>
                    <a:pt x="174" y="1440"/>
                  </a:lnTo>
                  <a:lnTo>
                    <a:pt x="129" y="1630"/>
                  </a:lnTo>
                  <a:lnTo>
                    <a:pt x="89" y="1803"/>
                  </a:lnTo>
                  <a:lnTo>
                    <a:pt x="54" y="1958"/>
                  </a:lnTo>
                  <a:lnTo>
                    <a:pt x="26" y="2086"/>
                  </a:lnTo>
                  <a:lnTo>
                    <a:pt x="16" y="2139"/>
                  </a:lnTo>
                  <a:lnTo>
                    <a:pt x="8" y="2183"/>
                  </a:lnTo>
                  <a:lnTo>
                    <a:pt x="2" y="2217"/>
                  </a:lnTo>
                  <a:lnTo>
                    <a:pt x="0" y="2243"/>
                  </a:lnTo>
                  <a:lnTo>
                    <a:pt x="771" y="1416"/>
                  </a:lnTo>
                  <a:lnTo>
                    <a:pt x="602" y="1051"/>
                  </a:lnTo>
                  <a:lnTo>
                    <a:pt x="911" y="1023"/>
                  </a:lnTo>
                  <a:lnTo>
                    <a:pt x="771" y="182"/>
                  </a:lnTo>
                  <a:lnTo>
                    <a:pt x="533" y="0"/>
                  </a:lnTo>
                  <a:close/>
                </a:path>
              </a:pathLst>
            </a:custGeom>
            <a:solidFill>
              <a:srgbClr val="684786"/>
            </a:solidFill>
            <a:ln w="9525">
              <a:noFill/>
              <a:round/>
              <a:headEnd/>
              <a:tailEnd/>
            </a:ln>
          </p:spPr>
          <p:txBody>
            <a:bodyPr/>
            <a:lstStyle/>
            <a:p>
              <a:endParaRPr lang="zh-TW" altLang="en-US"/>
            </a:p>
          </p:txBody>
        </p:sp>
        <p:sp>
          <p:nvSpPr>
            <p:cNvPr id="75" name="Freeform 109"/>
            <p:cNvSpPr>
              <a:spLocks/>
            </p:cNvSpPr>
            <p:nvPr/>
          </p:nvSpPr>
          <p:spPr bwMode="auto">
            <a:xfrm>
              <a:off x="-1357313" y="1255713"/>
              <a:ext cx="136525" cy="341312"/>
            </a:xfrm>
            <a:custGeom>
              <a:avLst/>
              <a:gdLst>
                <a:gd name="T0" fmla="*/ 2147483647 w 771"/>
                <a:gd name="T1" fmla="*/ 0 h 1934"/>
                <a:gd name="T2" fmla="*/ 2147483647 w 771"/>
                <a:gd name="T3" fmla="*/ 2147483647 h 1934"/>
                <a:gd name="T4" fmla="*/ 2147483647 w 771"/>
                <a:gd name="T5" fmla="*/ 2147483647 h 1934"/>
                <a:gd name="T6" fmla="*/ 2147483647 w 771"/>
                <a:gd name="T7" fmla="*/ 2147483647 h 1934"/>
                <a:gd name="T8" fmla="*/ 2147483647 w 771"/>
                <a:gd name="T9" fmla="*/ 2147483647 h 1934"/>
                <a:gd name="T10" fmla="*/ 2147483647 w 771"/>
                <a:gd name="T11" fmla="*/ 2147483647 h 1934"/>
                <a:gd name="T12" fmla="*/ 2147483647 w 771"/>
                <a:gd name="T13" fmla="*/ 2147483647 h 1934"/>
                <a:gd name="T14" fmla="*/ 2147483647 w 771"/>
                <a:gd name="T15" fmla="*/ 2147483647 h 1934"/>
                <a:gd name="T16" fmla="*/ 2147483647 w 771"/>
                <a:gd name="T17" fmla="*/ 2147483647 h 1934"/>
                <a:gd name="T18" fmla="*/ 2147483647 w 771"/>
                <a:gd name="T19" fmla="*/ 2147483647 h 1934"/>
                <a:gd name="T20" fmla="*/ 2147483647 w 771"/>
                <a:gd name="T21" fmla="*/ 2147483647 h 1934"/>
                <a:gd name="T22" fmla="*/ 2147483647 w 771"/>
                <a:gd name="T23" fmla="*/ 2147483647 h 1934"/>
                <a:gd name="T24" fmla="*/ 2147483647 w 771"/>
                <a:gd name="T25" fmla="*/ 2147483647 h 1934"/>
                <a:gd name="T26" fmla="*/ 2147483647 w 771"/>
                <a:gd name="T27" fmla="*/ 2147483647 h 1934"/>
                <a:gd name="T28" fmla="*/ 2147483647 w 771"/>
                <a:gd name="T29" fmla="*/ 2147483647 h 1934"/>
                <a:gd name="T30" fmla="*/ 2147483647 w 771"/>
                <a:gd name="T31" fmla="*/ 2147483647 h 1934"/>
                <a:gd name="T32" fmla="*/ 2147483647 w 771"/>
                <a:gd name="T33" fmla="*/ 2147483647 h 1934"/>
                <a:gd name="T34" fmla="*/ 2147483647 w 771"/>
                <a:gd name="T35" fmla="*/ 2147483647 h 1934"/>
                <a:gd name="T36" fmla="*/ 2147483647 w 771"/>
                <a:gd name="T37" fmla="*/ 2147483647 h 1934"/>
                <a:gd name="T38" fmla="*/ 2147483647 w 771"/>
                <a:gd name="T39" fmla="*/ 2147483647 h 1934"/>
                <a:gd name="T40" fmla="*/ 2147483647 w 771"/>
                <a:gd name="T41" fmla="*/ 2147483647 h 1934"/>
                <a:gd name="T42" fmla="*/ 2147483647 w 771"/>
                <a:gd name="T43" fmla="*/ 2147483647 h 1934"/>
                <a:gd name="T44" fmla="*/ 2147483647 w 771"/>
                <a:gd name="T45" fmla="*/ 2147483647 h 1934"/>
                <a:gd name="T46" fmla="*/ 2147483647 w 771"/>
                <a:gd name="T47" fmla="*/ 2147483647 h 1934"/>
                <a:gd name="T48" fmla="*/ 2147483647 w 771"/>
                <a:gd name="T49" fmla="*/ 2147483647 h 1934"/>
                <a:gd name="T50" fmla="*/ 2147483647 w 771"/>
                <a:gd name="T51" fmla="*/ 2147483647 h 1934"/>
                <a:gd name="T52" fmla="*/ 2147483647 w 771"/>
                <a:gd name="T53" fmla="*/ 2147483647 h 1934"/>
                <a:gd name="T54" fmla="*/ 2147483647 w 771"/>
                <a:gd name="T55" fmla="*/ 2147483647 h 1934"/>
                <a:gd name="T56" fmla="*/ 2147483647 w 771"/>
                <a:gd name="T57" fmla="*/ 2147483647 h 1934"/>
                <a:gd name="T58" fmla="*/ 2147483647 w 771"/>
                <a:gd name="T59" fmla="*/ 2147483647 h 1934"/>
                <a:gd name="T60" fmla="*/ 2147483647 w 771"/>
                <a:gd name="T61" fmla="*/ 2147483647 h 1934"/>
                <a:gd name="T62" fmla="*/ 2147483647 w 771"/>
                <a:gd name="T63" fmla="*/ 2147483647 h 1934"/>
                <a:gd name="T64" fmla="*/ 2147483647 w 771"/>
                <a:gd name="T65" fmla="*/ 2147483647 h 1934"/>
                <a:gd name="T66" fmla="*/ 2147483647 w 771"/>
                <a:gd name="T67" fmla="*/ 2147483647 h 1934"/>
                <a:gd name="T68" fmla="*/ 2147483647 w 771"/>
                <a:gd name="T69" fmla="*/ 2147483647 h 1934"/>
                <a:gd name="T70" fmla="*/ 2147483647 w 771"/>
                <a:gd name="T71" fmla="*/ 2147483647 h 1934"/>
                <a:gd name="T72" fmla="*/ 2147483647 w 771"/>
                <a:gd name="T73" fmla="*/ 2147483647 h 1934"/>
                <a:gd name="T74" fmla="*/ 2147483647 w 771"/>
                <a:gd name="T75" fmla="*/ 2147483647 h 1934"/>
                <a:gd name="T76" fmla="*/ 2147483647 w 771"/>
                <a:gd name="T77" fmla="*/ 2147483647 h 1934"/>
                <a:gd name="T78" fmla="*/ 0 w 771"/>
                <a:gd name="T79" fmla="*/ 2147483647 h 1934"/>
                <a:gd name="T80" fmla="*/ 2147483647 w 771"/>
                <a:gd name="T81" fmla="*/ 0 h 19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71"/>
                <a:gd name="T124" fmla="*/ 0 h 1934"/>
                <a:gd name="T125" fmla="*/ 771 w 771"/>
                <a:gd name="T126" fmla="*/ 1934 h 19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71" h="1934">
                  <a:moveTo>
                    <a:pt x="167" y="0"/>
                  </a:moveTo>
                  <a:lnTo>
                    <a:pt x="173" y="17"/>
                  </a:lnTo>
                  <a:lnTo>
                    <a:pt x="190" y="66"/>
                  </a:lnTo>
                  <a:lnTo>
                    <a:pt x="216" y="141"/>
                  </a:lnTo>
                  <a:lnTo>
                    <a:pt x="250" y="238"/>
                  </a:lnTo>
                  <a:lnTo>
                    <a:pt x="290" y="355"/>
                  </a:lnTo>
                  <a:lnTo>
                    <a:pt x="337" y="485"/>
                  </a:lnTo>
                  <a:lnTo>
                    <a:pt x="385" y="625"/>
                  </a:lnTo>
                  <a:lnTo>
                    <a:pt x="437" y="771"/>
                  </a:lnTo>
                  <a:lnTo>
                    <a:pt x="490" y="918"/>
                  </a:lnTo>
                  <a:lnTo>
                    <a:pt x="543" y="1062"/>
                  </a:lnTo>
                  <a:lnTo>
                    <a:pt x="593" y="1199"/>
                  </a:lnTo>
                  <a:lnTo>
                    <a:pt x="641" y="1325"/>
                  </a:lnTo>
                  <a:lnTo>
                    <a:pt x="684" y="1434"/>
                  </a:lnTo>
                  <a:lnTo>
                    <a:pt x="720" y="1524"/>
                  </a:lnTo>
                  <a:lnTo>
                    <a:pt x="736" y="1560"/>
                  </a:lnTo>
                  <a:lnTo>
                    <a:pt x="750" y="1589"/>
                  </a:lnTo>
                  <a:lnTo>
                    <a:pt x="761" y="1611"/>
                  </a:lnTo>
                  <a:lnTo>
                    <a:pt x="771" y="1626"/>
                  </a:lnTo>
                  <a:lnTo>
                    <a:pt x="686" y="1934"/>
                  </a:lnTo>
                  <a:lnTo>
                    <a:pt x="680" y="1927"/>
                  </a:lnTo>
                  <a:lnTo>
                    <a:pt x="663" y="1903"/>
                  </a:lnTo>
                  <a:lnTo>
                    <a:pt x="635" y="1866"/>
                  </a:lnTo>
                  <a:lnTo>
                    <a:pt x="600" y="1819"/>
                  </a:lnTo>
                  <a:lnTo>
                    <a:pt x="558" y="1762"/>
                  </a:lnTo>
                  <a:lnTo>
                    <a:pt x="511" y="1698"/>
                  </a:lnTo>
                  <a:lnTo>
                    <a:pt x="460" y="1629"/>
                  </a:lnTo>
                  <a:lnTo>
                    <a:pt x="408" y="1556"/>
                  </a:lnTo>
                  <a:lnTo>
                    <a:pt x="355" y="1482"/>
                  </a:lnTo>
                  <a:lnTo>
                    <a:pt x="303" y="1409"/>
                  </a:lnTo>
                  <a:lnTo>
                    <a:pt x="253" y="1338"/>
                  </a:lnTo>
                  <a:lnTo>
                    <a:pt x="207" y="1272"/>
                  </a:lnTo>
                  <a:lnTo>
                    <a:pt x="167" y="1213"/>
                  </a:lnTo>
                  <a:lnTo>
                    <a:pt x="135" y="1162"/>
                  </a:lnTo>
                  <a:lnTo>
                    <a:pt x="121" y="1140"/>
                  </a:lnTo>
                  <a:lnTo>
                    <a:pt x="111" y="1122"/>
                  </a:lnTo>
                  <a:lnTo>
                    <a:pt x="102" y="1106"/>
                  </a:lnTo>
                  <a:lnTo>
                    <a:pt x="97" y="1093"/>
                  </a:lnTo>
                  <a:lnTo>
                    <a:pt x="112" y="686"/>
                  </a:lnTo>
                  <a:lnTo>
                    <a:pt x="0" y="112"/>
                  </a:lnTo>
                  <a:lnTo>
                    <a:pt x="167" y="0"/>
                  </a:lnTo>
                  <a:close/>
                </a:path>
              </a:pathLst>
            </a:custGeom>
            <a:solidFill>
              <a:srgbClr val="684786"/>
            </a:solidFill>
            <a:ln w="9525">
              <a:noFill/>
              <a:round/>
              <a:headEnd/>
              <a:tailEnd/>
            </a:ln>
          </p:spPr>
          <p:txBody>
            <a:bodyPr/>
            <a:lstStyle/>
            <a:p>
              <a:endParaRPr lang="zh-TW" altLang="en-US"/>
            </a:p>
          </p:txBody>
        </p:sp>
        <p:sp>
          <p:nvSpPr>
            <p:cNvPr id="76" name="Freeform 110"/>
            <p:cNvSpPr>
              <a:spLocks/>
            </p:cNvSpPr>
            <p:nvPr/>
          </p:nvSpPr>
          <p:spPr bwMode="auto">
            <a:xfrm>
              <a:off x="-1247775" y="1249363"/>
              <a:ext cx="187325" cy="374650"/>
            </a:xfrm>
            <a:custGeom>
              <a:avLst/>
              <a:gdLst>
                <a:gd name="T0" fmla="*/ 2147483647 w 1066"/>
                <a:gd name="T1" fmla="*/ 2147483647 h 2131"/>
                <a:gd name="T2" fmla="*/ 2147483647 w 1066"/>
                <a:gd name="T3" fmla="*/ 2147483647 h 2131"/>
                <a:gd name="T4" fmla="*/ 2147483647 w 1066"/>
                <a:gd name="T5" fmla="*/ 2147483647 h 2131"/>
                <a:gd name="T6" fmla="*/ 2147483647 w 1066"/>
                <a:gd name="T7" fmla="*/ 2147483647 h 2131"/>
                <a:gd name="T8" fmla="*/ 2147483647 w 1066"/>
                <a:gd name="T9" fmla="*/ 2147483647 h 2131"/>
                <a:gd name="T10" fmla="*/ 2147483647 w 1066"/>
                <a:gd name="T11" fmla="*/ 0 h 2131"/>
                <a:gd name="T12" fmla="*/ 2147483647 w 1066"/>
                <a:gd name="T13" fmla="*/ 2147483647 h 2131"/>
                <a:gd name="T14" fmla="*/ 2147483647 w 1066"/>
                <a:gd name="T15" fmla="*/ 2147483647 h 2131"/>
                <a:gd name="T16" fmla="*/ 2147483647 w 1066"/>
                <a:gd name="T17" fmla="*/ 2147483647 h 2131"/>
                <a:gd name="T18" fmla="*/ 2147483647 w 1066"/>
                <a:gd name="T19" fmla="*/ 2147483647 h 2131"/>
                <a:gd name="T20" fmla="*/ 2147483647 w 1066"/>
                <a:gd name="T21" fmla="*/ 2147483647 h 2131"/>
                <a:gd name="T22" fmla="*/ 2147483647 w 1066"/>
                <a:gd name="T23" fmla="*/ 2147483647 h 2131"/>
                <a:gd name="T24" fmla="*/ 2147483647 w 1066"/>
                <a:gd name="T25" fmla="*/ 2147483647 h 2131"/>
                <a:gd name="T26" fmla="*/ 2147483647 w 1066"/>
                <a:gd name="T27" fmla="*/ 2147483647 h 2131"/>
                <a:gd name="T28" fmla="*/ 2147483647 w 1066"/>
                <a:gd name="T29" fmla="*/ 2147483647 h 2131"/>
                <a:gd name="T30" fmla="*/ 2147483647 w 1066"/>
                <a:gd name="T31" fmla="*/ 2147483647 h 2131"/>
                <a:gd name="T32" fmla="*/ 2147483647 w 1066"/>
                <a:gd name="T33" fmla="*/ 2147483647 h 2131"/>
                <a:gd name="T34" fmla="*/ 2147483647 w 1066"/>
                <a:gd name="T35" fmla="*/ 2147483647 h 2131"/>
                <a:gd name="T36" fmla="*/ 2147483647 w 1066"/>
                <a:gd name="T37" fmla="*/ 2147483647 h 2131"/>
                <a:gd name="T38" fmla="*/ 2147483647 w 1066"/>
                <a:gd name="T39" fmla="*/ 2147483647 h 2131"/>
                <a:gd name="T40" fmla="*/ 2147483647 w 1066"/>
                <a:gd name="T41" fmla="*/ 2147483647 h 2131"/>
                <a:gd name="T42" fmla="*/ 2147483647 w 1066"/>
                <a:gd name="T43" fmla="*/ 2147483647 h 2131"/>
                <a:gd name="T44" fmla="*/ 2147483647 w 1066"/>
                <a:gd name="T45" fmla="*/ 2147483647 h 2131"/>
                <a:gd name="T46" fmla="*/ 2147483647 w 1066"/>
                <a:gd name="T47" fmla="*/ 2147483647 h 2131"/>
                <a:gd name="T48" fmla="*/ 2147483647 w 1066"/>
                <a:gd name="T49" fmla="*/ 2147483647 h 2131"/>
                <a:gd name="T50" fmla="*/ 2147483647 w 1066"/>
                <a:gd name="T51" fmla="*/ 2147483647 h 2131"/>
                <a:gd name="T52" fmla="*/ 2147483647 w 1066"/>
                <a:gd name="T53" fmla="*/ 2147483647 h 2131"/>
                <a:gd name="T54" fmla="*/ 2147483647 w 1066"/>
                <a:gd name="T55" fmla="*/ 2147483647 h 2131"/>
                <a:gd name="T56" fmla="*/ 2147483647 w 1066"/>
                <a:gd name="T57" fmla="*/ 2147483647 h 2131"/>
                <a:gd name="T58" fmla="*/ 2147483647 w 1066"/>
                <a:gd name="T59" fmla="*/ 2147483647 h 2131"/>
                <a:gd name="T60" fmla="*/ 2147483647 w 1066"/>
                <a:gd name="T61" fmla="*/ 2147483647 h 2131"/>
                <a:gd name="T62" fmla="*/ 2147483647 w 1066"/>
                <a:gd name="T63" fmla="*/ 2147483647 h 2131"/>
                <a:gd name="T64" fmla="*/ 2147483647 w 1066"/>
                <a:gd name="T65" fmla="*/ 2147483647 h 2131"/>
                <a:gd name="T66" fmla="*/ 2147483647 w 1066"/>
                <a:gd name="T67" fmla="*/ 2147483647 h 2131"/>
                <a:gd name="T68" fmla="*/ 2147483647 w 1066"/>
                <a:gd name="T69" fmla="*/ 2147483647 h 2131"/>
                <a:gd name="T70" fmla="*/ 2147483647 w 1066"/>
                <a:gd name="T71" fmla="*/ 2147483647 h 2131"/>
                <a:gd name="T72" fmla="*/ 2147483647 w 1066"/>
                <a:gd name="T73" fmla="*/ 2147483647 h 2131"/>
                <a:gd name="T74" fmla="*/ 2147483647 w 1066"/>
                <a:gd name="T75" fmla="*/ 2147483647 h 2131"/>
                <a:gd name="T76" fmla="*/ 2147483647 w 1066"/>
                <a:gd name="T77" fmla="*/ 2147483647 h 2131"/>
                <a:gd name="T78" fmla="*/ 2147483647 w 1066"/>
                <a:gd name="T79" fmla="*/ 2147483647 h 2131"/>
                <a:gd name="T80" fmla="*/ 2147483647 w 1066"/>
                <a:gd name="T81" fmla="*/ 2147483647 h 2131"/>
                <a:gd name="T82" fmla="*/ 2147483647 w 1066"/>
                <a:gd name="T83" fmla="*/ 2147483647 h 2131"/>
                <a:gd name="T84" fmla="*/ 2147483647 w 1066"/>
                <a:gd name="T85" fmla="*/ 2147483647 h 2131"/>
                <a:gd name="T86" fmla="*/ 0 w 1066"/>
                <a:gd name="T87" fmla="*/ 2147483647 h 2131"/>
                <a:gd name="T88" fmla="*/ 2147483647 w 1066"/>
                <a:gd name="T89" fmla="*/ 2147483647 h 2131"/>
                <a:gd name="T90" fmla="*/ 2147483647 w 1066"/>
                <a:gd name="T91" fmla="*/ 2147483647 h 2131"/>
                <a:gd name="T92" fmla="*/ 2147483647 w 1066"/>
                <a:gd name="T93" fmla="*/ 2147483647 h 2131"/>
                <a:gd name="T94" fmla="*/ 2147483647 w 1066"/>
                <a:gd name="T95" fmla="*/ 2147483647 h 2131"/>
                <a:gd name="T96" fmla="*/ 2147483647 w 1066"/>
                <a:gd name="T97" fmla="*/ 2147483647 h 2131"/>
                <a:gd name="T98" fmla="*/ 2147483647 w 1066"/>
                <a:gd name="T99" fmla="*/ 2147483647 h 2131"/>
                <a:gd name="T100" fmla="*/ 2147483647 w 1066"/>
                <a:gd name="T101" fmla="*/ 2147483647 h 2131"/>
                <a:gd name="T102" fmla="*/ 2147483647 w 1066"/>
                <a:gd name="T103" fmla="*/ 2147483647 h 2131"/>
                <a:gd name="T104" fmla="*/ 2147483647 w 1066"/>
                <a:gd name="T105" fmla="*/ 2147483647 h 2131"/>
                <a:gd name="T106" fmla="*/ 2147483647 w 1066"/>
                <a:gd name="T107" fmla="*/ 2147483647 h 2131"/>
                <a:gd name="T108" fmla="*/ 2147483647 w 1066"/>
                <a:gd name="T109" fmla="*/ 2147483647 h 2131"/>
                <a:gd name="T110" fmla="*/ 2147483647 w 1066"/>
                <a:gd name="T111" fmla="*/ 2147483647 h 2131"/>
                <a:gd name="T112" fmla="*/ 2147483647 w 1066"/>
                <a:gd name="T113" fmla="*/ 2147483647 h 2131"/>
                <a:gd name="T114" fmla="*/ 2147483647 w 1066"/>
                <a:gd name="T115" fmla="*/ 2147483647 h 2131"/>
                <a:gd name="T116" fmla="*/ 2147483647 w 1066"/>
                <a:gd name="T117" fmla="*/ 2147483647 h 2131"/>
                <a:gd name="T118" fmla="*/ 2147483647 w 1066"/>
                <a:gd name="T119" fmla="*/ 2147483647 h 213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066"/>
                <a:gd name="T181" fmla="*/ 0 h 2131"/>
                <a:gd name="T182" fmla="*/ 1066 w 1066"/>
                <a:gd name="T183" fmla="*/ 2131 h 213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066" h="2131">
                  <a:moveTo>
                    <a:pt x="140" y="1584"/>
                  </a:moveTo>
                  <a:lnTo>
                    <a:pt x="43" y="2061"/>
                  </a:lnTo>
                  <a:lnTo>
                    <a:pt x="814" y="1234"/>
                  </a:lnTo>
                  <a:lnTo>
                    <a:pt x="645" y="869"/>
                  </a:lnTo>
                  <a:lnTo>
                    <a:pt x="954" y="841"/>
                  </a:lnTo>
                  <a:lnTo>
                    <a:pt x="814" y="0"/>
                  </a:lnTo>
                  <a:lnTo>
                    <a:pt x="816" y="10"/>
                  </a:lnTo>
                  <a:lnTo>
                    <a:pt x="825" y="39"/>
                  </a:lnTo>
                  <a:lnTo>
                    <a:pt x="837" y="83"/>
                  </a:lnTo>
                  <a:lnTo>
                    <a:pt x="853" y="141"/>
                  </a:lnTo>
                  <a:lnTo>
                    <a:pt x="872" y="209"/>
                  </a:lnTo>
                  <a:lnTo>
                    <a:pt x="893" y="286"/>
                  </a:lnTo>
                  <a:lnTo>
                    <a:pt x="917" y="368"/>
                  </a:lnTo>
                  <a:lnTo>
                    <a:pt x="940" y="454"/>
                  </a:lnTo>
                  <a:lnTo>
                    <a:pt x="963" y="540"/>
                  </a:lnTo>
                  <a:lnTo>
                    <a:pt x="986" y="624"/>
                  </a:lnTo>
                  <a:lnTo>
                    <a:pt x="1007" y="703"/>
                  </a:lnTo>
                  <a:lnTo>
                    <a:pt x="1027" y="775"/>
                  </a:lnTo>
                  <a:lnTo>
                    <a:pt x="1043" y="836"/>
                  </a:lnTo>
                  <a:lnTo>
                    <a:pt x="1055" y="886"/>
                  </a:lnTo>
                  <a:lnTo>
                    <a:pt x="1063" y="921"/>
                  </a:lnTo>
                  <a:lnTo>
                    <a:pt x="1066" y="939"/>
                  </a:lnTo>
                  <a:lnTo>
                    <a:pt x="744" y="925"/>
                  </a:lnTo>
                  <a:lnTo>
                    <a:pt x="968" y="1290"/>
                  </a:lnTo>
                  <a:lnTo>
                    <a:pt x="957" y="1299"/>
                  </a:lnTo>
                  <a:lnTo>
                    <a:pt x="928" y="1327"/>
                  </a:lnTo>
                  <a:lnTo>
                    <a:pt x="882" y="1369"/>
                  </a:lnTo>
                  <a:lnTo>
                    <a:pt x="822" y="1425"/>
                  </a:lnTo>
                  <a:lnTo>
                    <a:pt x="751" y="1490"/>
                  </a:lnTo>
                  <a:lnTo>
                    <a:pt x="673" y="1563"/>
                  </a:lnTo>
                  <a:lnTo>
                    <a:pt x="588" y="1640"/>
                  </a:lnTo>
                  <a:lnTo>
                    <a:pt x="499" y="1721"/>
                  </a:lnTo>
                  <a:lnTo>
                    <a:pt x="411" y="1800"/>
                  </a:lnTo>
                  <a:lnTo>
                    <a:pt x="324" y="1877"/>
                  </a:lnTo>
                  <a:lnTo>
                    <a:pt x="243" y="1948"/>
                  </a:lnTo>
                  <a:lnTo>
                    <a:pt x="169" y="2011"/>
                  </a:lnTo>
                  <a:lnTo>
                    <a:pt x="136" y="2039"/>
                  </a:lnTo>
                  <a:lnTo>
                    <a:pt x="105" y="2063"/>
                  </a:lnTo>
                  <a:lnTo>
                    <a:pt x="78" y="2085"/>
                  </a:lnTo>
                  <a:lnTo>
                    <a:pt x="54" y="2102"/>
                  </a:lnTo>
                  <a:lnTo>
                    <a:pt x="34" y="2116"/>
                  </a:lnTo>
                  <a:lnTo>
                    <a:pt x="18" y="2126"/>
                  </a:lnTo>
                  <a:lnTo>
                    <a:pt x="7" y="2131"/>
                  </a:lnTo>
                  <a:lnTo>
                    <a:pt x="0" y="2131"/>
                  </a:lnTo>
                  <a:lnTo>
                    <a:pt x="3" y="2107"/>
                  </a:lnTo>
                  <a:lnTo>
                    <a:pt x="12" y="2047"/>
                  </a:lnTo>
                  <a:lnTo>
                    <a:pt x="26" y="1961"/>
                  </a:lnTo>
                  <a:lnTo>
                    <a:pt x="44" y="1863"/>
                  </a:lnTo>
                  <a:lnTo>
                    <a:pt x="54" y="1812"/>
                  </a:lnTo>
                  <a:lnTo>
                    <a:pt x="65" y="1763"/>
                  </a:lnTo>
                  <a:lnTo>
                    <a:pt x="77" y="1717"/>
                  </a:lnTo>
                  <a:lnTo>
                    <a:pt x="89" y="1675"/>
                  </a:lnTo>
                  <a:lnTo>
                    <a:pt x="96" y="1656"/>
                  </a:lnTo>
                  <a:lnTo>
                    <a:pt x="102" y="1639"/>
                  </a:lnTo>
                  <a:lnTo>
                    <a:pt x="108" y="1625"/>
                  </a:lnTo>
                  <a:lnTo>
                    <a:pt x="115" y="1612"/>
                  </a:lnTo>
                  <a:lnTo>
                    <a:pt x="121" y="1601"/>
                  </a:lnTo>
                  <a:lnTo>
                    <a:pt x="127" y="1593"/>
                  </a:lnTo>
                  <a:lnTo>
                    <a:pt x="134" y="1586"/>
                  </a:lnTo>
                  <a:lnTo>
                    <a:pt x="140" y="1584"/>
                  </a:lnTo>
                  <a:close/>
                </a:path>
              </a:pathLst>
            </a:custGeom>
            <a:solidFill>
              <a:srgbClr val="5A1C68"/>
            </a:solidFill>
            <a:ln w="9525">
              <a:noFill/>
              <a:round/>
              <a:headEnd/>
              <a:tailEnd/>
            </a:ln>
          </p:spPr>
          <p:txBody>
            <a:bodyPr/>
            <a:lstStyle/>
            <a:p>
              <a:endParaRPr lang="zh-TW" altLang="en-US"/>
            </a:p>
          </p:txBody>
        </p:sp>
        <p:sp>
          <p:nvSpPr>
            <p:cNvPr id="77" name="Freeform 111"/>
            <p:cNvSpPr>
              <a:spLocks/>
            </p:cNvSpPr>
            <p:nvPr/>
          </p:nvSpPr>
          <p:spPr bwMode="auto">
            <a:xfrm>
              <a:off x="-1322388" y="1477963"/>
              <a:ext cx="84138" cy="115887"/>
            </a:xfrm>
            <a:custGeom>
              <a:avLst/>
              <a:gdLst>
                <a:gd name="T0" fmla="*/ 2147483647 w 476"/>
                <a:gd name="T1" fmla="*/ 2147483647 h 649"/>
                <a:gd name="T2" fmla="*/ 2147483647 w 476"/>
                <a:gd name="T3" fmla="*/ 2147483647 h 649"/>
                <a:gd name="T4" fmla="*/ 2147483647 w 476"/>
                <a:gd name="T5" fmla="*/ 2147483647 h 649"/>
                <a:gd name="T6" fmla="*/ 2147483647 w 476"/>
                <a:gd name="T7" fmla="*/ 2147483647 h 649"/>
                <a:gd name="T8" fmla="*/ 2147483647 w 476"/>
                <a:gd name="T9" fmla="*/ 2147483647 h 649"/>
                <a:gd name="T10" fmla="*/ 2147483647 w 476"/>
                <a:gd name="T11" fmla="*/ 2147483647 h 649"/>
                <a:gd name="T12" fmla="*/ 2147483647 w 476"/>
                <a:gd name="T13" fmla="*/ 2147483647 h 649"/>
                <a:gd name="T14" fmla="*/ 2147483647 w 476"/>
                <a:gd name="T15" fmla="*/ 2147483647 h 649"/>
                <a:gd name="T16" fmla="*/ 2147483647 w 476"/>
                <a:gd name="T17" fmla="*/ 2147483647 h 649"/>
                <a:gd name="T18" fmla="*/ 2147483647 w 476"/>
                <a:gd name="T19" fmla="*/ 2147483647 h 649"/>
                <a:gd name="T20" fmla="*/ 2147483647 w 476"/>
                <a:gd name="T21" fmla="*/ 2147483647 h 649"/>
                <a:gd name="T22" fmla="*/ 2147483647 w 476"/>
                <a:gd name="T23" fmla="*/ 2147483647 h 649"/>
                <a:gd name="T24" fmla="*/ 0 w 476"/>
                <a:gd name="T25" fmla="*/ 0 h 649"/>
                <a:gd name="T26" fmla="*/ 2147483647 w 476"/>
                <a:gd name="T27" fmla="*/ 2147483647 h 649"/>
                <a:gd name="T28" fmla="*/ 2147483647 w 476"/>
                <a:gd name="T29" fmla="*/ 2147483647 h 649"/>
                <a:gd name="T30" fmla="*/ 2147483647 w 476"/>
                <a:gd name="T31" fmla="*/ 2147483647 h 649"/>
                <a:gd name="T32" fmla="*/ 2147483647 w 476"/>
                <a:gd name="T33" fmla="*/ 2147483647 h 649"/>
                <a:gd name="T34" fmla="*/ 2147483647 w 476"/>
                <a:gd name="T35" fmla="*/ 2147483647 h 649"/>
                <a:gd name="T36" fmla="*/ 2147483647 w 476"/>
                <a:gd name="T37" fmla="*/ 2147483647 h 649"/>
                <a:gd name="T38" fmla="*/ 2147483647 w 476"/>
                <a:gd name="T39" fmla="*/ 2147483647 h 649"/>
                <a:gd name="T40" fmla="*/ 2147483647 w 476"/>
                <a:gd name="T41" fmla="*/ 2147483647 h 649"/>
                <a:gd name="T42" fmla="*/ 2147483647 w 476"/>
                <a:gd name="T43" fmla="*/ 2147483647 h 649"/>
                <a:gd name="T44" fmla="*/ 2147483647 w 476"/>
                <a:gd name="T45" fmla="*/ 2147483647 h 649"/>
                <a:gd name="T46" fmla="*/ 2147483647 w 476"/>
                <a:gd name="T47" fmla="*/ 2147483647 h 649"/>
                <a:gd name="T48" fmla="*/ 2147483647 w 476"/>
                <a:gd name="T49" fmla="*/ 2147483647 h 649"/>
                <a:gd name="T50" fmla="*/ 2147483647 w 476"/>
                <a:gd name="T51" fmla="*/ 2147483647 h 649"/>
                <a:gd name="T52" fmla="*/ 2147483647 w 476"/>
                <a:gd name="T53" fmla="*/ 2147483647 h 649"/>
                <a:gd name="T54" fmla="*/ 2147483647 w 476"/>
                <a:gd name="T55" fmla="*/ 2147483647 h 649"/>
                <a:gd name="T56" fmla="*/ 2147483647 w 476"/>
                <a:gd name="T57" fmla="*/ 2147483647 h 649"/>
                <a:gd name="T58" fmla="*/ 2147483647 w 476"/>
                <a:gd name="T59" fmla="*/ 2147483647 h 649"/>
                <a:gd name="T60" fmla="*/ 2147483647 w 476"/>
                <a:gd name="T61" fmla="*/ 2147483647 h 649"/>
                <a:gd name="T62" fmla="*/ 2147483647 w 476"/>
                <a:gd name="T63" fmla="*/ 2147483647 h 649"/>
                <a:gd name="T64" fmla="*/ 2147483647 w 476"/>
                <a:gd name="T65" fmla="*/ 2147483647 h 649"/>
                <a:gd name="T66" fmla="*/ 2147483647 w 476"/>
                <a:gd name="T67" fmla="*/ 2147483647 h 6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76"/>
                <a:gd name="T103" fmla="*/ 0 h 649"/>
                <a:gd name="T104" fmla="*/ 476 w 476"/>
                <a:gd name="T105" fmla="*/ 649 h 6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76" h="649">
                  <a:moveTo>
                    <a:pt x="476" y="645"/>
                  </a:moveTo>
                  <a:lnTo>
                    <a:pt x="456" y="619"/>
                  </a:lnTo>
                  <a:lnTo>
                    <a:pt x="404" y="551"/>
                  </a:lnTo>
                  <a:lnTo>
                    <a:pt x="329" y="455"/>
                  </a:lnTo>
                  <a:lnTo>
                    <a:pt x="243" y="343"/>
                  </a:lnTo>
                  <a:lnTo>
                    <a:pt x="156" y="228"/>
                  </a:lnTo>
                  <a:lnTo>
                    <a:pt x="80" y="123"/>
                  </a:lnTo>
                  <a:lnTo>
                    <a:pt x="48" y="80"/>
                  </a:lnTo>
                  <a:lnTo>
                    <a:pt x="24" y="43"/>
                  </a:lnTo>
                  <a:lnTo>
                    <a:pt x="14" y="28"/>
                  </a:lnTo>
                  <a:lnTo>
                    <a:pt x="7" y="17"/>
                  </a:lnTo>
                  <a:lnTo>
                    <a:pt x="2" y="6"/>
                  </a:lnTo>
                  <a:lnTo>
                    <a:pt x="0" y="0"/>
                  </a:lnTo>
                  <a:lnTo>
                    <a:pt x="27" y="238"/>
                  </a:lnTo>
                  <a:lnTo>
                    <a:pt x="44" y="258"/>
                  </a:lnTo>
                  <a:lnTo>
                    <a:pt x="90" y="309"/>
                  </a:lnTo>
                  <a:lnTo>
                    <a:pt x="120" y="344"/>
                  </a:lnTo>
                  <a:lnTo>
                    <a:pt x="154" y="381"/>
                  </a:lnTo>
                  <a:lnTo>
                    <a:pt x="192" y="421"/>
                  </a:lnTo>
                  <a:lnTo>
                    <a:pt x="231" y="462"/>
                  </a:lnTo>
                  <a:lnTo>
                    <a:pt x="271" y="503"/>
                  </a:lnTo>
                  <a:lnTo>
                    <a:pt x="310" y="541"/>
                  </a:lnTo>
                  <a:lnTo>
                    <a:pt x="329" y="559"/>
                  </a:lnTo>
                  <a:lnTo>
                    <a:pt x="347" y="575"/>
                  </a:lnTo>
                  <a:lnTo>
                    <a:pt x="365" y="591"/>
                  </a:lnTo>
                  <a:lnTo>
                    <a:pt x="382" y="604"/>
                  </a:lnTo>
                  <a:lnTo>
                    <a:pt x="399" y="617"/>
                  </a:lnTo>
                  <a:lnTo>
                    <a:pt x="414" y="628"/>
                  </a:lnTo>
                  <a:lnTo>
                    <a:pt x="428" y="636"/>
                  </a:lnTo>
                  <a:lnTo>
                    <a:pt x="441" y="642"/>
                  </a:lnTo>
                  <a:lnTo>
                    <a:pt x="452" y="648"/>
                  </a:lnTo>
                  <a:lnTo>
                    <a:pt x="462" y="649"/>
                  </a:lnTo>
                  <a:lnTo>
                    <a:pt x="470" y="648"/>
                  </a:lnTo>
                  <a:lnTo>
                    <a:pt x="476" y="645"/>
                  </a:lnTo>
                  <a:close/>
                </a:path>
              </a:pathLst>
            </a:custGeom>
            <a:solidFill>
              <a:srgbClr val="5A1C68"/>
            </a:solidFill>
            <a:ln w="9525">
              <a:noFill/>
              <a:round/>
              <a:headEnd/>
              <a:tailEnd/>
            </a:ln>
          </p:spPr>
          <p:txBody>
            <a:bodyPr/>
            <a:lstStyle/>
            <a:p>
              <a:endParaRPr lang="zh-TW" altLang="en-US"/>
            </a:p>
          </p:txBody>
        </p:sp>
        <p:sp>
          <p:nvSpPr>
            <p:cNvPr id="78" name="Freeform 112"/>
            <p:cNvSpPr>
              <a:spLocks/>
            </p:cNvSpPr>
            <p:nvPr/>
          </p:nvSpPr>
          <p:spPr bwMode="auto">
            <a:xfrm>
              <a:off x="-1260475" y="1590675"/>
              <a:ext cx="49213" cy="49212"/>
            </a:xfrm>
            <a:custGeom>
              <a:avLst/>
              <a:gdLst>
                <a:gd name="T0" fmla="*/ 2147483647 w 281"/>
                <a:gd name="T1" fmla="*/ 2147483647 h 279"/>
                <a:gd name="T2" fmla="*/ 2147483647 w 281"/>
                <a:gd name="T3" fmla="*/ 2147483647 h 279"/>
                <a:gd name="T4" fmla="*/ 2147483647 w 281"/>
                <a:gd name="T5" fmla="*/ 2147483647 h 279"/>
                <a:gd name="T6" fmla="*/ 2147483647 w 281"/>
                <a:gd name="T7" fmla="*/ 2147483647 h 279"/>
                <a:gd name="T8" fmla="*/ 2147483647 w 281"/>
                <a:gd name="T9" fmla="*/ 2147483647 h 279"/>
                <a:gd name="T10" fmla="*/ 2147483647 w 281"/>
                <a:gd name="T11" fmla="*/ 2147483647 h 279"/>
                <a:gd name="T12" fmla="*/ 2147483647 w 281"/>
                <a:gd name="T13" fmla="*/ 2147483647 h 279"/>
                <a:gd name="T14" fmla="*/ 2147483647 w 281"/>
                <a:gd name="T15" fmla="*/ 2147483647 h 279"/>
                <a:gd name="T16" fmla="*/ 2147483647 w 281"/>
                <a:gd name="T17" fmla="*/ 2147483647 h 279"/>
                <a:gd name="T18" fmla="*/ 2147483647 w 281"/>
                <a:gd name="T19" fmla="*/ 2147483647 h 279"/>
                <a:gd name="T20" fmla="*/ 2147483647 w 281"/>
                <a:gd name="T21" fmla="*/ 2147483647 h 279"/>
                <a:gd name="T22" fmla="*/ 2147483647 w 281"/>
                <a:gd name="T23" fmla="*/ 2147483647 h 279"/>
                <a:gd name="T24" fmla="*/ 2147483647 w 281"/>
                <a:gd name="T25" fmla="*/ 2147483647 h 279"/>
                <a:gd name="T26" fmla="*/ 2147483647 w 281"/>
                <a:gd name="T27" fmla="*/ 2147483647 h 279"/>
                <a:gd name="T28" fmla="*/ 2147483647 w 281"/>
                <a:gd name="T29" fmla="*/ 2147483647 h 279"/>
                <a:gd name="T30" fmla="*/ 0 w 281"/>
                <a:gd name="T31" fmla="*/ 2147483647 h 279"/>
                <a:gd name="T32" fmla="*/ 0 w 281"/>
                <a:gd name="T33" fmla="*/ 2147483647 h 279"/>
                <a:gd name="T34" fmla="*/ 2147483647 w 281"/>
                <a:gd name="T35" fmla="*/ 2147483647 h 279"/>
                <a:gd name="T36" fmla="*/ 2147483647 w 281"/>
                <a:gd name="T37" fmla="*/ 2147483647 h 279"/>
                <a:gd name="T38" fmla="*/ 2147483647 w 281"/>
                <a:gd name="T39" fmla="*/ 2147483647 h 279"/>
                <a:gd name="T40" fmla="*/ 2147483647 w 281"/>
                <a:gd name="T41" fmla="*/ 2147483647 h 279"/>
                <a:gd name="T42" fmla="*/ 2147483647 w 281"/>
                <a:gd name="T43" fmla="*/ 2147483647 h 279"/>
                <a:gd name="T44" fmla="*/ 2147483647 w 281"/>
                <a:gd name="T45" fmla="*/ 2147483647 h 279"/>
                <a:gd name="T46" fmla="*/ 2147483647 w 281"/>
                <a:gd name="T47" fmla="*/ 0 h 279"/>
                <a:gd name="T48" fmla="*/ 2147483647 w 281"/>
                <a:gd name="T49" fmla="*/ 0 h 279"/>
                <a:gd name="T50" fmla="*/ 2147483647 w 281"/>
                <a:gd name="T51" fmla="*/ 2147483647 h 279"/>
                <a:gd name="T52" fmla="*/ 2147483647 w 281"/>
                <a:gd name="T53" fmla="*/ 2147483647 h 279"/>
                <a:gd name="T54" fmla="*/ 2147483647 w 281"/>
                <a:gd name="T55" fmla="*/ 2147483647 h 279"/>
                <a:gd name="T56" fmla="*/ 2147483647 w 281"/>
                <a:gd name="T57" fmla="*/ 2147483647 h 279"/>
                <a:gd name="T58" fmla="*/ 2147483647 w 281"/>
                <a:gd name="T59" fmla="*/ 2147483647 h 279"/>
                <a:gd name="T60" fmla="*/ 2147483647 w 281"/>
                <a:gd name="T61" fmla="*/ 2147483647 h 279"/>
                <a:gd name="T62" fmla="*/ 2147483647 w 281"/>
                <a:gd name="T63" fmla="*/ 2147483647 h 27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81"/>
                <a:gd name="T97" fmla="*/ 0 h 279"/>
                <a:gd name="T98" fmla="*/ 281 w 281"/>
                <a:gd name="T99" fmla="*/ 279 h 27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81" h="279">
                  <a:moveTo>
                    <a:pt x="281" y="140"/>
                  </a:moveTo>
                  <a:lnTo>
                    <a:pt x="280" y="154"/>
                  </a:lnTo>
                  <a:lnTo>
                    <a:pt x="278" y="168"/>
                  </a:lnTo>
                  <a:lnTo>
                    <a:pt x="274" y="181"/>
                  </a:lnTo>
                  <a:lnTo>
                    <a:pt x="269" y="194"/>
                  </a:lnTo>
                  <a:lnTo>
                    <a:pt x="263" y="206"/>
                  </a:lnTo>
                  <a:lnTo>
                    <a:pt x="257" y="218"/>
                  </a:lnTo>
                  <a:lnTo>
                    <a:pt x="248" y="229"/>
                  </a:lnTo>
                  <a:lnTo>
                    <a:pt x="240" y="238"/>
                  </a:lnTo>
                  <a:lnTo>
                    <a:pt x="229" y="248"/>
                  </a:lnTo>
                  <a:lnTo>
                    <a:pt x="219" y="256"/>
                  </a:lnTo>
                  <a:lnTo>
                    <a:pt x="207" y="263"/>
                  </a:lnTo>
                  <a:lnTo>
                    <a:pt x="195" y="269"/>
                  </a:lnTo>
                  <a:lnTo>
                    <a:pt x="183" y="273"/>
                  </a:lnTo>
                  <a:lnTo>
                    <a:pt x="169" y="277"/>
                  </a:lnTo>
                  <a:lnTo>
                    <a:pt x="155" y="279"/>
                  </a:lnTo>
                  <a:lnTo>
                    <a:pt x="140" y="279"/>
                  </a:lnTo>
                  <a:lnTo>
                    <a:pt x="126" y="279"/>
                  </a:lnTo>
                  <a:lnTo>
                    <a:pt x="113" y="277"/>
                  </a:lnTo>
                  <a:lnTo>
                    <a:pt x="99" y="273"/>
                  </a:lnTo>
                  <a:lnTo>
                    <a:pt x="86" y="269"/>
                  </a:lnTo>
                  <a:lnTo>
                    <a:pt x="73" y="263"/>
                  </a:lnTo>
                  <a:lnTo>
                    <a:pt x="62" y="256"/>
                  </a:lnTo>
                  <a:lnTo>
                    <a:pt x="51" y="248"/>
                  </a:lnTo>
                  <a:lnTo>
                    <a:pt x="42" y="238"/>
                  </a:lnTo>
                  <a:lnTo>
                    <a:pt x="32" y="229"/>
                  </a:lnTo>
                  <a:lnTo>
                    <a:pt x="24" y="218"/>
                  </a:lnTo>
                  <a:lnTo>
                    <a:pt x="17" y="206"/>
                  </a:lnTo>
                  <a:lnTo>
                    <a:pt x="11" y="194"/>
                  </a:lnTo>
                  <a:lnTo>
                    <a:pt x="7" y="181"/>
                  </a:lnTo>
                  <a:lnTo>
                    <a:pt x="2" y="168"/>
                  </a:lnTo>
                  <a:lnTo>
                    <a:pt x="0" y="154"/>
                  </a:lnTo>
                  <a:lnTo>
                    <a:pt x="0" y="140"/>
                  </a:lnTo>
                  <a:lnTo>
                    <a:pt x="0" y="125"/>
                  </a:lnTo>
                  <a:lnTo>
                    <a:pt x="2" y="111"/>
                  </a:lnTo>
                  <a:lnTo>
                    <a:pt x="7" y="98"/>
                  </a:lnTo>
                  <a:lnTo>
                    <a:pt x="11" y="85"/>
                  </a:lnTo>
                  <a:lnTo>
                    <a:pt x="17" y="73"/>
                  </a:lnTo>
                  <a:lnTo>
                    <a:pt x="24" y="61"/>
                  </a:lnTo>
                  <a:lnTo>
                    <a:pt x="32" y="51"/>
                  </a:lnTo>
                  <a:lnTo>
                    <a:pt x="42" y="40"/>
                  </a:lnTo>
                  <a:lnTo>
                    <a:pt x="51" y="32"/>
                  </a:lnTo>
                  <a:lnTo>
                    <a:pt x="62" y="23"/>
                  </a:lnTo>
                  <a:lnTo>
                    <a:pt x="73" y="17"/>
                  </a:lnTo>
                  <a:lnTo>
                    <a:pt x="86" y="10"/>
                  </a:lnTo>
                  <a:lnTo>
                    <a:pt x="99" y="6"/>
                  </a:lnTo>
                  <a:lnTo>
                    <a:pt x="113" y="2"/>
                  </a:lnTo>
                  <a:lnTo>
                    <a:pt x="126" y="0"/>
                  </a:lnTo>
                  <a:lnTo>
                    <a:pt x="140" y="0"/>
                  </a:lnTo>
                  <a:lnTo>
                    <a:pt x="155" y="0"/>
                  </a:lnTo>
                  <a:lnTo>
                    <a:pt x="169" y="2"/>
                  </a:lnTo>
                  <a:lnTo>
                    <a:pt x="183" y="6"/>
                  </a:lnTo>
                  <a:lnTo>
                    <a:pt x="195" y="10"/>
                  </a:lnTo>
                  <a:lnTo>
                    <a:pt x="207" y="17"/>
                  </a:lnTo>
                  <a:lnTo>
                    <a:pt x="219" y="23"/>
                  </a:lnTo>
                  <a:lnTo>
                    <a:pt x="229" y="32"/>
                  </a:lnTo>
                  <a:lnTo>
                    <a:pt x="240" y="40"/>
                  </a:lnTo>
                  <a:lnTo>
                    <a:pt x="248" y="51"/>
                  </a:lnTo>
                  <a:lnTo>
                    <a:pt x="257" y="61"/>
                  </a:lnTo>
                  <a:lnTo>
                    <a:pt x="263" y="73"/>
                  </a:lnTo>
                  <a:lnTo>
                    <a:pt x="269" y="85"/>
                  </a:lnTo>
                  <a:lnTo>
                    <a:pt x="274" y="98"/>
                  </a:lnTo>
                  <a:lnTo>
                    <a:pt x="278" y="111"/>
                  </a:lnTo>
                  <a:lnTo>
                    <a:pt x="280" y="125"/>
                  </a:lnTo>
                  <a:lnTo>
                    <a:pt x="281" y="140"/>
                  </a:lnTo>
                  <a:close/>
                </a:path>
              </a:pathLst>
            </a:custGeom>
            <a:solidFill>
              <a:srgbClr val="E8E6D0"/>
            </a:solidFill>
            <a:ln w="9525">
              <a:noFill/>
              <a:round/>
              <a:headEnd/>
              <a:tailEnd/>
            </a:ln>
          </p:spPr>
          <p:txBody>
            <a:bodyPr/>
            <a:lstStyle/>
            <a:p>
              <a:endParaRPr lang="zh-TW" altLang="en-US"/>
            </a:p>
          </p:txBody>
        </p:sp>
        <p:sp>
          <p:nvSpPr>
            <p:cNvPr id="79" name="Freeform 113"/>
            <p:cNvSpPr>
              <a:spLocks/>
            </p:cNvSpPr>
            <p:nvPr/>
          </p:nvSpPr>
          <p:spPr bwMode="auto">
            <a:xfrm>
              <a:off x="-1255713" y="1590675"/>
              <a:ext cx="44450" cy="49212"/>
            </a:xfrm>
            <a:custGeom>
              <a:avLst/>
              <a:gdLst>
                <a:gd name="T0" fmla="*/ 2147483647 w 254"/>
                <a:gd name="T1" fmla="*/ 2147483647 h 274"/>
                <a:gd name="T2" fmla="*/ 2147483647 w 254"/>
                <a:gd name="T3" fmla="*/ 2147483647 h 274"/>
                <a:gd name="T4" fmla="*/ 2147483647 w 254"/>
                <a:gd name="T5" fmla="*/ 2147483647 h 274"/>
                <a:gd name="T6" fmla="*/ 2147483647 w 254"/>
                <a:gd name="T7" fmla="*/ 2147483647 h 274"/>
                <a:gd name="T8" fmla="*/ 2147483647 w 254"/>
                <a:gd name="T9" fmla="*/ 2147483647 h 274"/>
                <a:gd name="T10" fmla="*/ 2147483647 w 254"/>
                <a:gd name="T11" fmla="*/ 2147483647 h 274"/>
                <a:gd name="T12" fmla="*/ 2147483647 w 254"/>
                <a:gd name="T13" fmla="*/ 2147483647 h 274"/>
                <a:gd name="T14" fmla="*/ 2147483647 w 254"/>
                <a:gd name="T15" fmla="*/ 2147483647 h 274"/>
                <a:gd name="T16" fmla="*/ 2147483647 w 254"/>
                <a:gd name="T17" fmla="*/ 2147483647 h 274"/>
                <a:gd name="T18" fmla="*/ 2147483647 w 254"/>
                <a:gd name="T19" fmla="*/ 2147483647 h 274"/>
                <a:gd name="T20" fmla="*/ 2147483647 w 254"/>
                <a:gd name="T21" fmla="*/ 2147483647 h 274"/>
                <a:gd name="T22" fmla="*/ 2147483647 w 254"/>
                <a:gd name="T23" fmla="*/ 2147483647 h 274"/>
                <a:gd name="T24" fmla="*/ 2147483647 w 254"/>
                <a:gd name="T25" fmla="*/ 2147483647 h 274"/>
                <a:gd name="T26" fmla="*/ 2147483647 w 254"/>
                <a:gd name="T27" fmla="*/ 2147483647 h 274"/>
                <a:gd name="T28" fmla="*/ 2147483647 w 254"/>
                <a:gd name="T29" fmla="*/ 2147483647 h 274"/>
                <a:gd name="T30" fmla="*/ 2147483647 w 254"/>
                <a:gd name="T31" fmla="*/ 2147483647 h 274"/>
                <a:gd name="T32" fmla="*/ 2147483647 w 254"/>
                <a:gd name="T33" fmla="*/ 2147483647 h 274"/>
                <a:gd name="T34" fmla="*/ 2147483647 w 254"/>
                <a:gd name="T35" fmla="*/ 2147483647 h 274"/>
                <a:gd name="T36" fmla="*/ 2147483647 w 254"/>
                <a:gd name="T37" fmla="*/ 2147483647 h 274"/>
                <a:gd name="T38" fmla="*/ 2147483647 w 254"/>
                <a:gd name="T39" fmla="*/ 2147483647 h 274"/>
                <a:gd name="T40" fmla="*/ 2147483647 w 254"/>
                <a:gd name="T41" fmla="*/ 2147483647 h 274"/>
                <a:gd name="T42" fmla="*/ 2147483647 w 254"/>
                <a:gd name="T43" fmla="*/ 2147483647 h 274"/>
                <a:gd name="T44" fmla="*/ 2147483647 w 254"/>
                <a:gd name="T45" fmla="*/ 2147483647 h 274"/>
                <a:gd name="T46" fmla="*/ 2147483647 w 254"/>
                <a:gd name="T47" fmla="*/ 2147483647 h 274"/>
                <a:gd name="T48" fmla="*/ 2147483647 w 254"/>
                <a:gd name="T49" fmla="*/ 2147483647 h 274"/>
                <a:gd name="T50" fmla="*/ 2147483647 w 254"/>
                <a:gd name="T51" fmla="*/ 2147483647 h 274"/>
                <a:gd name="T52" fmla="*/ 2147483647 w 254"/>
                <a:gd name="T53" fmla="*/ 2147483647 h 274"/>
                <a:gd name="T54" fmla="*/ 2147483647 w 254"/>
                <a:gd name="T55" fmla="*/ 2147483647 h 274"/>
                <a:gd name="T56" fmla="*/ 2147483647 w 254"/>
                <a:gd name="T57" fmla="*/ 2147483647 h 274"/>
                <a:gd name="T58" fmla="*/ 2147483647 w 254"/>
                <a:gd name="T59" fmla="*/ 2147483647 h 274"/>
                <a:gd name="T60" fmla="*/ 2147483647 w 254"/>
                <a:gd name="T61" fmla="*/ 2147483647 h 274"/>
                <a:gd name="T62" fmla="*/ 2147483647 w 254"/>
                <a:gd name="T63" fmla="*/ 2147483647 h 274"/>
                <a:gd name="T64" fmla="*/ 2147483647 w 254"/>
                <a:gd name="T65" fmla="*/ 2147483647 h 274"/>
                <a:gd name="T66" fmla="*/ 2147483647 w 254"/>
                <a:gd name="T67" fmla="*/ 2147483647 h 274"/>
                <a:gd name="T68" fmla="*/ 2147483647 w 254"/>
                <a:gd name="T69" fmla="*/ 2147483647 h 2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54"/>
                <a:gd name="T106" fmla="*/ 0 h 274"/>
                <a:gd name="T107" fmla="*/ 254 w 254"/>
                <a:gd name="T108" fmla="*/ 274 h 27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54" h="274">
                  <a:moveTo>
                    <a:pt x="143" y="0"/>
                  </a:moveTo>
                  <a:lnTo>
                    <a:pt x="148" y="9"/>
                  </a:lnTo>
                  <a:lnTo>
                    <a:pt x="153" y="18"/>
                  </a:lnTo>
                  <a:lnTo>
                    <a:pt x="158" y="28"/>
                  </a:lnTo>
                  <a:lnTo>
                    <a:pt x="162" y="37"/>
                  </a:lnTo>
                  <a:lnTo>
                    <a:pt x="165" y="47"/>
                  </a:lnTo>
                  <a:lnTo>
                    <a:pt x="167" y="57"/>
                  </a:lnTo>
                  <a:lnTo>
                    <a:pt x="169" y="68"/>
                  </a:lnTo>
                  <a:lnTo>
                    <a:pt x="169" y="79"/>
                  </a:lnTo>
                  <a:lnTo>
                    <a:pt x="168" y="92"/>
                  </a:lnTo>
                  <a:lnTo>
                    <a:pt x="166" y="107"/>
                  </a:lnTo>
                  <a:lnTo>
                    <a:pt x="163" y="120"/>
                  </a:lnTo>
                  <a:lnTo>
                    <a:pt x="159" y="133"/>
                  </a:lnTo>
                  <a:lnTo>
                    <a:pt x="152" y="145"/>
                  </a:lnTo>
                  <a:lnTo>
                    <a:pt x="145" y="157"/>
                  </a:lnTo>
                  <a:lnTo>
                    <a:pt x="138" y="167"/>
                  </a:lnTo>
                  <a:lnTo>
                    <a:pt x="128" y="178"/>
                  </a:lnTo>
                  <a:lnTo>
                    <a:pt x="118" y="187"/>
                  </a:lnTo>
                  <a:lnTo>
                    <a:pt x="108" y="195"/>
                  </a:lnTo>
                  <a:lnTo>
                    <a:pt x="96" y="201"/>
                  </a:lnTo>
                  <a:lnTo>
                    <a:pt x="84" y="208"/>
                  </a:lnTo>
                  <a:lnTo>
                    <a:pt x="71" y="212"/>
                  </a:lnTo>
                  <a:lnTo>
                    <a:pt x="57" y="216"/>
                  </a:lnTo>
                  <a:lnTo>
                    <a:pt x="43" y="218"/>
                  </a:lnTo>
                  <a:lnTo>
                    <a:pt x="29" y="218"/>
                  </a:lnTo>
                  <a:lnTo>
                    <a:pt x="15" y="216"/>
                  </a:lnTo>
                  <a:lnTo>
                    <a:pt x="0" y="213"/>
                  </a:lnTo>
                  <a:lnTo>
                    <a:pt x="10" y="226"/>
                  </a:lnTo>
                  <a:lnTo>
                    <a:pt x="22" y="237"/>
                  </a:lnTo>
                  <a:lnTo>
                    <a:pt x="35" y="248"/>
                  </a:lnTo>
                  <a:lnTo>
                    <a:pt x="49" y="258"/>
                  </a:lnTo>
                  <a:lnTo>
                    <a:pt x="56" y="262"/>
                  </a:lnTo>
                  <a:lnTo>
                    <a:pt x="63" y="265"/>
                  </a:lnTo>
                  <a:lnTo>
                    <a:pt x="71" y="268"/>
                  </a:lnTo>
                  <a:lnTo>
                    <a:pt x="79" y="270"/>
                  </a:lnTo>
                  <a:lnTo>
                    <a:pt x="88" y="272"/>
                  </a:lnTo>
                  <a:lnTo>
                    <a:pt x="96" y="273"/>
                  </a:lnTo>
                  <a:lnTo>
                    <a:pt x="105" y="274"/>
                  </a:lnTo>
                  <a:lnTo>
                    <a:pt x="113" y="274"/>
                  </a:lnTo>
                  <a:lnTo>
                    <a:pt x="128" y="274"/>
                  </a:lnTo>
                  <a:lnTo>
                    <a:pt x="142" y="272"/>
                  </a:lnTo>
                  <a:lnTo>
                    <a:pt x="156" y="268"/>
                  </a:lnTo>
                  <a:lnTo>
                    <a:pt x="168" y="264"/>
                  </a:lnTo>
                  <a:lnTo>
                    <a:pt x="180" y="258"/>
                  </a:lnTo>
                  <a:lnTo>
                    <a:pt x="192" y="251"/>
                  </a:lnTo>
                  <a:lnTo>
                    <a:pt x="202" y="243"/>
                  </a:lnTo>
                  <a:lnTo>
                    <a:pt x="213" y="233"/>
                  </a:lnTo>
                  <a:lnTo>
                    <a:pt x="221" y="224"/>
                  </a:lnTo>
                  <a:lnTo>
                    <a:pt x="230" y="213"/>
                  </a:lnTo>
                  <a:lnTo>
                    <a:pt x="236" y="201"/>
                  </a:lnTo>
                  <a:lnTo>
                    <a:pt x="242" y="189"/>
                  </a:lnTo>
                  <a:lnTo>
                    <a:pt x="247" y="176"/>
                  </a:lnTo>
                  <a:lnTo>
                    <a:pt x="251" y="163"/>
                  </a:lnTo>
                  <a:lnTo>
                    <a:pt x="253" y="149"/>
                  </a:lnTo>
                  <a:lnTo>
                    <a:pt x="254" y="135"/>
                  </a:lnTo>
                  <a:lnTo>
                    <a:pt x="253" y="122"/>
                  </a:lnTo>
                  <a:lnTo>
                    <a:pt x="251" y="110"/>
                  </a:lnTo>
                  <a:lnTo>
                    <a:pt x="249" y="99"/>
                  </a:lnTo>
                  <a:lnTo>
                    <a:pt x="245" y="87"/>
                  </a:lnTo>
                  <a:lnTo>
                    <a:pt x="240" y="76"/>
                  </a:lnTo>
                  <a:lnTo>
                    <a:pt x="235" y="66"/>
                  </a:lnTo>
                  <a:lnTo>
                    <a:pt x="229" y="56"/>
                  </a:lnTo>
                  <a:lnTo>
                    <a:pt x="221" y="48"/>
                  </a:lnTo>
                  <a:lnTo>
                    <a:pt x="214" y="39"/>
                  </a:lnTo>
                  <a:lnTo>
                    <a:pt x="205" y="31"/>
                  </a:lnTo>
                  <a:lnTo>
                    <a:pt x="196" y="25"/>
                  </a:lnTo>
                  <a:lnTo>
                    <a:pt x="186" y="18"/>
                  </a:lnTo>
                  <a:lnTo>
                    <a:pt x="176" y="12"/>
                  </a:lnTo>
                  <a:lnTo>
                    <a:pt x="165" y="8"/>
                  </a:lnTo>
                  <a:lnTo>
                    <a:pt x="154" y="3"/>
                  </a:lnTo>
                  <a:lnTo>
                    <a:pt x="143" y="0"/>
                  </a:lnTo>
                  <a:close/>
                </a:path>
              </a:pathLst>
            </a:custGeom>
            <a:solidFill>
              <a:srgbClr val="CDB999"/>
            </a:solidFill>
            <a:ln w="9525">
              <a:noFill/>
              <a:round/>
              <a:headEnd/>
              <a:tailEnd/>
            </a:ln>
          </p:spPr>
          <p:txBody>
            <a:bodyPr/>
            <a:lstStyle/>
            <a:p>
              <a:endParaRPr lang="zh-TW" altLang="en-US"/>
            </a:p>
          </p:txBody>
        </p:sp>
        <p:sp>
          <p:nvSpPr>
            <p:cNvPr id="80" name="Freeform 114"/>
            <p:cNvSpPr>
              <a:spLocks/>
            </p:cNvSpPr>
            <p:nvPr/>
          </p:nvSpPr>
          <p:spPr bwMode="auto">
            <a:xfrm>
              <a:off x="-1260475" y="1684338"/>
              <a:ext cx="49213" cy="49212"/>
            </a:xfrm>
            <a:custGeom>
              <a:avLst/>
              <a:gdLst>
                <a:gd name="T0" fmla="*/ 2147483647 w 281"/>
                <a:gd name="T1" fmla="*/ 2147483647 h 280"/>
                <a:gd name="T2" fmla="*/ 2147483647 w 281"/>
                <a:gd name="T3" fmla="*/ 2147483647 h 280"/>
                <a:gd name="T4" fmla="*/ 2147483647 w 281"/>
                <a:gd name="T5" fmla="*/ 2147483647 h 280"/>
                <a:gd name="T6" fmla="*/ 2147483647 w 281"/>
                <a:gd name="T7" fmla="*/ 2147483647 h 280"/>
                <a:gd name="T8" fmla="*/ 2147483647 w 281"/>
                <a:gd name="T9" fmla="*/ 2147483647 h 280"/>
                <a:gd name="T10" fmla="*/ 2147483647 w 281"/>
                <a:gd name="T11" fmla="*/ 2147483647 h 280"/>
                <a:gd name="T12" fmla="*/ 2147483647 w 281"/>
                <a:gd name="T13" fmla="*/ 2147483647 h 280"/>
                <a:gd name="T14" fmla="*/ 2147483647 w 281"/>
                <a:gd name="T15" fmla="*/ 2147483647 h 280"/>
                <a:gd name="T16" fmla="*/ 2147483647 w 281"/>
                <a:gd name="T17" fmla="*/ 2147483647 h 280"/>
                <a:gd name="T18" fmla="*/ 2147483647 w 281"/>
                <a:gd name="T19" fmla="*/ 2147483647 h 280"/>
                <a:gd name="T20" fmla="*/ 2147483647 w 281"/>
                <a:gd name="T21" fmla="*/ 2147483647 h 280"/>
                <a:gd name="T22" fmla="*/ 2147483647 w 281"/>
                <a:gd name="T23" fmla="*/ 2147483647 h 280"/>
                <a:gd name="T24" fmla="*/ 2147483647 w 281"/>
                <a:gd name="T25" fmla="*/ 2147483647 h 280"/>
                <a:gd name="T26" fmla="*/ 2147483647 w 281"/>
                <a:gd name="T27" fmla="*/ 2147483647 h 280"/>
                <a:gd name="T28" fmla="*/ 2147483647 w 281"/>
                <a:gd name="T29" fmla="*/ 2147483647 h 280"/>
                <a:gd name="T30" fmla="*/ 0 w 281"/>
                <a:gd name="T31" fmla="*/ 2147483647 h 280"/>
                <a:gd name="T32" fmla="*/ 0 w 281"/>
                <a:gd name="T33" fmla="*/ 2147483647 h 280"/>
                <a:gd name="T34" fmla="*/ 2147483647 w 281"/>
                <a:gd name="T35" fmla="*/ 2147483647 h 280"/>
                <a:gd name="T36" fmla="*/ 2147483647 w 281"/>
                <a:gd name="T37" fmla="*/ 2147483647 h 280"/>
                <a:gd name="T38" fmla="*/ 2147483647 w 281"/>
                <a:gd name="T39" fmla="*/ 2147483647 h 280"/>
                <a:gd name="T40" fmla="*/ 2147483647 w 281"/>
                <a:gd name="T41" fmla="*/ 2147483647 h 280"/>
                <a:gd name="T42" fmla="*/ 2147483647 w 281"/>
                <a:gd name="T43" fmla="*/ 2147483647 h 280"/>
                <a:gd name="T44" fmla="*/ 2147483647 w 281"/>
                <a:gd name="T45" fmla="*/ 2147483647 h 280"/>
                <a:gd name="T46" fmla="*/ 2147483647 w 281"/>
                <a:gd name="T47" fmla="*/ 2147483647 h 280"/>
                <a:gd name="T48" fmla="*/ 2147483647 w 281"/>
                <a:gd name="T49" fmla="*/ 2147483647 h 280"/>
                <a:gd name="T50" fmla="*/ 2147483647 w 281"/>
                <a:gd name="T51" fmla="*/ 2147483647 h 280"/>
                <a:gd name="T52" fmla="*/ 2147483647 w 281"/>
                <a:gd name="T53" fmla="*/ 2147483647 h 280"/>
                <a:gd name="T54" fmla="*/ 2147483647 w 281"/>
                <a:gd name="T55" fmla="*/ 2147483647 h 280"/>
                <a:gd name="T56" fmla="*/ 2147483647 w 281"/>
                <a:gd name="T57" fmla="*/ 2147483647 h 280"/>
                <a:gd name="T58" fmla="*/ 2147483647 w 281"/>
                <a:gd name="T59" fmla="*/ 2147483647 h 280"/>
                <a:gd name="T60" fmla="*/ 2147483647 w 281"/>
                <a:gd name="T61" fmla="*/ 2147483647 h 280"/>
                <a:gd name="T62" fmla="*/ 2147483647 w 281"/>
                <a:gd name="T63" fmla="*/ 2147483647 h 28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81"/>
                <a:gd name="T97" fmla="*/ 0 h 280"/>
                <a:gd name="T98" fmla="*/ 281 w 281"/>
                <a:gd name="T99" fmla="*/ 280 h 28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81" h="280">
                  <a:moveTo>
                    <a:pt x="281" y="140"/>
                  </a:moveTo>
                  <a:lnTo>
                    <a:pt x="280" y="154"/>
                  </a:lnTo>
                  <a:lnTo>
                    <a:pt x="278" y="168"/>
                  </a:lnTo>
                  <a:lnTo>
                    <a:pt x="274" y="182"/>
                  </a:lnTo>
                  <a:lnTo>
                    <a:pt x="269" y="194"/>
                  </a:lnTo>
                  <a:lnTo>
                    <a:pt x="263" y="207"/>
                  </a:lnTo>
                  <a:lnTo>
                    <a:pt x="257" y="219"/>
                  </a:lnTo>
                  <a:lnTo>
                    <a:pt x="248" y="229"/>
                  </a:lnTo>
                  <a:lnTo>
                    <a:pt x="240" y="239"/>
                  </a:lnTo>
                  <a:lnTo>
                    <a:pt x="229" y="248"/>
                  </a:lnTo>
                  <a:lnTo>
                    <a:pt x="219" y="257"/>
                  </a:lnTo>
                  <a:lnTo>
                    <a:pt x="207" y="263"/>
                  </a:lnTo>
                  <a:lnTo>
                    <a:pt x="195" y="270"/>
                  </a:lnTo>
                  <a:lnTo>
                    <a:pt x="183" y="274"/>
                  </a:lnTo>
                  <a:lnTo>
                    <a:pt x="169" y="277"/>
                  </a:lnTo>
                  <a:lnTo>
                    <a:pt x="155" y="279"/>
                  </a:lnTo>
                  <a:lnTo>
                    <a:pt x="140" y="280"/>
                  </a:lnTo>
                  <a:lnTo>
                    <a:pt x="126" y="279"/>
                  </a:lnTo>
                  <a:lnTo>
                    <a:pt x="113" y="277"/>
                  </a:lnTo>
                  <a:lnTo>
                    <a:pt x="99" y="274"/>
                  </a:lnTo>
                  <a:lnTo>
                    <a:pt x="86" y="270"/>
                  </a:lnTo>
                  <a:lnTo>
                    <a:pt x="73" y="263"/>
                  </a:lnTo>
                  <a:lnTo>
                    <a:pt x="62" y="257"/>
                  </a:lnTo>
                  <a:lnTo>
                    <a:pt x="51" y="248"/>
                  </a:lnTo>
                  <a:lnTo>
                    <a:pt x="42" y="239"/>
                  </a:lnTo>
                  <a:lnTo>
                    <a:pt x="32" y="229"/>
                  </a:lnTo>
                  <a:lnTo>
                    <a:pt x="24" y="219"/>
                  </a:lnTo>
                  <a:lnTo>
                    <a:pt x="17" y="207"/>
                  </a:lnTo>
                  <a:lnTo>
                    <a:pt x="11" y="194"/>
                  </a:lnTo>
                  <a:lnTo>
                    <a:pt x="7" y="182"/>
                  </a:lnTo>
                  <a:lnTo>
                    <a:pt x="2" y="168"/>
                  </a:lnTo>
                  <a:lnTo>
                    <a:pt x="0" y="154"/>
                  </a:lnTo>
                  <a:lnTo>
                    <a:pt x="0" y="140"/>
                  </a:lnTo>
                  <a:lnTo>
                    <a:pt x="0" y="126"/>
                  </a:lnTo>
                  <a:lnTo>
                    <a:pt x="2" y="112"/>
                  </a:lnTo>
                  <a:lnTo>
                    <a:pt x="7" y="98"/>
                  </a:lnTo>
                  <a:lnTo>
                    <a:pt x="11" y="85"/>
                  </a:lnTo>
                  <a:lnTo>
                    <a:pt x="17" y="74"/>
                  </a:lnTo>
                  <a:lnTo>
                    <a:pt x="24" y="62"/>
                  </a:lnTo>
                  <a:lnTo>
                    <a:pt x="32" y="51"/>
                  </a:lnTo>
                  <a:lnTo>
                    <a:pt x="42" y="41"/>
                  </a:lnTo>
                  <a:lnTo>
                    <a:pt x="51" y="32"/>
                  </a:lnTo>
                  <a:lnTo>
                    <a:pt x="62" y="24"/>
                  </a:lnTo>
                  <a:lnTo>
                    <a:pt x="73" y="17"/>
                  </a:lnTo>
                  <a:lnTo>
                    <a:pt x="86" y="11"/>
                  </a:lnTo>
                  <a:lnTo>
                    <a:pt x="99" y="6"/>
                  </a:lnTo>
                  <a:lnTo>
                    <a:pt x="113" y="3"/>
                  </a:lnTo>
                  <a:lnTo>
                    <a:pt x="126" y="1"/>
                  </a:lnTo>
                  <a:lnTo>
                    <a:pt x="140" y="0"/>
                  </a:lnTo>
                  <a:lnTo>
                    <a:pt x="155" y="1"/>
                  </a:lnTo>
                  <a:lnTo>
                    <a:pt x="169" y="3"/>
                  </a:lnTo>
                  <a:lnTo>
                    <a:pt x="183" y="6"/>
                  </a:lnTo>
                  <a:lnTo>
                    <a:pt x="195" y="11"/>
                  </a:lnTo>
                  <a:lnTo>
                    <a:pt x="207" y="17"/>
                  </a:lnTo>
                  <a:lnTo>
                    <a:pt x="219" y="24"/>
                  </a:lnTo>
                  <a:lnTo>
                    <a:pt x="229" y="32"/>
                  </a:lnTo>
                  <a:lnTo>
                    <a:pt x="240" y="41"/>
                  </a:lnTo>
                  <a:lnTo>
                    <a:pt x="248" y="51"/>
                  </a:lnTo>
                  <a:lnTo>
                    <a:pt x="257" y="62"/>
                  </a:lnTo>
                  <a:lnTo>
                    <a:pt x="263" y="74"/>
                  </a:lnTo>
                  <a:lnTo>
                    <a:pt x="269" y="85"/>
                  </a:lnTo>
                  <a:lnTo>
                    <a:pt x="274" y="98"/>
                  </a:lnTo>
                  <a:lnTo>
                    <a:pt x="278" y="112"/>
                  </a:lnTo>
                  <a:lnTo>
                    <a:pt x="280" y="126"/>
                  </a:lnTo>
                  <a:lnTo>
                    <a:pt x="281" y="140"/>
                  </a:lnTo>
                  <a:close/>
                </a:path>
              </a:pathLst>
            </a:custGeom>
            <a:solidFill>
              <a:srgbClr val="E8E6D0"/>
            </a:solidFill>
            <a:ln w="9525">
              <a:noFill/>
              <a:round/>
              <a:headEnd/>
              <a:tailEnd/>
            </a:ln>
          </p:spPr>
          <p:txBody>
            <a:bodyPr/>
            <a:lstStyle/>
            <a:p>
              <a:endParaRPr lang="zh-TW" altLang="en-US"/>
            </a:p>
          </p:txBody>
        </p:sp>
        <p:sp>
          <p:nvSpPr>
            <p:cNvPr id="81" name="Freeform 115"/>
            <p:cNvSpPr>
              <a:spLocks/>
            </p:cNvSpPr>
            <p:nvPr/>
          </p:nvSpPr>
          <p:spPr bwMode="auto">
            <a:xfrm>
              <a:off x="-1255713" y="1684338"/>
              <a:ext cx="44450" cy="49212"/>
            </a:xfrm>
            <a:custGeom>
              <a:avLst/>
              <a:gdLst>
                <a:gd name="T0" fmla="*/ 2147483647 w 254"/>
                <a:gd name="T1" fmla="*/ 2147483647 h 274"/>
                <a:gd name="T2" fmla="*/ 2147483647 w 254"/>
                <a:gd name="T3" fmla="*/ 2147483647 h 274"/>
                <a:gd name="T4" fmla="*/ 2147483647 w 254"/>
                <a:gd name="T5" fmla="*/ 2147483647 h 274"/>
                <a:gd name="T6" fmla="*/ 2147483647 w 254"/>
                <a:gd name="T7" fmla="*/ 2147483647 h 274"/>
                <a:gd name="T8" fmla="*/ 2147483647 w 254"/>
                <a:gd name="T9" fmla="*/ 2147483647 h 274"/>
                <a:gd name="T10" fmla="*/ 2147483647 w 254"/>
                <a:gd name="T11" fmla="*/ 2147483647 h 274"/>
                <a:gd name="T12" fmla="*/ 2147483647 w 254"/>
                <a:gd name="T13" fmla="*/ 2147483647 h 274"/>
                <a:gd name="T14" fmla="*/ 2147483647 w 254"/>
                <a:gd name="T15" fmla="*/ 2147483647 h 274"/>
                <a:gd name="T16" fmla="*/ 2147483647 w 254"/>
                <a:gd name="T17" fmla="*/ 2147483647 h 274"/>
                <a:gd name="T18" fmla="*/ 2147483647 w 254"/>
                <a:gd name="T19" fmla="*/ 2147483647 h 274"/>
                <a:gd name="T20" fmla="*/ 2147483647 w 254"/>
                <a:gd name="T21" fmla="*/ 2147483647 h 274"/>
                <a:gd name="T22" fmla="*/ 2147483647 w 254"/>
                <a:gd name="T23" fmla="*/ 2147483647 h 274"/>
                <a:gd name="T24" fmla="*/ 2147483647 w 254"/>
                <a:gd name="T25" fmla="*/ 2147483647 h 274"/>
                <a:gd name="T26" fmla="*/ 2147483647 w 254"/>
                <a:gd name="T27" fmla="*/ 2147483647 h 274"/>
                <a:gd name="T28" fmla="*/ 2147483647 w 254"/>
                <a:gd name="T29" fmla="*/ 2147483647 h 274"/>
                <a:gd name="T30" fmla="*/ 2147483647 w 254"/>
                <a:gd name="T31" fmla="*/ 2147483647 h 274"/>
                <a:gd name="T32" fmla="*/ 2147483647 w 254"/>
                <a:gd name="T33" fmla="*/ 2147483647 h 274"/>
                <a:gd name="T34" fmla="*/ 2147483647 w 254"/>
                <a:gd name="T35" fmla="*/ 2147483647 h 274"/>
                <a:gd name="T36" fmla="*/ 2147483647 w 254"/>
                <a:gd name="T37" fmla="*/ 2147483647 h 274"/>
                <a:gd name="T38" fmla="*/ 2147483647 w 254"/>
                <a:gd name="T39" fmla="*/ 2147483647 h 274"/>
                <a:gd name="T40" fmla="*/ 2147483647 w 254"/>
                <a:gd name="T41" fmla="*/ 2147483647 h 274"/>
                <a:gd name="T42" fmla="*/ 2147483647 w 254"/>
                <a:gd name="T43" fmla="*/ 2147483647 h 274"/>
                <a:gd name="T44" fmla="*/ 2147483647 w 254"/>
                <a:gd name="T45" fmla="*/ 2147483647 h 274"/>
                <a:gd name="T46" fmla="*/ 2147483647 w 254"/>
                <a:gd name="T47" fmla="*/ 2147483647 h 274"/>
                <a:gd name="T48" fmla="*/ 2147483647 w 254"/>
                <a:gd name="T49" fmla="*/ 2147483647 h 274"/>
                <a:gd name="T50" fmla="*/ 2147483647 w 254"/>
                <a:gd name="T51" fmla="*/ 2147483647 h 274"/>
                <a:gd name="T52" fmla="*/ 2147483647 w 254"/>
                <a:gd name="T53" fmla="*/ 2147483647 h 274"/>
                <a:gd name="T54" fmla="*/ 2147483647 w 254"/>
                <a:gd name="T55" fmla="*/ 2147483647 h 274"/>
                <a:gd name="T56" fmla="*/ 2147483647 w 254"/>
                <a:gd name="T57" fmla="*/ 2147483647 h 274"/>
                <a:gd name="T58" fmla="*/ 2147483647 w 254"/>
                <a:gd name="T59" fmla="*/ 2147483647 h 274"/>
                <a:gd name="T60" fmla="*/ 2147483647 w 254"/>
                <a:gd name="T61" fmla="*/ 2147483647 h 274"/>
                <a:gd name="T62" fmla="*/ 2147483647 w 254"/>
                <a:gd name="T63" fmla="*/ 2147483647 h 274"/>
                <a:gd name="T64" fmla="*/ 2147483647 w 254"/>
                <a:gd name="T65" fmla="*/ 2147483647 h 274"/>
                <a:gd name="T66" fmla="*/ 2147483647 w 254"/>
                <a:gd name="T67" fmla="*/ 2147483647 h 274"/>
                <a:gd name="T68" fmla="*/ 2147483647 w 254"/>
                <a:gd name="T69" fmla="*/ 2147483647 h 2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54"/>
                <a:gd name="T106" fmla="*/ 0 h 274"/>
                <a:gd name="T107" fmla="*/ 254 w 254"/>
                <a:gd name="T108" fmla="*/ 274 h 27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54" h="274">
                  <a:moveTo>
                    <a:pt x="143" y="0"/>
                  </a:moveTo>
                  <a:lnTo>
                    <a:pt x="148" y="8"/>
                  </a:lnTo>
                  <a:lnTo>
                    <a:pt x="153" y="18"/>
                  </a:lnTo>
                  <a:lnTo>
                    <a:pt x="158" y="26"/>
                  </a:lnTo>
                  <a:lnTo>
                    <a:pt x="162" y="36"/>
                  </a:lnTo>
                  <a:lnTo>
                    <a:pt x="165" y="47"/>
                  </a:lnTo>
                  <a:lnTo>
                    <a:pt x="167" y="57"/>
                  </a:lnTo>
                  <a:lnTo>
                    <a:pt x="169" y="68"/>
                  </a:lnTo>
                  <a:lnTo>
                    <a:pt x="169" y="78"/>
                  </a:lnTo>
                  <a:lnTo>
                    <a:pt x="168" y="92"/>
                  </a:lnTo>
                  <a:lnTo>
                    <a:pt x="166" y="107"/>
                  </a:lnTo>
                  <a:lnTo>
                    <a:pt x="163" y="120"/>
                  </a:lnTo>
                  <a:lnTo>
                    <a:pt x="159" y="132"/>
                  </a:lnTo>
                  <a:lnTo>
                    <a:pt x="152" y="145"/>
                  </a:lnTo>
                  <a:lnTo>
                    <a:pt x="145" y="157"/>
                  </a:lnTo>
                  <a:lnTo>
                    <a:pt x="138" y="167"/>
                  </a:lnTo>
                  <a:lnTo>
                    <a:pt x="128" y="177"/>
                  </a:lnTo>
                  <a:lnTo>
                    <a:pt x="118" y="186"/>
                  </a:lnTo>
                  <a:lnTo>
                    <a:pt x="108" y="195"/>
                  </a:lnTo>
                  <a:lnTo>
                    <a:pt x="96" y="201"/>
                  </a:lnTo>
                  <a:lnTo>
                    <a:pt x="84" y="208"/>
                  </a:lnTo>
                  <a:lnTo>
                    <a:pt x="71" y="212"/>
                  </a:lnTo>
                  <a:lnTo>
                    <a:pt x="57" y="215"/>
                  </a:lnTo>
                  <a:lnTo>
                    <a:pt x="43" y="217"/>
                  </a:lnTo>
                  <a:lnTo>
                    <a:pt x="29" y="218"/>
                  </a:lnTo>
                  <a:lnTo>
                    <a:pt x="15" y="216"/>
                  </a:lnTo>
                  <a:lnTo>
                    <a:pt x="0" y="213"/>
                  </a:lnTo>
                  <a:lnTo>
                    <a:pt x="10" y="226"/>
                  </a:lnTo>
                  <a:lnTo>
                    <a:pt x="22" y="237"/>
                  </a:lnTo>
                  <a:lnTo>
                    <a:pt x="35" y="248"/>
                  </a:lnTo>
                  <a:lnTo>
                    <a:pt x="49" y="257"/>
                  </a:lnTo>
                  <a:lnTo>
                    <a:pt x="56" y="262"/>
                  </a:lnTo>
                  <a:lnTo>
                    <a:pt x="63" y="265"/>
                  </a:lnTo>
                  <a:lnTo>
                    <a:pt x="71" y="267"/>
                  </a:lnTo>
                  <a:lnTo>
                    <a:pt x="79" y="270"/>
                  </a:lnTo>
                  <a:lnTo>
                    <a:pt x="88" y="272"/>
                  </a:lnTo>
                  <a:lnTo>
                    <a:pt x="96" y="273"/>
                  </a:lnTo>
                  <a:lnTo>
                    <a:pt x="105" y="274"/>
                  </a:lnTo>
                  <a:lnTo>
                    <a:pt x="113" y="274"/>
                  </a:lnTo>
                  <a:lnTo>
                    <a:pt x="128" y="273"/>
                  </a:lnTo>
                  <a:lnTo>
                    <a:pt x="142" y="271"/>
                  </a:lnTo>
                  <a:lnTo>
                    <a:pt x="156" y="268"/>
                  </a:lnTo>
                  <a:lnTo>
                    <a:pt x="168" y="264"/>
                  </a:lnTo>
                  <a:lnTo>
                    <a:pt x="180" y="257"/>
                  </a:lnTo>
                  <a:lnTo>
                    <a:pt x="192" y="251"/>
                  </a:lnTo>
                  <a:lnTo>
                    <a:pt x="202" y="242"/>
                  </a:lnTo>
                  <a:lnTo>
                    <a:pt x="213" y="233"/>
                  </a:lnTo>
                  <a:lnTo>
                    <a:pt x="221" y="223"/>
                  </a:lnTo>
                  <a:lnTo>
                    <a:pt x="230" y="213"/>
                  </a:lnTo>
                  <a:lnTo>
                    <a:pt x="236" y="201"/>
                  </a:lnTo>
                  <a:lnTo>
                    <a:pt x="242" y="188"/>
                  </a:lnTo>
                  <a:lnTo>
                    <a:pt x="247" y="176"/>
                  </a:lnTo>
                  <a:lnTo>
                    <a:pt x="251" y="162"/>
                  </a:lnTo>
                  <a:lnTo>
                    <a:pt x="253" y="148"/>
                  </a:lnTo>
                  <a:lnTo>
                    <a:pt x="254" y="134"/>
                  </a:lnTo>
                  <a:lnTo>
                    <a:pt x="253" y="122"/>
                  </a:lnTo>
                  <a:lnTo>
                    <a:pt x="251" y="110"/>
                  </a:lnTo>
                  <a:lnTo>
                    <a:pt x="249" y="98"/>
                  </a:lnTo>
                  <a:lnTo>
                    <a:pt x="245" y="87"/>
                  </a:lnTo>
                  <a:lnTo>
                    <a:pt x="240" y="76"/>
                  </a:lnTo>
                  <a:lnTo>
                    <a:pt x="235" y="66"/>
                  </a:lnTo>
                  <a:lnTo>
                    <a:pt x="229" y="56"/>
                  </a:lnTo>
                  <a:lnTo>
                    <a:pt x="221" y="47"/>
                  </a:lnTo>
                  <a:lnTo>
                    <a:pt x="214" y="38"/>
                  </a:lnTo>
                  <a:lnTo>
                    <a:pt x="205" y="31"/>
                  </a:lnTo>
                  <a:lnTo>
                    <a:pt x="196" y="23"/>
                  </a:lnTo>
                  <a:lnTo>
                    <a:pt x="186" y="17"/>
                  </a:lnTo>
                  <a:lnTo>
                    <a:pt x="176" y="12"/>
                  </a:lnTo>
                  <a:lnTo>
                    <a:pt x="165" y="7"/>
                  </a:lnTo>
                  <a:lnTo>
                    <a:pt x="154" y="3"/>
                  </a:lnTo>
                  <a:lnTo>
                    <a:pt x="143" y="0"/>
                  </a:lnTo>
                  <a:close/>
                </a:path>
              </a:pathLst>
            </a:custGeom>
            <a:solidFill>
              <a:srgbClr val="CDB999"/>
            </a:solidFill>
            <a:ln w="9525">
              <a:noFill/>
              <a:round/>
              <a:headEnd/>
              <a:tailEnd/>
            </a:ln>
          </p:spPr>
          <p:txBody>
            <a:bodyPr/>
            <a:lstStyle/>
            <a:p>
              <a:endParaRPr lang="zh-TW" altLang="en-US"/>
            </a:p>
          </p:txBody>
        </p:sp>
        <p:sp>
          <p:nvSpPr>
            <p:cNvPr id="82" name="Freeform 116"/>
            <p:cNvSpPr>
              <a:spLocks/>
            </p:cNvSpPr>
            <p:nvPr/>
          </p:nvSpPr>
          <p:spPr bwMode="auto">
            <a:xfrm>
              <a:off x="-1255713" y="1768475"/>
              <a:ext cx="49213" cy="49212"/>
            </a:xfrm>
            <a:custGeom>
              <a:avLst/>
              <a:gdLst>
                <a:gd name="T0" fmla="*/ 2147483647 w 281"/>
                <a:gd name="T1" fmla="*/ 2147483647 h 281"/>
                <a:gd name="T2" fmla="*/ 2147483647 w 281"/>
                <a:gd name="T3" fmla="*/ 2147483647 h 281"/>
                <a:gd name="T4" fmla="*/ 2147483647 w 281"/>
                <a:gd name="T5" fmla="*/ 2147483647 h 281"/>
                <a:gd name="T6" fmla="*/ 2147483647 w 281"/>
                <a:gd name="T7" fmla="*/ 2147483647 h 281"/>
                <a:gd name="T8" fmla="*/ 2147483647 w 281"/>
                <a:gd name="T9" fmla="*/ 2147483647 h 281"/>
                <a:gd name="T10" fmla="*/ 2147483647 w 281"/>
                <a:gd name="T11" fmla="*/ 2147483647 h 281"/>
                <a:gd name="T12" fmla="*/ 2147483647 w 281"/>
                <a:gd name="T13" fmla="*/ 2147483647 h 281"/>
                <a:gd name="T14" fmla="*/ 2147483647 w 281"/>
                <a:gd name="T15" fmla="*/ 2147483647 h 281"/>
                <a:gd name="T16" fmla="*/ 2147483647 w 281"/>
                <a:gd name="T17" fmla="*/ 2147483647 h 281"/>
                <a:gd name="T18" fmla="*/ 2147483647 w 281"/>
                <a:gd name="T19" fmla="*/ 2147483647 h 281"/>
                <a:gd name="T20" fmla="*/ 2147483647 w 281"/>
                <a:gd name="T21" fmla="*/ 2147483647 h 281"/>
                <a:gd name="T22" fmla="*/ 2147483647 w 281"/>
                <a:gd name="T23" fmla="*/ 2147483647 h 281"/>
                <a:gd name="T24" fmla="*/ 2147483647 w 281"/>
                <a:gd name="T25" fmla="*/ 2147483647 h 281"/>
                <a:gd name="T26" fmla="*/ 2147483647 w 281"/>
                <a:gd name="T27" fmla="*/ 2147483647 h 281"/>
                <a:gd name="T28" fmla="*/ 2147483647 w 281"/>
                <a:gd name="T29" fmla="*/ 2147483647 h 281"/>
                <a:gd name="T30" fmla="*/ 2147483647 w 281"/>
                <a:gd name="T31" fmla="*/ 2147483647 h 281"/>
                <a:gd name="T32" fmla="*/ 2147483647 w 281"/>
                <a:gd name="T33" fmla="*/ 2147483647 h 281"/>
                <a:gd name="T34" fmla="*/ 2147483647 w 281"/>
                <a:gd name="T35" fmla="*/ 2147483647 h 281"/>
                <a:gd name="T36" fmla="*/ 2147483647 w 281"/>
                <a:gd name="T37" fmla="*/ 2147483647 h 281"/>
                <a:gd name="T38" fmla="*/ 2147483647 w 281"/>
                <a:gd name="T39" fmla="*/ 2147483647 h 281"/>
                <a:gd name="T40" fmla="*/ 2147483647 w 281"/>
                <a:gd name="T41" fmla="*/ 2147483647 h 281"/>
                <a:gd name="T42" fmla="*/ 2147483647 w 281"/>
                <a:gd name="T43" fmla="*/ 2147483647 h 281"/>
                <a:gd name="T44" fmla="*/ 2147483647 w 281"/>
                <a:gd name="T45" fmla="*/ 2147483647 h 281"/>
                <a:gd name="T46" fmla="*/ 2147483647 w 281"/>
                <a:gd name="T47" fmla="*/ 2147483647 h 281"/>
                <a:gd name="T48" fmla="*/ 2147483647 w 281"/>
                <a:gd name="T49" fmla="*/ 2147483647 h 281"/>
                <a:gd name="T50" fmla="*/ 2147483647 w 281"/>
                <a:gd name="T51" fmla="*/ 2147483647 h 281"/>
                <a:gd name="T52" fmla="*/ 2147483647 w 281"/>
                <a:gd name="T53" fmla="*/ 2147483647 h 281"/>
                <a:gd name="T54" fmla="*/ 2147483647 w 281"/>
                <a:gd name="T55" fmla="*/ 2147483647 h 281"/>
                <a:gd name="T56" fmla="*/ 2147483647 w 281"/>
                <a:gd name="T57" fmla="*/ 2147483647 h 281"/>
                <a:gd name="T58" fmla="*/ 2147483647 w 281"/>
                <a:gd name="T59" fmla="*/ 2147483647 h 281"/>
                <a:gd name="T60" fmla="*/ 2147483647 w 281"/>
                <a:gd name="T61" fmla="*/ 2147483647 h 281"/>
                <a:gd name="T62" fmla="*/ 2147483647 w 281"/>
                <a:gd name="T63" fmla="*/ 2147483647 h 2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81"/>
                <a:gd name="T97" fmla="*/ 0 h 281"/>
                <a:gd name="T98" fmla="*/ 281 w 281"/>
                <a:gd name="T99" fmla="*/ 281 h 28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81" h="281">
                  <a:moveTo>
                    <a:pt x="281" y="141"/>
                  </a:moveTo>
                  <a:lnTo>
                    <a:pt x="280" y="155"/>
                  </a:lnTo>
                  <a:lnTo>
                    <a:pt x="277" y="169"/>
                  </a:lnTo>
                  <a:lnTo>
                    <a:pt x="274" y="182"/>
                  </a:lnTo>
                  <a:lnTo>
                    <a:pt x="270" y="195"/>
                  </a:lnTo>
                  <a:lnTo>
                    <a:pt x="264" y="208"/>
                  </a:lnTo>
                  <a:lnTo>
                    <a:pt x="256" y="219"/>
                  </a:lnTo>
                  <a:lnTo>
                    <a:pt x="249" y="230"/>
                  </a:lnTo>
                  <a:lnTo>
                    <a:pt x="239" y="240"/>
                  </a:lnTo>
                  <a:lnTo>
                    <a:pt x="230" y="249"/>
                  </a:lnTo>
                  <a:lnTo>
                    <a:pt x="219" y="258"/>
                  </a:lnTo>
                  <a:lnTo>
                    <a:pt x="208" y="264"/>
                  </a:lnTo>
                  <a:lnTo>
                    <a:pt x="195" y="270"/>
                  </a:lnTo>
                  <a:lnTo>
                    <a:pt x="182" y="275"/>
                  </a:lnTo>
                  <a:lnTo>
                    <a:pt x="168" y="278"/>
                  </a:lnTo>
                  <a:lnTo>
                    <a:pt x="155" y="280"/>
                  </a:lnTo>
                  <a:lnTo>
                    <a:pt x="141" y="281"/>
                  </a:lnTo>
                  <a:lnTo>
                    <a:pt x="126" y="280"/>
                  </a:lnTo>
                  <a:lnTo>
                    <a:pt x="112" y="278"/>
                  </a:lnTo>
                  <a:lnTo>
                    <a:pt x="98" y="275"/>
                  </a:lnTo>
                  <a:lnTo>
                    <a:pt x="86" y="270"/>
                  </a:lnTo>
                  <a:lnTo>
                    <a:pt x="74" y="264"/>
                  </a:lnTo>
                  <a:lnTo>
                    <a:pt x="62" y="258"/>
                  </a:lnTo>
                  <a:lnTo>
                    <a:pt x="51" y="249"/>
                  </a:lnTo>
                  <a:lnTo>
                    <a:pt x="41" y="240"/>
                  </a:lnTo>
                  <a:lnTo>
                    <a:pt x="33" y="230"/>
                  </a:lnTo>
                  <a:lnTo>
                    <a:pt x="24" y="219"/>
                  </a:lnTo>
                  <a:lnTo>
                    <a:pt x="17" y="208"/>
                  </a:lnTo>
                  <a:lnTo>
                    <a:pt x="12" y="195"/>
                  </a:lnTo>
                  <a:lnTo>
                    <a:pt x="6" y="182"/>
                  </a:lnTo>
                  <a:lnTo>
                    <a:pt x="3" y="169"/>
                  </a:lnTo>
                  <a:lnTo>
                    <a:pt x="1" y="155"/>
                  </a:lnTo>
                  <a:lnTo>
                    <a:pt x="0" y="141"/>
                  </a:lnTo>
                  <a:lnTo>
                    <a:pt x="1" y="126"/>
                  </a:lnTo>
                  <a:lnTo>
                    <a:pt x="3" y="112"/>
                  </a:lnTo>
                  <a:lnTo>
                    <a:pt x="6" y="99"/>
                  </a:lnTo>
                  <a:lnTo>
                    <a:pt x="12" y="86"/>
                  </a:lnTo>
                  <a:lnTo>
                    <a:pt x="17" y="74"/>
                  </a:lnTo>
                  <a:lnTo>
                    <a:pt x="24" y="63"/>
                  </a:lnTo>
                  <a:lnTo>
                    <a:pt x="33" y="52"/>
                  </a:lnTo>
                  <a:lnTo>
                    <a:pt x="41" y="42"/>
                  </a:lnTo>
                  <a:lnTo>
                    <a:pt x="51" y="33"/>
                  </a:lnTo>
                  <a:lnTo>
                    <a:pt x="62" y="25"/>
                  </a:lnTo>
                  <a:lnTo>
                    <a:pt x="74" y="17"/>
                  </a:lnTo>
                  <a:lnTo>
                    <a:pt x="86" y="12"/>
                  </a:lnTo>
                  <a:lnTo>
                    <a:pt x="98" y="7"/>
                  </a:lnTo>
                  <a:lnTo>
                    <a:pt x="112" y="3"/>
                  </a:lnTo>
                  <a:lnTo>
                    <a:pt x="126" y="1"/>
                  </a:lnTo>
                  <a:lnTo>
                    <a:pt x="141" y="0"/>
                  </a:lnTo>
                  <a:lnTo>
                    <a:pt x="155" y="1"/>
                  </a:lnTo>
                  <a:lnTo>
                    <a:pt x="168" y="3"/>
                  </a:lnTo>
                  <a:lnTo>
                    <a:pt x="182" y="7"/>
                  </a:lnTo>
                  <a:lnTo>
                    <a:pt x="195" y="12"/>
                  </a:lnTo>
                  <a:lnTo>
                    <a:pt x="208" y="17"/>
                  </a:lnTo>
                  <a:lnTo>
                    <a:pt x="219" y="25"/>
                  </a:lnTo>
                  <a:lnTo>
                    <a:pt x="230" y="33"/>
                  </a:lnTo>
                  <a:lnTo>
                    <a:pt x="239" y="42"/>
                  </a:lnTo>
                  <a:lnTo>
                    <a:pt x="249" y="52"/>
                  </a:lnTo>
                  <a:lnTo>
                    <a:pt x="256" y="63"/>
                  </a:lnTo>
                  <a:lnTo>
                    <a:pt x="264" y="74"/>
                  </a:lnTo>
                  <a:lnTo>
                    <a:pt x="270" y="86"/>
                  </a:lnTo>
                  <a:lnTo>
                    <a:pt x="274" y="99"/>
                  </a:lnTo>
                  <a:lnTo>
                    <a:pt x="277" y="112"/>
                  </a:lnTo>
                  <a:lnTo>
                    <a:pt x="280" y="126"/>
                  </a:lnTo>
                  <a:lnTo>
                    <a:pt x="281" y="141"/>
                  </a:lnTo>
                  <a:close/>
                </a:path>
              </a:pathLst>
            </a:custGeom>
            <a:solidFill>
              <a:srgbClr val="E8E6D0"/>
            </a:solidFill>
            <a:ln w="9525">
              <a:noFill/>
              <a:round/>
              <a:headEnd/>
              <a:tailEnd/>
            </a:ln>
          </p:spPr>
          <p:txBody>
            <a:bodyPr/>
            <a:lstStyle/>
            <a:p>
              <a:endParaRPr lang="zh-TW" altLang="en-US"/>
            </a:p>
          </p:txBody>
        </p:sp>
        <p:sp>
          <p:nvSpPr>
            <p:cNvPr id="83" name="Freeform 117"/>
            <p:cNvSpPr>
              <a:spLocks/>
            </p:cNvSpPr>
            <p:nvPr/>
          </p:nvSpPr>
          <p:spPr bwMode="auto">
            <a:xfrm>
              <a:off x="-1250950" y="1768475"/>
              <a:ext cx="44450" cy="49212"/>
            </a:xfrm>
            <a:custGeom>
              <a:avLst/>
              <a:gdLst>
                <a:gd name="T0" fmla="*/ 2147483647 w 254"/>
                <a:gd name="T1" fmla="*/ 2147483647 h 274"/>
                <a:gd name="T2" fmla="*/ 2147483647 w 254"/>
                <a:gd name="T3" fmla="*/ 2147483647 h 274"/>
                <a:gd name="T4" fmla="*/ 2147483647 w 254"/>
                <a:gd name="T5" fmla="*/ 2147483647 h 274"/>
                <a:gd name="T6" fmla="*/ 2147483647 w 254"/>
                <a:gd name="T7" fmla="*/ 2147483647 h 274"/>
                <a:gd name="T8" fmla="*/ 2147483647 w 254"/>
                <a:gd name="T9" fmla="*/ 2147483647 h 274"/>
                <a:gd name="T10" fmla="*/ 2147483647 w 254"/>
                <a:gd name="T11" fmla="*/ 2147483647 h 274"/>
                <a:gd name="T12" fmla="*/ 2147483647 w 254"/>
                <a:gd name="T13" fmla="*/ 2147483647 h 274"/>
                <a:gd name="T14" fmla="*/ 2147483647 w 254"/>
                <a:gd name="T15" fmla="*/ 2147483647 h 274"/>
                <a:gd name="T16" fmla="*/ 2147483647 w 254"/>
                <a:gd name="T17" fmla="*/ 2147483647 h 274"/>
                <a:gd name="T18" fmla="*/ 2147483647 w 254"/>
                <a:gd name="T19" fmla="*/ 2147483647 h 274"/>
                <a:gd name="T20" fmla="*/ 2147483647 w 254"/>
                <a:gd name="T21" fmla="*/ 2147483647 h 274"/>
                <a:gd name="T22" fmla="*/ 2147483647 w 254"/>
                <a:gd name="T23" fmla="*/ 2147483647 h 274"/>
                <a:gd name="T24" fmla="*/ 2147483647 w 254"/>
                <a:gd name="T25" fmla="*/ 2147483647 h 274"/>
                <a:gd name="T26" fmla="*/ 2147483647 w 254"/>
                <a:gd name="T27" fmla="*/ 2147483647 h 274"/>
                <a:gd name="T28" fmla="*/ 2147483647 w 254"/>
                <a:gd name="T29" fmla="*/ 2147483647 h 274"/>
                <a:gd name="T30" fmla="*/ 2147483647 w 254"/>
                <a:gd name="T31" fmla="*/ 2147483647 h 274"/>
                <a:gd name="T32" fmla="*/ 2147483647 w 254"/>
                <a:gd name="T33" fmla="*/ 2147483647 h 274"/>
                <a:gd name="T34" fmla="*/ 2147483647 w 254"/>
                <a:gd name="T35" fmla="*/ 2147483647 h 274"/>
                <a:gd name="T36" fmla="*/ 2147483647 w 254"/>
                <a:gd name="T37" fmla="*/ 2147483647 h 274"/>
                <a:gd name="T38" fmla="*/ 2147483647 w 254"/>
                <a:gd name="T39" fmla="*/ 2147483647 h 274"/>
                <a:gd name="T40" fmla="*/ 2147483647 w 254"/>
                <a:gd name="T41" fmla="*/ 2147483647 h 274"/>
                <a:gd name="T42" fmla="*/ 2147483647 w 254"/>
                <a:gd name="T43" fmla="*/ 2147483647 h 274"/>
                <a:gd name="T44" fmla="*/ 2147483647 w 254"/>
                <a:gd name="T45" fmla="*/ 2147483647 h 274"/>
                <a:gd name="T46" fmla="*/ 2147483647 w 254"/>
                <a:gd name="T47" fmla="*/ 2147483647 h 274"/>
                <a:gd name="T48" fmla="*/ 2147483647 w 254"/>
                <a:gd name="T49" fmla="*/ 2147483647 h 274"/>
                <a:gd name="T50" fmla="*/ 2147483647 w 254"/>
                <a:gd name="T51" fmla="*/ 2147483647 h 274"/>
                <a:gd name="T52" fmla="*/ 2147483647 w 254"/>
                <a:gd name="T53" fmla="*/ 2147483647 h 274"/>
                <a:gd name="T54" fmla="*/ 2147483647 w 254"/>
                <a:gd name="T55" fmla="*/ 2147483647 h 274"/>
                <a:gd name="T56" fmla="*/ 2147483647 w 254"/>
                <a:gd name="T57" fmla="*/ 2147483647 h 274"/>
                <a:gd name="T58" fmla="*/ 2147483647 w 254"/>
                <a:gd name="T59" fmla="*/ 2147483647 h 274"/>
                <a:gd name="T60" fmla="*/ 2147483647 w 254"/>
                <a:gd name="T61" fmla="*/ 2147483647 h 274"/>
                <a:gd name="T62" fmla="*/ 2147483647 w 254"/>
                <a:gd name="T63" fmla="*/ 2147483647 h 274"/>
                <a:gd name="T64" fmla="*/ 2147483647 w 254"/>
                <a:gd name="T65" fmla="*/ 2147483647 h 274"/>
                <a:gd name="T66" fmla="*/ 2147483647 w 254"/>
                <a:gd name="T67" fmla="*/ 2147483647 h 274"/>
                <a:gd name="T68" fmla="*/ 2147483647 w 254"/>
                <a:gd name="T69" fmla="*/ 2147483647 h 2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54"/>
                <a:gd name="T106" fmla="*/ 0 h 274"/>
                <a:gd name="T107" fmla="*/ 254 w 254"/>
                <a:gd name="T108" fmla="*/ 274 h 27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54" h="274">
                  <a:moveTo>
                    <a:pt x="142" y="0"/>
                  </a:moveTo>
                  <a:lnTo>
                    <a:pt x="148" y="8"/>
                  </a:lnTo>
                  <a:lnTo>
                    <a:pt x="153" y="18"/>
                  </a:lnTo>
                  <a:lnTo>
                    <a:pt x="158" y="26"/>
                  </a:lnTo>
                  <a:lnTo>
                    <a:pt x="161" y="36"/>
                  </a:lnTo>
                  <a:lnTo>
                    <a:pt x="165" y="46"/>
                  </a:lnTo>
                  <a:lnTo>
                    <a:pt x="168" y="56"/>
                  </a:lnTo>
                  <a:lnTo>
                    <a:pt x="169" y="66"/>
                  </a:lnTo>
                  <a:lnTo>
                    <a:pt x="170" y="78"/>
                  </a:lnTo>
                  <a:lnTo>
                    <a:pt x="169" y="92"/>
                  </a:lnTo>
                  <a:lnTo>
                    <a:pt x="167" y="105"/>
                  </a:lnTo>
                  <a:lnTo>
                    <a:pt x="164" y="119"/>
                  </a:lnTo>
                  <a:lnTo>
                    <a:pt x="158" y="132"/>
                  </a:lnTo>
                  <a:lnTo>
                    <a:pt x="153" y="145"/>
                  </a:lnTo>
                  <a:lnTo>
                    <a:pt x="146" y="156"/>
                  </a:lnTo>
                  <a:lnTo>
                    <a:pt x="137" y="167"/>
                  </a:lnTo>
                  <a:lnTo>
                    <a:pt x="129" y="176"/>
                  </a:lnTo>
                  <a:lnTo>
                    <a:pt x="118" y="186"/>
                  </a:lnTo>
                  <a:lnTo>
                    <a:pt x="107" y="194"/>
                  </a:lnTo>
                  <a:lnTo>
                    <a:pt x="96" y="201"/>
                  </a:lnTo>
                  <a:lnTo>
                    <a:pt x="84" y="207"/>
                  </a:lnTo>
                  <a:lnTo>
                    <a:pt x="71" y="211"/>
                  </a:lnTo>
                  <a:lnTo>
                    <a:pt x="58" y="215"/>
                  </a:lnTo>
                  <a:lnTo>
                    <a:pt x="44" y="218"/>
                  </a:lnTo>
                  <a:lnTo>
                    <a:pt x="29" y="218"/>
                  </a:lnTo>
                  <a:lnTo>
                    <a:pt x="14" y="216"/>
                  </a:lnTo>
                  <a:lnTo>
                    <a:pt x="0" y="212"/>
                  </a:lnTo>
                  <a:lnTo>
                    <a:pt x="10" y="225"/>
                  </a:lnTo>
                  <a:lnTo>
                    <a:pt x="22" y="237"/>
                  </a:lnTo>
                  <a:lnTo>
                    <a:pt x="34" y="247"/>
                  </a:lnTo>
                  <a:lnTo>
                    <a:pt x="48" y="257"/>
                  </a:lnTo>
                  <a:lnTo>
                    <a:pt x="56" y="260"/>
                  </a:lnTo>
                  <a:lnTo>
                    <a:pt x="63" y="264"/>
                  </a:lnTo>
                  <a:lnTo>
                    <a:pt x="71" y="266"/>
                  </a:lnTo>
                  <a:lnTo>
                    <a:pt x="79" y="270"/>
                  </a:lnTo>
                  <a:lnTo>
                    <a:pt x="87" y="272"/>
                  </a:lnTo>
                  <a:lnTo>
                    <a:pt x="96" y="273"/>
                  </a:lnTo>
                  <a:lnTo>
                    <a:pt x="104" y="274"/>
                  </a:lnTo>
                  <a:lnTo>
                    <a:pt x="114" y="274"/>
                  </a:lnTo>
                  <a:lnTo>
                    <a:pt x="128" y="273"/>
                  </a:lnTo>
                  <a:lnTo>
                    <a:pt x="141" y="271"/>
                  </a:lnTo>
                  <a:lnTo>
                    <a:pt x="155" y="268"/>
                  </a:lnTo>
                  <a:lnTo>
                    <a:pt x="168" y="263"/>
                  </a:lnTo>
                  <a:lnTo>
                    <a:pt x="181" y="257"/>
                  </a:lnTo>
                  <a:lnTo>
                    <a:pt x="192" y="251"/>
                  </a:lnTo>
                  <a:lnTo>
                    <a:pt x="203" y="242"/>
                  </a:lnTo>
                  <a:lnTo>
                    <a:pt x="212" y="233"/>
                  </a:lnTo>
                  <a:lnTo>
                    <a:pt x="222" y="223"/>
                  </a:lnTo>
                  <a:lnTo>
                    <a:pt x="229" y="212"/>
                  </a:lnTo>
                  <a:lnTo>
                    <a:pt x="237" y="201"/>
                  </a:lnTo>
                  <a:lnTo>
                    <a:pt x="243" y="188"/>
                  </a:lnTo>
                  <a:lnTo>
                    <a:pt x="247" y="175"/>
                  </a:lnTo>
                  <a:lnTo>
                    <a:pt x="250" y="162"/>
                  </a:lnTo>
                  <a:lnTo>
                    <a:pt x="253" y="148"/>
                  </a:lnTo>
                  <a:lnTo>
                    <a:pt x="254" y="134"/>
                  </a:lnTo>
                  <a:lnTo>
                    <a:pt x="254" y="121"/>
                  </a:lnTo>
                  <a:lnTo>
                    <a:pt x="252" y="110"/>
                  </a:lnTo>
                  <a:lnTo>
                    <a:pt x="248" y="98"/>
                  </a:lnTo>
                  <a:lnTo>
                    <a:pt x="245" y="86"/>
                  </a:lnTo>
                  <a:lnTo>
                    <a:pt x="241" y="76"/>
                  </a:lnTo>
                  <a:lnTo>
                    <a:pt x="236" y="65"/>
                  </a:lnTo>
                  <a:lnTo>
                    <a:pt x="229" y="56"/>
                  </a:lnTo>
                  <a:lnTo>
                    <a:pt x="222" y="46"/>
                  </a:lnTo>
                  <a:lnTo>
                    <a:pt x="213" y="38"/>
                  </a:lnTo>
                  <a:lnTo>
                    <a:pt x="205" y="30"/>
                  </a:lnTo>
                  <a:lnTo>
                    <a:pt x="196" y="23"/>
                  </a:lnTo>
                  <a:lnTo>
                    <a:pt x="187" y="16"/>
                  </a:lnTo>
                  <a:lnTo>
                    <a:pt x="176" y="11"/>
                  </a:lnTo>
                  <a:lnTo>
                    <a:pt x="166" y="7"/>
                  </a:lnTo>
                  <a:lnTo>
                    <a:pt x="154" y="3"/>
                  </a:lnTo>
                  <a:lnTo>
                    <a:pt x="142" y="0"/>
                  </a:lnTo>
                  <a:close/>
                </a:path>
              </a:pathLst>
            </a:custGeom>
            <a:solidFill>
              <a:srgbClr val="CDB999"/>
            </a:solidFill>
            <a:ln w="9525">
              <a:noFill/>
              <a:round/>
              <a:headEnd/>
              <a:tailEnd/>
            </a:ln>
          </p:spPr>
          <p:txBody>
            <a:bodyPr/>
            <a:lstStyle/>
            <a:p>
              <a:endParaRPr lang="zh-TW" altLang="en-US"/>
            </a:p>
          </p:txBody>
        </p:sp>
        <p:sp>
          <p:nvSpPr>
            <p:cNvPr id="84" name="Freeform 118"/>
            <p:cNvSpPr>
              <a:spLocks/>
            </p:cNvSpPr>
            <p:nvPr/>
          </p:nvSpPr>
          <p:spPr bwMode="auto">
            <a:xfrm>
              <a:off x="-1068388" y="1468438"/>
              <a:ext cx="473075" cy="287337"/>
            </a:xfrm>
            <a:custGeom>
              <a:avLst/>
              <a:gdLst>
                <a:gd name="T0" fmla="*/ 2147483647 w 2685"/>
                <a:gd name="T1" fmla="*/ 2147483647 h 1628"/>
                <a:gd name="T2" fmla="*/ 2147483647 w 2685"/>
                <a:gd name="T3" fmla="*/ 2147483647 h 1628"/>
                <a:gd name="T4" fmla="*/ 2147483647 w 2685"/>
                <a:gd name="T5" fmla="*/ 2147483647 h 1628"/>
                <a:gd name="T6" fmla="*/ 2147483647 w 2685"/>
                <a:gd name="T7" fmla="*/ 2147483647 h 1628"/>
                <a:gd name="T8" fmla="*/ 2147483647 w 2685"/>
                <a:gd name="T9" fmla="*/ 2147483647 h 1628"/>
                <a:gd name="T10" fmla="*/ 2147483647 w 2685"/>
                <a:gd name="T11" fmla="*/ 2147483647 h 1628"/>
                <a:gd name="T12" fmla="*/ 2147483647 w 2685"/>
                <a:gd name="T13" fmla="*/ 2147483647 h 1628"/>
                <a:gd name="T14" fmla="*/ 2147483647 w 2685"/>
                <a:gd name="T15" fmla="*/ 2147483647 h 1628"/>
                <a:gd name="T16" fmla="*/ 2147483647 w 2685"/>
                <a:gd name="T17" fmla="*/ 2147483647 h 1628"/>
                <a:gd name="T18" fmla="*/ 2147483647 w 2685"/>
                <a:gd name="T19" fmla="*/ 2147483647 h 1628"/>
                <a:gd name="T20" fmla="*/ 2147483647 w 2685"/>
                <a:gd name="T21" fmla="*/ 2147483647 h 1628"/>
                <a:gd name="T22" fmla="*/ 2147483647 w 2685"/>
                <a:gd name="T23" fmla="*/ 2147483647 h 1628"/>
                <a:gd name="T24" fmla="*/ 2147483647 w 2685"/>
                <a:gd name="T25" fmla="*/ 2147483647 h 1628"/>
                <a:gd name="T26" fmla="*/ 2147483647 w 2685"/>
                <a:gd name="T27" fmla="*/ 2147483647 h 1628"/>
                <a:gd name="T28" fmla="*/ 2147483647 w 2685"/>
                <a:gd name="T29" fmla="*/ 2147483647 h 1628"/>
                <a:gd name="T30" fmla="*/ 2147483647 w 2685"/>
                <a:gd name="T31" fmla="*/ 2147483647 h 1628"/>
                <a:gd name="T32" fmla="*/ 2147483647 w 2685"/>
                <a:gd name="T33" fmla="*/ 2147483647 h 1628"/>
                <a:gd name="T34" fmla="*/ 2147483647 w 2685"/>
                <a:gd name="T35" fmla="*/ 2147483647 h 1628"/>
                <a:gd name="T36" fmla="*/ 0 w 2685"/>
                <a:gd name="T37" fmla="*/ 0 h 1628"/>
                <a:gd name="T38" fmla="*/ 2147483647 w 2685"/>
                <a:gd name="T39" fmla="*/ 2147483647 h 1628"/>
                <a:gd name="T40" fmla="*/ 2147483647 w 2685"/>
                <a:gd name="T41" fmla="*/ 2147483647 h 1628"/>
                <a:gd name="T42" fmla="*/ 2147483647 w 2685"/>
                <a:gd name="T43" fmla="*/ 2147483647 h 1628"/>
                <a:gd name="T44" fmla="*/ 2147483647 w 2685"/>
                <a:gd name="T45" fmla="*/ 2147483647 h 1628"/>
                <a:gd name="T46" fmla="*/ 2147483647 w 2685"/>
                <a:gd name="T47" fmla="*/ 2147483647 h 1628"/>
                <a:gd name="T48" fmla="*/ 2147483647 w 2685"/>
                <a:gd name="T49" fmla="*/ 2147483647 h 1628"/>
                <a:gd name="T50" fmla="*/ 2147483647 w 2685"/>
                <a:gd name="T51" fmla="*/ 2147483647 h 1628"/>
                <a:gd name="T52" fmla="*/ 2147483647 w 2685"/>
                <a:gd name="T53" fmla="*/ 2147483647 h 1628"/>
                <a:gd name="T54" fmla="*/ 2147483647 w 2685"/>
                <a:gd name="T55" fmla="*/ 2147483647 h 1628"/>
                <a:gd name="T56" fmla="*/ 2147483647 w 2685"/>
                <a:gd name="T57" fmla="*/ 2147483647 h 1628"/>
                <a:gd name="T58" fmla="*/ 2147483647 w 2685"/>
                <a:gd name="T59" fmla="*/ 2147483647 h 1628"/>
                <a:gd name="T60" fmla="*/ 2147483647 w 2685"/>
                <a:gd name="T61" fmla="*/ 2147483647 h 1628"/>
                <a:gd name="T62" fmla="*/ 2147483647 w 2685"/>
                <a:gd name="T63" fmla="*/ 2147483647 h 1628"/>
                <a:gd name="T64" fmla="*/ 2147483647 w 2685"/>
                <a:gd name="T65" fmla="*/ 2147483647 h 1628"/>
                <a:gd name="T66" fmla="*/ 2147483647 w 2685"/>
                <a:gd name="T67" fmla="*/ 2147483647 h 1628"/>
                <a:gd name="T68" fmla="*/ 2147483647 w 2685"/>
                <a:gd name="T69" fmla="*/ 2147483647 h 1628"/>
                <a:gd name="T70" fmla="*/ 2147483647 w 2685"/>
                <a:gd name="T71" fmla="*/ 2147483647 h 1628"/>
                <a:gd name="T72" fmla="*/ 2147483647 w 2685"/>
                <a:gd name="T73" fmla="*/ 2147483647 h 1628"/>
                <a:gd name="T74" fmla="*/ 2147483647 w 2685"/>
                <a:gd name="T75" fmla="*/ 2147483647 h 1628"/>
                <a:gd name="T76" fmla="*/ 2147483647 w 2685"/>
                <a:gd name="T77" fmla="*/ 2147483647 h 1628"/>
                <a:gd name="T78" fmla="*/ 2147483647 w 2685"/>
                <a:gd name="T79" fmla="*/ 2147483647 h 1628"/>
                <a:gd name="T80" fmla="*/ 2147483647 w 2685"/>
                <a:gd name="T81" fmla="*/ 2147483647 h 1628"/>
                <a:gd name="T82" fmla="*/ 2147483647 w 2685"/>
                <a:gd name="T83" fmla="*/ 2147483647 h 1628"/>
                <a:gd name="T84" fmla="*/ 2147483647 w 2685"/>
                <a:gd name="T85" fmla="*/ 2147483647 h 1628"/>
                <a:gd name="T86" fmla="*/ 2147483647 w 2685"/>
                <a:gd name="T87" fmla="*/ 2147483647 h 1628"/>
                <a:gd name="T88" fmla="*/ 2147483647 w 2685"/>
                <a:gd name="T89" fmla="*/ 2147483647 h 1628"/>
                <a:gd name="T90" fmla="*/ 2147483647 w 2685"/>
                <a:gd name="T91" fmla="*/ 2147483647 h 1628"/>
                <a:gd name="T92" fmla="*/ 2147483647 w 2685"/>
                <a:gd name="T93" fmla="*/ 2147483647 h 1628"/>
                <a:gd name="T94" fmla="*/ 2147483647 w 2685"/>
                <a:gd name="T95" fmla="*/ 2147483647 h 1628"/>
                <a:gd name="T96" fmla="*/ 2147483647 w 2685"/>
                <a:gd name="T97" fmla="*/ 2147483647 h 1628"/>
                <a:gd name="T98" fmla="*/ 2147483647 w 2685"/>
                <a:gd name="T99" fmla="*/ 2147483647 h 1628"/>
                <a:gd name="T100" fmla="*/ 2147483647 w 2685"/>
                <a:gd name="T101" fmla="*/ 2147483647 h 1628"/>
                <a:gd name="T102" fmla="*/ 2147483647 w 2685"/>
                <a:gd name="T103" fmla="*/ 2147483647 h 162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685"/>
                <a:gd name="T157" fmla="*/ 0 h 1628"/>
                <a:gd name="T158" fmla="*/ 2685 w 2685"/>
                <a:gd name="T159" fmla="*/ 1628 h 162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685" h="1628">
                  <a:moveTo>
                    <a:pt x="2403" y="413"/>
                  </a:moveTo>
                  <a:lnTo>
                    <a:pt x="2395" y="428"/>
                  </a:lnTo>
                  <a:lnTo>
                    <a:pt x="2381" y="446"/>
                  </a:lnTo>
                  <a:lnTo>
                    <a:pt x="2361" y="467"/>
                  </a:lnTo>
                  <a:lnTo>
                    <a:pt x="2336" y="492"/>
                  </a:lnTo>
                  <a:lnTo>
                    <a:pt x="2305" y="518"/>
                  </a:lnTo>
                  <a:lnTo>
                    <a:pt x="2271" y="548"/>
                  </a:lnTo>
                  <a:lnTo>
                    <a:pt x="2232" y="580"/>
                  </a:lnTo>
                  <a:lnTo>
                    <a:pt x="2188" y="614"/>
                  </a:lnTo>
                  <a:lnTo>
                    <a:pt x="2142" y="650"/>
                  </a:lnTo>
                  <a:lnTo>
                    <a:pt x="2092" y="687"/>
                  </a:lnTo>
                  <a:lnTo>
                    <a:pt x="2040" y="724"/>
                  </a:lnTo>
                  <a:lnTo>
                    <a:pt x="1985" y="763"/>
                  </a:lnTo>
                  <a:lnTo>
                    <a:pt x="1928" y="802"/>
                  </a:lnTo>
                  <a:lnTo>
                    <a:pt x="1868" y="842"/>
                  </a:lnTo>
                  <a:lnTo>
                    <a:pt x="1808" y="882"/>
                  </a:lnTo>
                  <a:lnTo>
                    <a:pt x="1746" y="921"/>
                  </a:lnTo>
                  <a:lnTo>
                    <a:pt x="1685" y="959"/>
                  </a:lnTo>
                  <a:lnTo>
                    <a:pt x="1622" y="997"/>
                  </a:lnTo>
                  <a:lnTo>
                    <a:pt x="1560" y="1034"/>
                  </a:lnTo>
                  <a:lnTo>
                    <a:pt x="1497" y="1069"/>
                  </a:lnTo>
                  <a:lnTo>
                    <a:pt x="1436" y="1102"/>
                  </a:lnTo>
                  <a:lnTo>
                    <a:pt x="1376" y="1134"/>
                  </a:lnTo>
                  <a:lnTo>
                    <a:pt x="1317" y="1162"/>
                  </a:lnTo>
                  <a:lnTo>
                    <a:pt x="1260" y="1189"/>
                  </a:lnTo>
                  <a:lnTo>
                    <a:pt x="1205" y="1213"/>
                  </a:lnTo>
                  <a:lnTo>
                    <a:pt x="1152" y="1233"/>
                  </a:lnTo>
                  <a:lnTo>
                    <a:pt x="1102" y="1250"/>
                  </a:lnTo>
                  <a:lnTo>
                    <a:pt x="1056" y="1263"/>
                  </a:lnTo>
                  <a:lnTo>
                    <a:pt x="1012" y="1272"/>
                  </a:lnTo>
                  <a:lnTo>
                    <a:pt x="973" y="1278"/>
                  </a:lnTo>
                  <a:lnTo>
                    <a:pt x="938" y="1278"/>
                  </a:lnTo>
                  <a:lnTo>
                    <a:pt x="908" y="1273"/>
                  </a:lnTo>
                  <a:lnTo>
                    <a:pt x="881" y="1264"/>
                  </a:lnTo>
                  <a:lnTo>
                    <a:pt x="852" y="1249"/>
                  </a:lnTo>
                  <a:lnTo>
                    <a:pt x="823" y="1229"/>
                  </a:lnTo>
                  <a:lnTo>
                    <a:pt x="792" y="1205"/>
                  </a:lnTo>
                  <a:lnTo>
                    <a:pt x="760" y="1176"/>
                  </a:lnTo>
                  <a:lnTo>
                    <a:pt x="727" y="1142"/>
                  </a:lnTo>
                  <a:lnTo>
                    <a:pt x="693" y="1105"/>
                  </a:lnTo>
                  <a:lnTo>
                    <a:pt x="658" y="1065"/>
                  </a:lnTo>
                  <a:lnTo>
                    <a:pt x="623" y="1022"/>
                  </a:lnTo>
                  <a:lnTo>
                    <a:pt x="588" y="976"/>
                  </a:lnTo>
                  <a:lnTo>
                    <a:pt x="553" y="928"/>
                  </a:lnTo>
                  <a:lnTo>
                    <a:pt x="517" y="877"/>
                  </a:lnTo>
                  <a:lnTo>
                    <a:pt x="482" y="825"/>
                  </a:lnTo>
                  <a:lnTo>
                    <a:pt x="446" y="772"/>
                  </a:lnTo>
                  <a:lnTo>
                    <a:pt x="411" y="718"/>
                  </a:lnTo>
                  <a:lnTo>
                    <a:pt x="378" y="664"/>
                  </a:lnTo>
                  <a:lnTo>
                    <a:pt x="310" y="554"/>
                  </a:lnTo>
                  <a:lnTo>
                    <a:pt x="246" y="447"/>
                  </a:lnTo>
                  <a:lnTo>
                    <a:pt x="187" y="345"/>
                  </a:lnTo>
                  <a:lnTo>
                    <a:pt x="134" y="249"/>
                  </a:lnTo>
                  <a:lnTo>
                    <a:pt x="87" y="164"/>
                  </a:lnTo>
                  <a:lnTo>
                    <a:pt x="49" y="92"/>
                  </a:lnTo>
                  <a:lnTo>
                    <a:pt x="19" y="37"/>
                  </a:lnTo>
                  <a:lnTo>
                    <a:pt x="0" y="0"/>
                  </a:lnTo>
                  <a:lnTo>
                    <a:pt x="6" y="33"/>
                  </a:lnTo>
                  <a:lnTo>
                    <a:pt x="12" y="65"/>
                  </a:lnTo>
                  <a:lnTo>
                    <a:pt x="17" y="96"/>
                  </a:lnTo>
                  <a:lnTo>
                    <a:pt x="23" y="126"/>
                  </a:lnTo>
                  <a:lnTo>
                    <a:pt x="36" y="175"/>
                  </a:lnTo>
                  <a:lnTo>
                    <a:pt x="52" y="227"/>
                  </a:lnTo>
                  <a:lnTo>
                    <a:pt x="70" y="281"/>
                  </a:lnTo>
                  <a:lnTo>
                    <a:pt x="88" y="336"/>
                  </a:lnTo>
                  <a:lnTo>
                    <a:pt x="126" y="446"/>
                  </a:lnTo>
                  <a:lnTo>
                    <a:pt x="165" y="552"/>
                  </a:lnTo>
                  <a:lnTo>
                    <a:pt x="199" y="645"/>
                  </a:lnTo>
                  <a:lnTo>
                    <a:pt x="227" y="720"/>
                  </a:lnTo>
                  <a:lnTo>
                    <a:pt x="246" y="769"/>
                  </a:lnTo>
                  <a:lnTo>
                    <a:pt x="254" y="787"/>
                  </a:lnTo>
                  <a:lnTo>
                    <a:pt x="271" y="840"/>
                  </a:lnTo>
                  <a:lnTo>
                    <a:pt x="307" y="907"/>
                  </a:lnTo>
                  <a:lnTo>
                    <a:pt x="344" y="976"/>
                  </a:lnTo>
                  <a:lnTo>
                    <a:pt x="384" y="1044"/>
                  </a:lnTo>
                  <a:lnTo>
                    <a:pt x="424" y="1112"/>
                  </a:lnTo>
                  <a:lnTo>
                    <a:pt x="467" y="1179"/>
                  </a:lnTo>
                  <a:lnTo>
                    <a:pt x="510" y="1245"/>
                  </a:lnTo>
                  <a:lnTo>
                    <a:pt x="532" y="1277"/>
                  </a:lnTo>
                  <a:lnTo>
                    <a:pt x="555" y="1307"/>
                  </a:lnTo>
                  <a:lnTo>
                    <a:pt x="577" y="1337"/>
                  </a:lnTo>
                  <a:lnTo>
                    <a:pt x="599" y="1367"/>
                  </a:lnTo>
                  <a:lnTo>
                    <a:pt x="621" y="1394"/>
                  </a:lnTo>
                  <a:lnTo>
                    <a:pt x="644" y="1422"/>
                  </a:lnTo>
                  <a:lnTo>
                    <a:pt x="666" y="1447"/>
                  </a:lnTo>
                  <a:lnTo>
                    <a:pt x="689" y="1473"/>
                  </a:lnTo>
                  <a:lnTo>
                    <a:pt x="711" y="1495"/>
                  </a:lnTo>
                  <a:lnTo>
                    <a:pt x="734" y="1517"/>
                  </a:lnTo>
                  <a:lnTo>
                    <a:pt x="756" y="1537"/>
                  </a:lnTo>
                  <a:lnTo>
                    <a:pt x="778" y="1555"/>
                  </a:lnTo>
                  <a:lnTo>
                    <a:pt x="799" y="1571"/>
                  </a:lnTo>
                  <a:lnTo>
                    <a:pt x="822" y="1586"/>
                  </a:lnTo>
                  <a:lnTo>
                    <a:pt x="843" y="1599"/>
                  </a:lnTo>
                  <a:lnTo>
                    <a:pt x="864" y="1609"/>
                  </a:lnTo>
                  <a:lnTo>
                    <a:pt x="885" y="1618"/>
                  </a:lnTo>
                  <a:lnTo>
                    <a:pt x="905" y="1624"/>
                  </a:lnTo>
                  <a:lnTo>
                    <a:pt x="925" y="1627"/>
                  </a:lnTo>
                  <a:lnTo>
                    <a:pt x="945" y="1628"/>
                  </a:lnTo>
                  <a:lnTo>
                    <a:pt x="978" y="1626"/>
                  </a:lnTo>
                  <a:lnTo>
                    <a:pt x="1018" y="1620"/>
                  </a:lnTo>
                  <a:lnTo>
                    <a:pt x="1061" y="1608"/>
                  </a:lnTo>
                  <a:lnTo>
                    <a:pt x="1111" y="1593"/>
                  </a:lnTo>
                  <a:lnTo>
                    <a:pt x="1164" y="1574"/>
                  </a:lnTo>
                  <a:lnTo>
                    <a:pt x="1222" y="1551"/>
                  </a:lnTo>
                  <a:lnTo>
                    <a:pt x="1283" y="1526"/>
                  </a:lnTo>
                  <a:lnTo>
                    <a:pt x="1348" y="1497"/>
                  </a:lnTo>
                  <a:lnTo>
                    <a:pt x="1416" y="1466"/>
                  </a:lnTo>
                  <a:lnTo>
                    <a:pt x="1486" y="1432"/>
                  </a:lnTo>
                  <a:lnTo>
                    <a:pt x="1557" y="1396"/>
                  </a:lnTo>
                  <a:lnTo>
                    <a:pt x="1630" y="1358"/>
                  </a:lnTo>
                  <a:lnTo>
                    <a:pt x="1704" y="1319"/>
                  </a:lnTo>
                  <a:lnTo>
                    <a:pt x="1778" y="1279"/>
                  </a:lnTo>
                  <a:lnTo>
                    <a:pt x="1852" y="1236"/>
                  </a:lnTo>
                  <a:lnTo>
                    <a:pt x="1927" y="1194"/>
                  </a:lnTo>
                  <a:lnTo>
                    <a:pt x="2000" y="1151"/>
                  </a:lnTo>
                  <a:lnTo>
                    <a:pt x="2072" y="1107"/>
                  </a:lnTo>
                  <a:lnTo>
                    <a:pt x="2142" y="1064"/>
                  </a:lnTo>
                  <a:lnTo>
                    <a:pt x="2209" y="1020"/>
                  </a:lnTo>
                  <a:lnTo>
                    <a:pt x="2274" y="978"/>
                  </a:lnTo>
                  <a:lnTo>
                    <a:pt x="2337" y="937"/>
                  </a:lnTo>
                  <a:lnTo>
                    <a:pt x="2395" y="895"/>
                  </a:lnTo>
                  <a:lnTo>
                    <a:pt x="2449" y="856"/>
                  </a:lnTo>
                  <a:lnTo>
                    <a:pt x="2499" y="818"/>
                  </a:lnTo>
                  <a:lnTo>
                    <a:pt x="2544" y="782"/>
                  </a:lnTo>
                  <a:lnTo>
                    <a:pt x="2583" y="748"/>
                  </a:lnTo>
                  <a:lnTo>
                    <a:pt x="2617" y="716"/>
                  </a:lnTo>
                  <a:lnTo>
                    <a:pt x="2644" y="688"/>
                  </a:lnTo>
                  <a:lnTo>
                    <a:pt x="2665" y="661"/>
                  </a:lnTo>
                  <a:lnTo>
                    <a:pt x="2679" y="639"/>
                  </a:lnTo>
                  <a:lnTo>
                    <a:pt x="2684" y="619"/>
                  </a:lnTo>
                  <a:lnTo>
                    <a:pt x="2685" y="601"/>
                  </a:lnTo>
                  <a:lnTo>
                    <a:pt x="2683" y="582"/>
                  </a:lnTo>
                  <a:lnTo>
                    <a:pt x="2680" y="560"/>
                  </a:lnTo>
                  <a:lnTo>
                    <a:pt x="2673" y="537"/>
                  </a:lnTo>
                  <a:lnTo>
                    <a:pt x="2666" y="513"/>
                  </a:lnTo>
                  <a:lnTo>
                    <a:pt x="2658" y="488"/>
                  </a:lnTo>
                  <a:lnTo>
                    <a:pt x="2647" y="460"/>
                  </a:lnTo>
                  <a:lnTo>
                    <a:pt x="2635" y="432"/>
                  </a:lnTo>
                  <a:lnTo>
                    <a:pt x="2596" y="416"/>
                  </a:lnTo>
                  <a:lnTo>
                    <a:pt x="2558" y="401"/>
                  </a:lnTo>
                  <a:lnTo>
                    <a:pt x="2540" y="394"/>
                  </a:lnTo>
                  <a:lnTo>
                    <a:pt x="2523" y="389"/>
                  </a:lnTo>
                  <a:lnTo>
                    <a:pt x="2506" y="386"/>
                  </a:lnTo>
                  <a:lnTo>
                    <a:pt x="2490" y="383"/>
                  </a:lnTo>
                  <a:lnTo>
                    <a:pt x="2474" y="381"/>
                  </a:lnTo>
                  <a:lnTo>
                    <a:pt x="2461" y="381"/>
                  </a:lnTo>
                  <a:lnTo>
                    <a:pt x="2448" y="382"/>
                  </a:lnTo>
                  <a:lnTo>
                    <a:pt x="2436" y="385"/>
                  </a:lnTo>
                  <a:lnTo>
                    <a:pt x="2431" y="387"/>
                  </a:lnTo>
                  <a:lnTo>
                    <a:pt x="2426" y="389"/>
                  </a:lnTo>
                  <a:lnTo>
                    <a:pt x="2420" y="392"/>
                  </a:lnTo>
                  <a:lnTo>
                    <a:pt x="2417" y="395"/>
                  </a:lnTo>
                  <a:lnTo>
                    <a:pt x="2413" y="400"/>
                  </a:lnTo>
                  <a:lnTo>
                    <a:pt x="2410" y="404"/>
                  </a:lnTo>
                  <a:lnTo>
                    <a:pt x="2407" y="408"/>
                  </a:lnTo>
                  <a:lnTo>
                    <a:pt x="2403" y="413"/>
                  </a:lnTo>
                  <a:close/>
                </a:path>
              </a:pathLst>
            </a:custGeom>
            <a:solidFill>
              <a:srgbClr val="5A1C68"/>
            </a:solidFill>
            <a:ln w="9525">
              <a:noFill/>
              <a:round/>
              <a:headEnd/>
              <a:tailEnd/>
            </a:ln>
          </p:spPr>
          <p:txBody>
            <a:bodyPr/>
            <a:lstStyle/>
            <a:p>
              <a:endParaRPr lang="zh-TW" altLang="en-US"/>
            </a:p>
          </p:txBody>
        </p:sp>
        <p:sp>
          <p:nvSpPr>
            <p:cNvPr id="85" name="Freeform 119"/>
            <p:cNvSpPr>
              <a:spLocks/>
            </p:cNvSpPr>
            <p:nvPr/>
          </p:nvSpPr>
          <p:spPr bwMode="auto">
            <a:xfrm>
              <a:off x="-681038" y="1446213"/>
              <a:ext cx="95250" cy="131762"/>
            </a:xfrm>
            <a:custGeom>
              <a:avLst/>
              <a:gdLst>
                <a:gd name="T0" fmla="*/ 2147483647 w 543"/>
                <a:gd name="T1" fmla="*/ 0 h 754"/>
                <a:gd name="T2" fmla="*/ 2147483647 w 543"/>
                <a:gd name="T3" fmla="*/ 2147483647 h 754"/>
                <a:gd name="T4" fmla="*/ 2147483647 w 543"/>
                <a:gd name="T5" fmla="*/ 2147483647 h 754"/>
                <a:gd name="T6" fmla="*/ 2147483647 w 543"/>
                <a:gd name="T7" fmla="*/ 2147483647 h 754"/>
                <a:gd name="T8" fmla="*/ 2147483647 w 543"/>
                <a:gd name="T9" fmla="*/ 2147483647 h 754"/>
                <a:gd name="T10" fmla="*/ 2147483647 w 543"/>
                <a:gd name="T11" fmla="*/ 2147483647 h 754"/>
                <a:gd name="T12" fmla="*/ 2147483647 w 543"/>
                <a:gd name="T13" fmla="*/ 2147483647 h 754"/>
                <a:gd name="T14" fmla="*/ 2147483647 w 543"/>
                <a:gd name="T15" fmla="*/ 2147483647 h 754"/>
                <a:gd name="T16" fmla="*/ 2147483647 w 543"/>
                <a:gd name="T17" fmla="*/ 2147483647 h 754"/>
                <a:gd name="T18" fmla="*/ 2147483647 w 543"/>
                <a:gd name="T19" fmla="*/ 2147483647 h 754"/>
                <a:gd name="T20" fmla="*/ 2147483647 w 543"/>
                <a:gd name="T21" fmla="*/ 2147483647 h 754"/>
                <a:gd name="T22" fmla="*/ 2147483647 w 543"/>
                <a:gd name="T23" fmla="*/ 2147483647 h 754"/>
                <a:gd name="T24" fmla="*/ 2147483647 w 543"/>
                <a:gd name="T25" fmla="*/ 2147483647 h 754"/>
                <a:gd name="T26" fmla="*/ 0 w 543"/>
                <a:gd name="T27" fmla="*/ 2147483647 h 754"/>
                <a:gd name="T28" fmla="*/ 0 w 543"/>
                <a:gd name="T29" fmla="*/ 2147483647 h 754"/>
                <a:gd name="T30" fmla="*/ 2147483647 w 543"/>
                <a:gd name="T31" fmla="*/ 2147483647 h 754"/>
                <a:gd name="T32" fmla="*/ 2147483647 w 543"/>
                <a:gd name="T33" fmla="*/ 2147483647 h 754"/>
                <a:gd name="T34" fmla="*/ 2147483647 w 543"/>
                <a:gd name="T35" fmla="*/ 2147483647 h 754"/>
                <a:gd name="T36" fmla="*/ 2147483647 w 543"/>
                <a:gd name="T37" fmla="*/ 2147483647 h 754"/>
                <a:gd name="T38" fmla="*/ 2147483647 w 543"/>
                <a:gd name="T39" fmla="*/ 2147483647 h 754"/>
                <a:gd name="T40" fmla="*/ 2147483647 w 543"/>
                <a:gd name="T41" fmla="*/ 2147483647 h 754"/>
                <a:gd name="T42" fmla="*/ 2147483647 w 543"/>
                <a:gd name="T43" fmla="*/ 2147483647 h 754"/>
                <a:gd name="T44" fmla="*/ 2147483647 w 543"/>
                <a:gd name="T45" fmla="*/ 2147483647 h 754"/>
                <a:gd name="T46" fmla="*/ 2147483647 w 543"/>
                <a:gd name="T47" fmla="*/ 2147483647 h 754"/>
                <a:gd name="T48" fmla="*/ 2147483647 w 543"/>
                <a:gd name="T49" fmla="*/ 2147483647 h 754"/>
                <a:gd name="T50" fmla="*/ 2147483647 w 543"/>
                <a:gd name="T51" fmla="*/ 2147483647 h 754"/>
                <a:gd name="T52" fmla="*/ 2147483647 w 543"/>
                <a:gd name="T53" fmla="*/ 2147483647 h 754"/>
                <a:gd name="T54" fmla="*/ 2147483647 w 543"/>
                <a:gd name="T55" fmla="*/ 2147483647 h 754"/>
                <a:gd name="T56" fmla="*/ 2147483647 w 543"/>
                <a:gd name="T57" fmla="*/ 2147483647 h 754"/>
                <a:gd name="T58" fmla="*/ 2147483647 w 543"/>
                <a:gd name="T59" fmla="*/ 2147483647 h 754"/>
                <a:gd name="T60" fmla="*/ 2147483647 w 543"/>
                <a:gd name="T61" fmla="*/ 2147483647 h 754"/>
                <a:gd name="T62" fmla="*/ 2147483647 w 543"/>
                <a:gd name="T63" fmla="*/ 2147483647 h 754"/>
                <a:gd name="T64" fmla="*/ 2147483647 w 543"/>
                <a:gd name="T65" fmla="*/ 2147483647 h 754"/>
                <a:gd name="T66" fmla="*/ 2147483647 w 543"/>
                <a:gd name="T67" fmla="*/ 2147483647 h 754"/>
                <a:gd name="T68" fmla="*/ 2147483647 w 543"/>
                <a:gd name="T69" fmla="*/ 2147483647 h 754"/>
                <a:gd name="T70" fmla="*/ 2147483647 w 543"/>
                <a:gd name="T71" fmla="*/ 2147483647 h 754"/>
                <a:gd name="T72" fmla="*/ 2147483647 w 543"/>
                <a:gd name="T73" fmla="*/ 2147483647 h 754"/>
                <a:gd name="T74" fmla="*/ 2147483647 w 543"/>
                <a:gd name="T75" fmla="*/ 2147483647 h 754"/>
                <a:gd name="T76" fmla="*/ 2147483647 w 543"/>
                <a:gd name="T77" fmla="*/ 2147483647 h 754"/>
                <a:gd name="T78" fmla="*/ 2147483647 w 543"/>
                <a:gd name="T79" fmla="*/ 2147483647 h 754"/>
                <a:gd name="T80" fmla="*/ 2147483647 w 543"/>
                <a:gd name="T81" fmla="*/ 2147483647 h 754"/>
                <a:gd name="T82" fmla="*/ 2147483647 w 543"/>
                <a:gd name="T83" fmla="*/ 2147483647 h 754"/>
                <a:gd name="T84" fmla="*/ 2147483647 w 543"/>
                <a:gd name="T85" fmla="*/ 0 h 75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43"/>
                <a:gd name="T130" fmla="*/ 0 h 754"/>
                <a:gd name="T131" fmla="*/ 543 w 543"/>
                <a:gd name="T132" fmla="*/ 754 h 75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43" h="754">
                  <a:moveTo>
                    <a:pt x="188" y="0"/>
                  </a:moveTo>
                  <a:lnTo>
                    <a:pt x="181" y="5"/>
                  </a:lnTo>
                  <a:lnTo>
                    <a:pt x="162" y="21"/>
                  </a:lnTo>
                  <a:lnTo>
                    <a:pt x="133" y="45"/>
                  </a:lnTo>
                  <a:lnTo>
                    <a:pt x="101" y="72"/>
                  </a:lnTo>
                  <a:lnTo>
                    <a:pt x="84" y="87"/>
                  </a:lnTo>
                  <a:lnTo>
                    <a:pt x="69" y="103"/>
                  </a:lnTo>
                  <a:lnTo>
                    <a:pt x="53" y="119"/>
                  </a:lnTo>
                  <a:lnTo>
                    <a:pt x="38" y="134"/>
                  </a:lnTo>
                  <a:lnTo>
                    <a:pt x="25" y="148"/>
                  </a:lnTo>
                  <a:lnTo>
                    <a:pt x="15" y="162"/>
                  </a:lnTo>
                  <a:lnTo>
                    <a:pt x="6" y="175"/>
                  </a:lnTo>
                  <a:lnTo>
                    <a:pt x="1" y="187"/>
                  </a:lnTo>
                  <a:lnTo>
                    <a:pt x="0" y="193"/>
                  </a:lnTo>
                  <a:lnTo>
                    <a:pt x="0" y="201"/>
                  </a:lnTo>
                  <a:lnTo>
                    <a:pt x="2" y="212"/>
                  </a:lnTo>
                  <a:lnTo>
                    <a:pt x="4" y="224"/>
                  </a:lnTo>
                  <a:lnTo>
                    <a:pt x="7" y="237"/>
                  </a:lnTo>
                  <a:lnTo>
                    <a:pt x="12" y="252"/>
                  </a:lnTo>
                  <a:lnTo>
                    <a:pt x="18" y="269"/>
                  </a:lnTo>
                  <a:lnTo>
                    <a:pt x="25" y="287"/>
                  </a:lnTo>
                  <a:lnTo>
                    <a:pt x="41" y="326"/>
                  </a:lnTo>
                  <a:lnTo>
                    <a:pt x="61" y="369"/>
                  </a:lnTo>
                  <a:lnTo>
                    <a:pt x="83" y="413"/>
                  </a:lnTo>
                  <a:lnTo>
                    <a:pt x="110" y="459"/>
                  </a:lnTo>
                  <a:lnTo>
                    <a:pt x="124" y="483"/>
                  </a:lnTo>
                  <a:lnTo>
                    <a:pt x="137" y="505"/>
                  </a:lnTo>
                  <a:lnTo>
                    <a:pt x="152" y="529"/>
                  </a:lnTo>
                  <a:lnTo>
                    <a:pt x="168" y="552"/>
                  </a:lnTo>
                  <a:lnTo>
                    <a:pt x="184" y="574"/>
                  </a:lnTo>
                  <a:lnTo>
                    <a:pt x="200" y="596"/>
                  </a:lnTo>
                  <a:lnTo>
                    <a:pt x="217" y="617"/>
                  </a:lnTo>
                  <a:lnTo>
                    <a:pt x="233" y="638"/>
                  </a:lnTo>
                  <a:lnTo>
                    <a:pt x="251" y="657"/>
                  </a:lnTo>
                  <a:lnTo>
                    <a:pt x="268" y="675"/>
                  </a:lnTo>
                  <a:lnTo>
                    <a:pt x="285" y="692"/>
                  </a:lnTo>
                  <a:lnTo>
                    <a:pt x="303" y="708"/>
                  </a:lnTo>
                  <a:lnTo>
                    <a:pt x="321" y="723"/>
                  </a:lnTo>
                  <a:lnTo>
                    <a:pt x="338" y="734"/>
                  </a:lnTo>
                  <a:lnTo>
                    <a:pt x="356" y="746"/>
                  </a:lnTo>
                  <a:lnTo>
                    <a:pt x="374" y="754"/>
                  </a:lnTo>
                  <a:lnTo>
                    <a:pt x="543" y="617"/>
                  </a:lnTo>
                  <a:lnTo>
                    <a:pt x="188" y="0"/>
                  </a:lnTo>
                  <a:close/>
                </a:path>
              </a:pathLst>
            </a:custGeom>
            <a:solidFill>
              <a:srgbClr val="D6B5C9"/>
            </a:solidFill>
            <a:ln w="9525">
              <a:noFill/>
              <a:round/>
              <a:headEnd/>
              <a:tailEnd/>
            </a:ln>
          </p:spPr>
          <p:txBody>
            <a:bodyPr/>
            <a:lstStyle/>
            <a:p>
              <a:endParaRPr lang="zh-TW" altLang="en-US"/>
            </a:p>
          </p:txBody>
        </p:sp>
        <p:sp>
          <p:nvSpPr>
            <p:cNvPr id="86" name="Freeform 120"/>
            <p:cNvSpPr>
              <a:spLocks/>
            </p:cNvSpPr>
            <p:nvPr/>
          </p:nvSpPr>
          <p:spPr bwMode="auto">
            <a:xfrm>
              <a:off x="-639763" y="942975"/>
              <a:ext cx="166688" cy="639762"/>
            </a:xfrm>
            <a:custGeom>
              <a:avLst/>
              <a:gdLst>
                <a:gd name="T0" fmla="*/ 2147483647 w 949"/>
                <a:gd name="T1" fmla="*/ 2147483647 h 3625"/>
                <a:gd name="T2" fmla="*/ 2147483647 w 949"/>
                <a:gd name="T3" fmla="*/ 2147483647 h 3625"/>
                <a:gd name="T4" fmla="*/ 2147483647 w 949"/>
                <a:gd name="T5" fmla="*/ 2147483647 h 3625"/>
                <a:gd name="T6" fmla="*/ 2147483647 w 949"/>
                <a:gd name="T7" fmla="*/ 2147483647 h 3625"/>
                <a:gd name="T8" fmla="*/ 2147483647 w 949"/>
                <a:gd name="T9" fmla="*/ 2147483647 h 3625"/>
                <a:gd name="T10" fmla="*/ 2147483647 w 949"/>
                <a:gd name="T11" fmla="*/ 2147483647 h 3625"/>
                <a:gd name="T12" fmla="*/ 2147483647 w 949"/>
                <a:gd name="T13" fmla="*/ 2147483647 h 3625"/>
                <a:gd name="T14" fmla="*/ 2147483647 w 949"/>
                <a:gd name="T15" fmla="*/ 2147483647 h 3625"/>
                <a:gd name="T16" fmla="*/ 2147483647 w 949"/>
                <a:gd name="T17" fmla="*/ 2147483647 h 3625"/>
                <a:gd name="T18" fmla="*/ 2147483647 w 949"/>
                <a:gd name="T19" fmla="*/ 2147483647 h 3625"/>
                <a:gd name="T20" fmla="*/ 2147483647 w 949"/>
                <a:gd name="T21" fmla="*/ 2147483647 h 3625"/>
                <a:gd name="T22" fmla="*/ 2147483647 w 949"/>
                <a:gd name="T23" fmla="*/ 2147483647 h 3625"/>
                <a:gd name="T24" fmla="*/ 2147483647 w 949"/>
                <a:gd name="T25" fmla="*/ 2147483647 h 3625"/>
                <a:gd name="T26" fmla="*/ 2147483647 w 949"/>
                <a:gd name="T27" fmla="*/ 2147483647 h 3625"/>
                <a:gd name="T28" fmla="*/ 2147483647 w 949"/>
                <a:gd name="T29" fmla="*/ 2147483647 h 3625"/>
                <a:gd name="T30" fmla="*/ 2147483647 w 949"/>
                <a:gd name="T31" fmla="*/ 2147483647 h 3625"/>
                <a:gd name="T32" fmla="*/ 2147483647 w 949"/>
                <a:gd name="T33" fmla="*/ 2147483647 h 3625"/>
                <a:gd name="T34" fmla="*/ 2147483647 w 949"/>
                <a:gd name="T35" fmla="*/ 2147483647 h 3625"/>
                <a:gd name="T36" fmla="*/ 2147483647 w 949"/>
                <a:gd name="T37" fmla="*/ 2147483647 h 3625"/>
                <a:gd name="T38" fmla="*/ 2147483647 w 949"/>
                <a:gd name="T39" fmla="*/ 2147483647 h 3625"/>
                <a:gd name="T40" fmla="*/ 2147483647 w 949"/>
                <a:gd name="T41" fmla="*/ 2147483647 h 3625"/>
                <a:gd name="T42" fmla="*/ 2147483647 w 949"/>
                <a:gd name="T43" fmla="*/ 2147483647 h 3625"/>
                <a:gd name="T44" fmla="*/ 2147483647 w 949"/>
                <a:gd name="T45" fmla="*/ 2147483647 h 3625"/>
                <a:gd name="T46" fmla="*/ 2147483647 w 949"/>
                <a:gd name="T47" fmla="*/ 2147483647 h 3625"/>
                <a:gd name="T48" fmla="*/ 2147483647 w 949"/>
                <a:gd name="T49" fmla="*/ 2147483647 h 3625"/>
                <a:gd name="T50" fmla="*/ 2147483647 w 949"/>
                <a:gd name="T51" fmla="*/ 2147483647 h 3625"/>
                <a:gd name="T52" fmla="*/ 2147483647 w 949"/>
                <a:gd name="T53" fmla="*/ 2147483647 h 3625"/>
                <a:gd name="T54" fmla="*/ 2147483647 w 949"/>
                <a:gd name="T55" fmla="*/ 2147483647 h 3625"/>
                <a:gd name="T56" fmla="*/ 2147483647 w 949"/>
                <a:gd name="T57" fmla="*/ 2147483647 h 3625"/>
                <a:gd name="T58" fmla="*/ 0 w 949"/>
                <a:gd name="T59" fmla="*/ 2147483647 h 3625"/>
                <a:gd name="T60" fmla="*/ 0 w 949"/>
                <a:gd name="T61" fmla="*/ 2147483647 h 3625"/>
                <a:gd name="T62" fmla="*/ 2147483647 w 949"/>
                <a:gd name="T63" fmla="*/ 2147483647 h 3625"/>
                <a:gd name="T64" fmla="*/ 2147483647 w 949"/>
                <a:gd name="T65" fmla="*/ 2147483647 h 3625"/>
                <a:gd name="T66" fmla="*/ 2147483647 w 949"/>
                <a:gd name="T67" fmla="*/ 2147483647 h 3625"/>
                <a:gd name="T68" fmla="*/ 2147483647 w 949"/>
                <a:gd name="T69" fmla="*/ 2147483647 h 3625"/>
                <a:gd name="T70" fmla="*/ 2147483647 w 949"/>
                <a:gd name="T71" fmla="*/ 2147483647 h 3625"/>
                <a:gd name="T72" fmla="*/ 2147483647 w 949"/>
                <a:gd name="T73" fmla="*/ 2147483647 h 3625"/>
                <a:gd name="T74" fmla="*/ 2147483647 w 949"/>
                <a:gd name="T75" fmla="*/ 2147483647 h 3625"/>
                <a:gd name="T76" fmla="*/ 2147483647 w 949"/>
                <a:gd name="T77" fmla="*/ 2147483647 h 3625"/>
                <a:gd name="T78" fmla="*/ 2147483647 w 949"/>
                <a:gd name="T79" fmla="*/ 2147483647 h 3625"/>
                <a:gd name="T80" fmla="*/ 2147483647 w 949"/>
                <a:gd name="T81" fmla="*/ 2147483647 h 3625"/>
                <a:gd name="T82" fmla="*/ 2147483647 w 949"/>
                <a:gd name="T83" fmla="*/ 2147483647 h 3625"/>
                <a:gd name="T84" fmla="*/ 2147483647 w 949"/>
                <a:gd name="T85" fmla="*/ 2147483647 h 3625"/>
                <a:gd name="T86" fmla="*/ 2147483647 w 949"/>
                <a:gd name="T87" fmla="*/ 0 h 3625"/>
                <a:gd name="T88" fmla="*/ 2147483647 w 949"/>
                <a:gd name="T89" fmla="*/ 0 h 3625"/>
                <a:gd name="T90" fmla="*/ 2147483647 w 949"/>
                <a:gd name="T91" fmla="*/ 2147483647 h 3625"/>
                <a:gd name="T92" fmla="*/ 2147483647 w 949"/>
                <a:gd name="T93" fmla="*/ 2147483647 h 3625"/>
                <a:gd name="T94" fmla="*/ 2147483647 w 949"/>
                <a:gd name="T95" fmla="*/ 2147483647 h 3625"/>
                <a:gd name="T96" fmla="*/ 2147483647 w 949"/>
                <a:gd name="T97" fmla="*/ 2147483647 h 3625"/>
                <a:gd name="T98" fmla="*/ 2147483647 w 949"/>
                <a:gd name="T99" fmla="*/ 2147483647 h 3625"/>
                <a:gd name="T100" fmla="*/ 2147483647 w 949"/>
                <a:gd name="T101" fmla="*/ 2147483647 h 3625"/>
                <a:gd name="T102" fmla="*/ 2147483647 w 949"/>
                <a:gd name="T103" fmla="*/ 2147483647 h 3625"/>
                <a:gd name="T104" fmla="*/ 2147483647 w 949"/>
                <a:gd name="T105" fmla="*/ 2147483647 h 362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49"/>
                <a:gd name="T160" fmla="*/ 0 h 3625"/>
                <a:gd name="T161" fmla="*/ 949 w 949"/>
                <a:gd name="T162" fmla="*/ 3625 h 362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49" h="3625">
                  <a:moveTo>
                    <a:pt x="949" y="76"/>
                  </a:moveTo>
                  <a:lnTo>
                    <a:pt x="196" y="3490"/>
                  </a:lnTo>
                  <a:lnTo>
                    <a:pt x="194" y="3498"/>
                  </a:lnTo>
                  <a:lnTo>
                    <a:pt x="188" y="3519"/>
                  </a:lnTo>
                  <a:lnTo>
                    <a:pt x="184" y="3532"/>
                  </a:lnTo>
                  <a:lnTo>
                    <a:pt x="179" y="3546"/>
                  </a:lnTo>
                  <a:lnTo>
                    <a:pt x="171" y="3562"/>
                  </a:lnTo>
                  <a:lnTo>
                    <a:pt x="164" y="3577"/>
                  </a:lnTo>
                  <a:lnTo>
                    <a:pt x="159" y="3583"/>
                  </a:lnTo>
                  <a:lnTo>
                    <a:pt x="154" y="3591"/>
                  </a:lnTo>
                  <a:lnTo>
                    <a:pt x="148" y="3597"/>
                  </a:lnTo>
                  <a:lnTo>
                    <a:pt x="143" y="3602"/>
                  </a:lnTo>
                  <a:lnTo>
                    <a:pt x="136" y="3609"/>
                  </a:lnTo>
                  <a:lnTo>
                    <a:pt x="130" y="3613"/>
                  </a:lnTo>
                  <a:lnTo>
                    <a:pt x="123" y="3617"/>
                  </a:lnTo>
                  <a:lnTo>
                    <a:pt x="115" y="3620"/>
                  </a:lnTo>
                  <a:lnTo>
                    <a:pt x="107" y="3623"/>
                  </a:lnTo>
                  <a:lnTo>
                    <a:pt x="98" y="3624"/>
                  </a:lnTo>
                  <a:lnTo>
                    <a:pt x="89" y="3625"/>
                  </a:lnTo>
                  <a:lnTo>
                    <a:pt x="79" y="3624"/>
                  </a:lnTo>
                  <a:lnTo>
                    <a:pt x="70" y="3622"/>
                  </a:lnTo>
                  <a:lnTo>
                    <a:pt x="59" y="3619"/>
                  </a:lnTo>
                  <a:lnTo>
                    <a:pt x="47" y="3615"/>
                  </a:lnTo>
                  <a:lnTo>
                    <a:pt x="36" y="3610"/>
                  </a:lnTo>
                  <a:lnTo>
                    <a:pt x="29" y="3603"/>
                  </a:lnTo>
                  <a:lnTo>
                    <a:pt x="16" y="3588"/>
                  </a:lnTo>
                  <a:lnTo>
                    <a:pt x="9" y="3579"/>
                  </a:lnTo>
                  <a:lnTo>
                    <a:pt x="3" y="3567"/>
                  </a:lnTo>
                  <a:lnTo>
                    <a:pt x="1" y="3561"/>
                  </a:lnTo>
                  <a:lnTo>
                    <a:pt x="0" y="3555"/>
                  </a:lnTo>
                  <a:lnTo>
                    <a:pt x="0" y="3548"/>
                  </a:lnTo>
                  <a:lnTo>
                    <a:pt x="1" y="3541"/>
                  </a:lnTo>
                  <a:lnTo>
                    <a:pt x="875" y="81"/>
                  </a:lnTo>
                  <a:lnTo>
                    <a:pt x="876" y="74"/>
                  </a:lnTo>
                  <a:lnTo>
                    <a:pt x="881" y="56"/>
                  </a:lnTo>
                  <a:lnTo>
                    <a:pt x="884" y="44"/>
                  </a:lnTo>
                  <a:lnTo>
                    <a:pt x="889" y="34"/>
                  </a:lnTo>
                  <a:lnTo>
                    <a:pt x="893" y="22"/>
                  </a:lnTo>
                  <a:lnTo>
                    <a:pt x="898" y="13"/>
                  </a:lnTo>
                  <a:lnTo>
                    <a:pt x="900" y="8"/>
                  </a:lnTo>
                  <a:lnTo>
                    <a:pt x="904" y="5"/>
                  </a:lnTo>
                  <a:lnTo>
                    <a:pt x="907" y="3"/>
                  </a:lnTo>
                  <a:lnTo>
                    <a:pt x="910" y="1"/>
                  </a:lnTo>
                  <a:lnTo>
                    <a:pt x="913" y="0"/>
                  </a:lnTo>
                  <a:lnTo>
                    <a:pt x="915" y="0"/>
                  </a:lnTo>
                  <a:lnTo>
                    <a:pt x="918" y="1"/>
                  </a:lnTo>
                  <a:lnTo>
                    <a:pt x="923" y="3"/>
                  </a:lnTo>
                  <a:lnTo>
                    <a:pt x="926" y="6"/>
                  </a:lnTo>
                  <a:lnTo>
                    <a:pt x="929" y="12"/>
                  </a:lnTo>
                  <a:lnTo>
                    <a:pt x="932" y="18"/>
                  </a:lnTo>
                  <a:lnTo>
                    <a:pt x="935" y="26"/>
                  </a:lnTo>
                  <a:lnTo>
                    <a:pt x="943" y="48"/>
                  </a:lnTo>
                  <a:lnTo>
                    <a:pt x="949" y="76"/>
                  </a:lnTo>
                  <a:close/>
                </a:path>
              </a:pathLst>
            </a:custGeom>
            <a:solidFill>
              <a:srgbClr val="AD8158"/>
            </a:solidFill>
            <a:ln w="9525">
              <a:noFill/>
              <a:round/>
              <a:headEnd/>
              <a:tailEnd/>
            </a:ln>
          </p:spPr>
          <p:txBody>
            <a:bodyPr/>
            <a:lstStyle/>
            <a:p>
              <a:endParaRPr lang="zh-TW" altLang="en-US"/>
            </a:p>
          </p:txBody>
        </p:sp>
        <p:sp>
          <p:nvSpPr>
            <p:cNvPr id="87" name="Freeform 121"/>
            <p:cNvSpPr>
              <a:spLocks/>
            </p:cNvSpPr>
            <p:nvPr/>
          </p:nvSpPr>
          <p:spPr bwMode="auto">
            <a:xfrm>
              <a:off x="-623888" y="1065213"/>
              <a:ext cx="127000" cy="512762"/>
            </a:xfrm>
            <a:custGeom>
              <a:avLst/>
              <a:gdLst>
                <a:gd name="T0" fmla="*/ 2147483647 w 717"/>
                <a:gd name="T1" fmla="*/ 0 h 2909"/>
                <a:gd name="T2" fmla="*/ 2147483647 w 717"/>
                <a:gd name="T3" fmla="*/ 2147483647 h 2909"/>
                <a:gd name="T4" fmla="*/ 2147483647 w 717"/>
                <a:gd name="T5" fmla="*/ 2147483647 h 2909"/>
                <a:gd name="T6" fmla="*/ 2147483647 w 717"/>
                <a:gd name="T7" fmla="*/ 2147483647 h 2909"/>
                <a:gd name="T8" fmla="*/ 2147483647 w 717"/>
                <a:gd name="T9" fmla="*/ 2147483647 h 2909"/>
                <a:gd name="T10" fmla="*/ 2147483647 w 717"/>
                <a:gd name="T11" fmla="*/ 2147483647 h 2909"/>
                <a:gd name="T12" fmla="*/ 2147483647 w 717"/>
                <a:gd name="T13" fmla="*/ 2147483647 h 2909"/>
                <a:gd name="T14" fmla="*/ 2147483647 w 717"/>
                <a:gd name="T15" fmla="*/ 2147483647 h 2909"/>
                <a:gd name="T16" fmla="*/ 2147483647 w 717"/>
                <a:gd name="T17" fmla="*/ 2147483647 h 2909"/>
                <a:gd name="T18" fmla="*/ 2147483647 w 717"/>
                <a:gd name="T19" fmla="*/ 2147483647 h 2909"/>
                <a:gd name="T20" fmla="*/ 2147483647 w 717"/>
                <a:gd name="T21" fmla="*/ 2147483647 h 2909"/>
                <a:gd name="T22" fmla="*/ 2147483647 w 717"/>
                <a:gd name="T23" fmla="*/ 2147483647 h 2909"/>
                <a:gd name="T24" fmla="*/ 2147483647 w 717"/>
                <a:gd name="T25" fmla="*/ 2147483647 h 2909"/>
                <a:gd name="T26" fmla="*/ 2147483647 w 717"/>
                <a:gd name="T27" fmla="*/ 2147483647 h 2909"/>
                <a:gd name="T28" fmla="*/ 2147483647 w 717"/>
                <a:gd name="T29" fmla="*/ 2147483647 h 2909"/>
                <a:gd name="T30" fmla="*/ 2147483647 w 717"/>
                <a:gd name="T31" fmla="*/ 2147483647 h 2909"/>
                <a:gd name="T32" fmla="*/ 2147483647 w 717"/>
                <a:gd name="T33" fmla="*/ 2147483647 h 2909"/>
                <a:gd name="T34" fmla="*/ 0 w 717"/>
                <a:gd name="T35" fmla="*/ 2147483647 h 2909"/>
                <a:gd name="T36" fmla="*/ 0 w 717"/>
                <a:gd name="T37" fmla="*/ 2147483647 h 2909"/>
                <a:gd name="T38" fmla="*/ 2147483647 w 717"/>
                <a:gd name="T39" fmla="*/ 2147483647 h 2909"/>
                <a:gd name="T40" fmla="*/ 2147483647 w 717"/>
                <a:gd name="T41" fmla="*/ 0 h 290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717"/>
                <a:gd name="T64" fmla="*/ 0 h 2909"/>
                <a:gd name="T65" fmla="*/ 717 w 717"/>
                <a:gd name="T66" fmla="*/ 2909 h 290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717" h="2909">
                  <a:moveTo>
                    <a:pt x="717" y="0"/>
                  </a:moveTo>
                  <a:lnTo>
                    <a:pt x="101" y="2795"/>
                  </a:lnTo>
                  <a:lnTo>
                    <a:pt x="98" y="2808"/>
                  </a:lnTo>
                  <a:lnTo>
                    <a:pt x="89" y="2838"/>
                  </a:lnTo>
                  <a:lnTo>
                    <a:pt x="82" y="2856"/>
                  </a:lnTo>
                  <a:lnTo>
                    <a:pt x="72" y="2875"/>
                  </a:lnTo>
                  <a:lnTo>
                    <a:pt x="66" y="2885"/>
                  </a:lnTo>
                  <a:lnTo>
                    <a:pt x="59" y="2893"/>
                  </a:lnTo>
                  <a:lnTo>
                    <a:pt x="53" y="2902"/>
                  </a:lnTo>
                  <a:lnTo>
                    <a:pt x="46" y="2909"/>
                  </a:lnTo>
                  <a:lnTo>
                    <a:pt x="41" y="2907"/>
                  </a:lnTo>
                  <a:lnTo>
                    <a:pt x="36" y="2905"/>
                  </a:lnTo>
                  <a:lnTo>
                    <a:pt x="30" y="2900"/>
                  </a:lnTo>
                  <a:lnTo>
                    <a:pt x="16" y="2885"/>
                  </a:lnTo>
                  <a:lnTo>
                    <a:pt x="10" y="2874"/>
                  </a:lnTo>
                  <a:lnTo>
                    <a:pt x="3" y="2863"/>
                  </a:lnTo>
                  <a:lnTo>
                    <a:pt x="1" y="2857"/>
                  </a:lnTo>
                  <a:lnTo>
                    <a:pt x="0" y="2850"/>
                  </a:lnTo>
                  <a:lnTo>
                    <a:pt x="0" y="2844"/>
                  </a:lnTo>
                  <a:lnTo>
                    <a:pt x="1" y="2837"/>
                  </a:lnTo>
                  <a:lnTo>
                    <a:pt x="717" y="0"/>
                  </a:lnTo>
                  <a:close/>
                </a:path>
              </a:pathLst>
            </a:custGeom>
            <a:solidFill>
              <a:srgbClr val="94612E"/>
            </a:solidFill>
            <a:ln w="9525">
              <a:noFill/>
              <a:round/>
              <a:headEnd/>
              <a:tailEnd/>
            </a:ln>
          </p:spPr>
          <p:txBody>
            <a:bodyPr/>
            <a:lstStyle/>
            <a:p>
              <a:endParaRPr lang="zh-TW" altLang="en-US"/>
            </a:p>
          </p:txBody>
        </p:sp>
        <p:sp>
          <p:nvSpPr>
            <p:cNvPr id="88" name="Freeform 122"/>
            <p:cNvSpPr>
              <a:spLocks/>
            </p:cNvSpPr>
            <p:nvPr/>
          </p:nvSpPr>
          <p:spPr bwMode="auto">
            <a:xfrm>
              <a:off x="-608013" y="1343025"/>
              <a:ext cx="168275" cy="238125"/>
            </a:xfrm>
            <a:custGeom>
              <a:avLst/>
              <a:gdLst>
                <a:gd name="T0" fmla="*/ 2147483647 w 957"/>
                <a:gd name="T1" fmla="*/ 2147483647 h 1348"/>
                <a:gd name="T2" fmla="*/ 2147483647 w 957"/>
                <a:gd name="T3" fmla="*/ 2147483647 h 1348"/>
                <a:gd name="T4" fmla="*/ 2147483647 w 957"/>
                <a:gd name="T5" fmla="*/ 2147483647 h 1348"/>
                <a:gd name="T6" fmla="*/ 2147483647 w 957"/>
                <a:gd name="T7" fmla="*/ 2147483647 h 1348"/>
                <a:gd name="T8" fmla="*/ 2147483647 w 957"/>
                <a:gd name="T9" fmla="*/ 2147483647 h 1348"/>
                <a:gd name="T10" fmla="*/ 2147483647 w 957"/>
                <a:gd name="T11" fmla="*/ 2147483647 h 1348"/>
                <a:gd name="T12" fmla="*/ 2147483647 w 957"/>
                <a:gd name="T13" fmla="*/ 2147483647 h 1348"/>
                <a:gd name="T14" fmla="*/ 2147483647 w 957"/>
                <a:gd name="T15" fmla="*/ 2147483647 h 1348"/>
                <a:gd name="T16" fmla="*/ 2147483647 w 957"/>
                <a:gd name="T17" fmla="*/ 2147483647 h 1348"/>
                <a:gd name="T18" fmla="*/ 2147483647 w 957"/>
                <a:gd name="T19" fmla="*/ 2147483647 h 1348"/>
                <a:gd name="T20" fmla="*/ 2147483647 w 957"/>
                <a:gd name="T21" fmla="*/ 2147483647 h 1348"/>
                <a:gd name="T22" fmla="*/ 2147483647 w 957"/>
                <a:gd name="T23" fmla="*/ 2147483647 h 1348"/>
                <a:gd name="T24" fmla="*/ 2147483647 w 957"/>
                <a:gd name="T25" fmla="*/ 2147483647 h 1348"/>
                <a:gd name="T26" fmla="*/ 2147483647 w 957"/>
                <a:gd name="T27" fmla="*/ 2147483647 h 1348"/>
                <a:gd name="T28" fmla="*/ 2147483647 w 957"/>
                <a:gd name="T29" fmla="*/ 2147483647 h 1348"/>
                <a:gd name="T30" fmla="*/ 2147483647 w 957"/>
                <a:gd name="T31" fmla="*/ 2147483647 h 1348"/>
                <a:gd name="T32" fmla="*/ 2147483647 w 957"/>
                <a:gd name="T33" fmla="*/ 2147483647 h 1348"/>
                <a:gd name="T34" fmla="*/ 2147483647 w 957"/>
                <a:gd name="T35" fmla="*/ 2147483647 h 1348"/>
                <a:gd name="T36" fmla="*/ 2147483647 w 957"/>
                <a:gd name="T37" fmla="*/ 2147483647 h 1348"/>
                <a:gd name="T38" fmla="*/ 2147483647 w 957"/>
                <a:gd name="T39" fmla="*/ 2147483647 h 1348"/>
                <a:gd name="T40" fmla="*/ 2147483647 w 957"/>
                <a:gd name="T41" fmla="*/ 2147483647 h 1348"/>
                <a:gd name="T42" fmla="*/ 2147483647 w 957"/>
                <a:gd name="T43" fmla="*/ 2147483647 h 1348"/>
                <a:gd name="T44" fmla="*/ 2147483647 w 957"/>
                <a:gd name="T45" fmla="*/ 2147483647 h 1348"/>
                <a:gd name="T46" fmla="*/ 2147483647 w 957"/>
                <a:gd name="T47" fmla="*/ 2147483647 h 1348"/>
                <a:gd name="T48" fmla="*/ 2147483647 w 957"/>
                <a:gd name="T49" fmla="*/ 2147483647 h 1348"/>
                <a:gd name="T50" fmla="*/ 2147483647 w 957"/>
                <a:gd name="T51" fmla="*/ 2147483647 h 1348"/>
                <a:gd name="T52" fmla="*/ 2147483647 w 957"/>
                <a:gd name="T53" fmla="*/ 2147483647 h 1348"/>
                <a:gd name="T54" fmla="*/ 2147483647 w 957"/>
                <a:gd name="T55" fmla="*/ 2147483647 h 1348"/>
                <a:gd name="T56" fmla="*/ 2147483647 w 957"/>
                <a:gd name="T57" fmla="*/ 2147483647 h 1348"/>
                <a:gd name="T58" fmla="*/ 2147483647 w 957"/>
                <a:gd name="T59" fmla="*/ 2147483647 h 1348"/>
                <a:gd name="T60" fmla="*/ 2147483647 w 957"/>
                <a:gd name="T61" fmla="*/ 2147483647 h 1348"/>
                <a:gd name="T62" fmla="*/ 2147483647 w 957"/>
                <a:gd name="T63" fmla="*/ 2147483647 h 1348"/>
                <a:gd name="T64" fmla="*/ 2147483647 w 957"/>
                <a:gd name="T65" fmla="*/ 2147483647 h 1348"/>
                <a:gd name="T66" fmla="*/ 2147483647 w 957"/>
                <a:gd name="T67" fmla="*/ 2147483647 h 1348"/>
                <a:gd name="T68" fmla="*/ 2147483647 w 957"/>
                <a:gd name="T69" fmla="*/ 2147483647 h 1348"/>
                <a:gd name="T70" fmla="*/ 2147483647 w 957"/>
                <a:gd name="T71" fmla="*/ 2147483647 h 1348"/>
                <a:gd name="T72" fmla="*/ 2147483647 w 957"/>
                <a:gd name="T73" fmla="*/ 2147483647 h 1348"/>
                <a:gd name="T74" fmla="*/ 2147483647 w 957"/>
                <a:gd name="T75" fmla="*/ 2147483647 h 1348"/>
                <a:gd name="T76" fmla="*/ 2147483647 w 957"/>
                <a:gd name="T77" fmla="*/ 2147483647 h 1348"/>
                <a:gd name="T78" fmla="*/ 2147483647 w 957"/>
                <a:gd name="T79" fmla="*/ 2147483647 h 1348"/>
                <a:gd name="T80" fmla="*/ 2147483647 w 957"/>
                <a:gd name="T81" fmla="*/ 2147483647 h 1348"/>
                <a:gd name="T82" fmla="*/ 2147483647 w 957"/>
                <a:gd name="T83" fmla="*/ 2147483647 h 1348"/>
                <a:gd name="T84" fmla="*/ 2147483647 w 957"/>
                <a:gd name="T85" fmla="*/ 2147483647 h 1348"/>
                <a:gd name="T86" fmla="*/ 2147483647 w 957"/>
                <a:gd name="T87" fmla="*/ 2147483647 h 1348"/>
                <a:gd name="T88" fmla="*/ 2147483647 w 957"/>
                <a:gd name="T89" fmla="*/ 2147483647 h 1348"/>
                <a:gd name="T90" fmla="*/ 2147483647 w 957"/>
                <a:gd name="T91" fmla="*/ 2147483647 h 1348"/>
                <a:gd name="T92" fmla="*/ 2147483647 w 957"/>
                <a:gd name="T93" fmla="*/ 2147483647 h 1348"/>
                <a:gd name="T94" fmla="*/ 2147483647 w 957"/>
                <a:gd name="T95" fmla="*/ 2147483647 h 1348"/>
                <a:gd name="T96" fmla="*/ 2147483647 w 957"/>
                <a:gd name="T97" fmla="*/ 0 h 1348"/>
                <a:gd name="T98" fmla="*/ 2147483647 w 957"/>
                <a:gd name="T99" fmla="*/ 2147483647 h 1348"/>
                <a:gd name="T100" fmla="*/ 2147483647 w 957"/>
                <a:gd name="T101" fmla="*/ 2147483647 h 1348"/>
                <a:gd name="T102" fmla="*/ 2147483647 w 957"/>
                <a:gd name="T103" fmla="*/ 2147483647 h 134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57"/>
                <a:gd name="T157" fmla="*/ 0 h 1348"/>
                <a:gd name="T158" fmla="*/ 957 w 957"/>
                <a:gd name="T159" fmla="*/ 1348 h 134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57" h="1348">
                  <a:moveTo>
                    <a:pt x="794" y="56"/>
                  </a:moveTo>
                  <a:lnTo>
                    <a:pt x="811" y="64"/>
                  </a:lnTo>
                  <a:lnTo>
                    <a:pt x="827" y="72"/>
                  </a:lnTo>
                  <a:lnTo>
                    <a:pt x="841" y="80"/>
                  </a:lnTo>
                  <a:lnTo>
                    <a:pt x="854" y="89"/>
                  </a:lnTo>
                  <a:lnTo>
                    <a:pt x="867" y="97"/>
                  </a:lnTo>
                  <a:lnTo>
                    <a:pt x="877" y="107"/>
                  </a:lnTo>
                  <a:lnTo>
                    <a:pt x="887" y="116"/>
                  </a:lnTo>
                  <a:lnTo>
                    <a:pt x="895" y="126"/>
                  </a:lnTo>
                  <a:lnTo>
                    <a:pt x="903" y="135"/>
                  </a:lnTo>
                  <a:lnTo>
                    <a:pt x="909" y="146"/>
                  </a:lnTo>
                  <a:lnTo>
                    <a:pt x="914" y="156"/>
                  </a:lnTo>
                  <a:lnTo>
                    <a:pt x="920" y="167"/>
                  </a:lnTo>
                  <a:lnTo>
                    <a:pt x="924" y="179"/>
                  </a:lnTo>
                  <a:lnTo>
                    <a:pt x="927" y="189"/>
                  </a:lnTo>
                  <a:lnTo>
                    <a:pt x="929" y="201"/>
                  </a:lnTo>
                  <a:lnTo>
                    <a:pt x="931" y="214"/>
                  </a:lnTo>
                  <a:lnTo>
                    <a:pt x="935" y="238"/>
                  </a:lnTo>
                  <a:lnTo>
                    <a:pt x="936" y="263"/>
                  </a:lnTo>
                  <a:lnTo>
                    <a:pt x="937" y="291"/>
                  </a:lnTo>
                  <a:lnTo>
                    <a:pt x="937" y="319"/>
                  </a:lnTo>
                  <a:lnTo>
                    <a:pt x="937" y="348"/>
                  </a:lnTo>
                  <a:lnTo>
                    <a:pt x="938" y="379"/>
                  </a:lnTo>
                  <a:lnTo>
                    <a:pt x="940" y="410"/>
                  </a:lnTo>
                  <a:lnTo>
                    <a:pt x="943" y="442"/>
                  </a:lnTo>
                  <a:lnTo>
                    <a:pt x="948" y="482"/>
                  </a:lnTo>
                  <a:lnTo>
                    <a:pt x="953" y="519"/>
                  </a:lnTo>
                  <a:lnTo>
                    <a:pt x="956" y="554"/>
                  </a:lnTo>
                  <a:lnTo>
                    <a:pt x="957" y="589"/>
                  </a:lnTo>
                  <a:lnTo>
                    <a:pt x="957" y="606"/>
                  </a:lnTo>
                  <a:lnTo>
                    <a:pt x="956" y="623"/>
                  </a:lnTo>
                  <a:lnTo>
                    <a:pt x="954" y="639"/>
                  </a:lnTo>
                  <a:lnTo>
                    <a:pt x="952" y="657"/>
                  </a:lnTo>
                  <a:lnTo>
                    <a:pt x="948" y="674"/>
                  </a:lnTo>
                  <a:lnTo>
                    <a:pt x="943" y="692"/>
                  </a:lnTo>
                  <a:lnTo>
                    <a:pt x="938" y="710"/>
                  </a:lnTo>
                  <a:lnTo>
                    <a:pt x="933" y="729"/>
                  </a:lnTo>
                  <a:lnTo>
                    <a:pt x="916" y="774"/>
                  </a:lnTo>
                  <a:lnTo>
                    <a:pt x="899" y="816"/>
                  </a:lnTo>
                  <a:lnTo>
                    <a:pt x="880" y="860"/>
                  </a:lnTo>
                  <a:lnTo>
                    <a:pt x="860" y="901"/>
                  </a:lnTo>
                  <a:lnTo>
                    <a:pt x="840" y="943"/>
                  </a:lnTo>
                  <a:lnTo>
                    <a:pt x="819" y="985"/>
                  </a:lnTo>
                  <a:lnTo>
                    <a:pt x="797" y="1026"/>
                  </a:lnTo>
                  <a:lnTo>
                    <a:pt x="774" y="1068"/>
                  </a:lnTo>
                  <a:lnTo>
                    <a:pt x="737" y="1136"/>
                  </a:lnTo>
                  <a:lnTo>
                    <a:pt x="702" y="1194"/>
                  </a:lnTo>
                  <a:lnTo>
                    <a:pt x="684" y="1221"/>
                  </a:lnTo>
                  <a:lnTo>
                    <a:pt x="666" y="1245"/>
                  </a:lnTo>
                  <a:lnTo>
                    <a:pt x="657" y="1256"/>
                  </a:lnTo>
                  <a:lnTo>
                    <a:pt x="648" y="1267"/>
                  </a:lnTo>
                  <a:lnTo>
                    <a:pt x="637" y="1276"/>
                  </a:lnTo>
                  <a:lnTo>
                    <a:pt x="627" y="1286"/>
                  </a:lnTo>
                  <a:lnTo>
                    <a:pt x="617" y="1294"/>
                  </a:lnTo>
                  <a:lnTo>
                    <a:pt x="605" y="1303"/>
                  </a:lnTo>
                  <a:lnTo>
                    <a:pt x="593" y="1310"/>
                  </a:lnTo>
                  <a:lnTo>
                    <a:pt x="582" y="1316"/>
                  </a:lnTo>
                  <a:lnTo>
                    <a:pt x="569" y="1323"/>
                  </a:lnTo>
                  <a:lnTo>
                    <a:pt x="555" y="1328"/>
                  </a:lnTo>
                  <a:lnTo>
                    <a:pt x="542" y="1332"/>
                  </a:lnTo>
                  <a:lnTo>
                    <a:pt x="527" y="1336"/>
                  </a:lnTo>
                  <a:lnTo>
                    <a:pt x="511" y="1341"/>
                  </a:lnTo>
                  <a:lnTo>
                    <a:pt x="495" y="1343"/>
                  </a:lnTo>
                  <a:lnTo>
                    <a:pt x="477" y="1346"/>
                  </a:lnTo>
                  <a:lnTo>
                    <a:pt x="459" y="1347"/>
                  </a:lnTo>
                  <a:lnTo>
                    <a:pt x="440" y="1348"/>
                  </a:lnTo>
                  <a:lnTo>
                    <a:pt x="420" y="1348"/>
                  </a:lnTo>
                  <a:lnTo>
                    <a:pt x="397" y="1347"/>
                  </a:lnTo>
                  <a:lnTo>
                    <a:pt x="375" y="1346"/>
                  </a:lnTo>
                  <a:lnTo>
                    <a:pt x="346" y="1343"/>
                  </a:lnTo>
                  <a:lnTo>
                    <a:pt x="313" y="1339"/>
                  </a:lnTo>
                  <a:lnTo>
                    <a:pt x="277" y="1331"/>
                  </a:lnTo>
                  <a:lnTo>
                    <a:pt x="240" y="1322"/>
                  </a:lnTo>
                  <a:lnTo>
                    <a:pt x="221" y="1316"/>
                  </a:lnTo>
                  <a:lnTo>
                    <a:pt x="201" y="1311"/>
                  </a:lnTo>
                  <a:lnTo>
                    <a:pt x="183" y="1305"/>
                  </a:lnTo>
                  <a:lnTo>
                    <a:pt x="164" y="1297"/>
                  </a:lnTo>
                  <a:lnTo>
                    <a:pt x="147" y="1290"/>
                  </a:lnTo>
                  <a:lnTo>
                    <a:pt x="129" y="1281"/>
                  </a:lnTo>
                  <a:lnTo>
                    <a:pt x="112" y="1273"/>
                  </a:lnTo>
                  <a:lnTo>
                    <a:pt x="98" y="1263"/>
                  </a:lnTo>
                  <a:lnTo>
                    <a:pt x="83" y="1254"/>
                  </a:lnTo>
                  <a:lnTo>
                    <a:pt x="69" y="1243"/>
                  </a:lnTo>
                  <a:lnTo>
                    <a:pt x="56" y="1233"/>
                  </a:lnTo>
                  <a:lnTo>
                    <a:pt x="45" y="1221"/>
                  </a:lnTo>
                  <a:lnTo>
                    <a:pt x="35" y="1208"/>
                  </a:lnTo>
                  <a:lnTo>
                    <a:pt x="28" y="1196"/>
                  </a:lnTo>
                  <a:lnTo>
                    <a:pt x="21" y="1183"/>
                  </a:lnTo>
                  <a:lnTo>
                    <a:pt x="17" y="1168"/>
                  </a:lnTo>
                  <a:lnTo>
                    <a:pt x="14" y="1154"/>
                  </a:lnTo>
                  <a:lnTo>
                    <a:pt x="14" y="1138"/>
                  </a:lnTo>
                  <a:lnTo>
                    <a:pt x="16" y="1122"/>
                  </a:lnTo>
                  <a:lnTo>
                    <a:pt x="21" y="1107"/>
                  </a:lnTo>
                  <a:lnTo>
                    <a:pt x="28" y="1090"/>
                  </a:lnTo>
                  <a:lnTo>
                    <a:pt x="37" y="1072"/>
                  </a:lnTo>
                  <a:lnTo>
                    <a:pt x="50" y="1054"/>
                  </a:lnTo>
                  <a:lnTo>
                    <a:pt x="66" y="1035"/>
                  </a:lnTo>
                  <a:lnTo>
                    <a:pt x="58" y="1029"/>
                  </a:lnTo>
                  <a:lnTo>
                    <a:pt x="51" y="1023"/>
                  </a:lnTo>
                  <a:lnTo>
                    <a:pt x="45" y="1017"/>
                  </a:lnTo>
                  <a:lnTo>
                    <a:pt x="38" y="1009"/>
                  </a:lnTo>
                  <a:lnTo>
                    <a:pt x="33" y="1002"/>
                  </a:lnTo>
                  <a:lnTo>
                    <a:pt x="29" y="994"/>
                  </a:lnTo>
                  <a:lnTo>
                    <a:pt x="25" y="986"/>
                  </a:lnTo>
                  <a:lnTo>
                    <a:pt x="21" y="977"/>
                  </a:lnTo>
                  <a:lnTo>
                    <a:pt x="18" y="969"/>
                  </a:lnTo>
                  <a:lnTo>
                    <a:pt x="15" y="959"/>
                  </a:lnTo>
                  <a:lnTo>
                    <a:pt x="14" y="951"/>
                  </a:lnTo>
                  <a:lnTo>
                    <a:pt x="12" y="941"/>
                  </a:lnTo>
                  <a:lnTo>
                    <a:pt x="11" y="932"/>
                  </a:lnTo>
                  <a:lnTo>
                    <a:pt x="11" y="922"/>
                  </a:lnTo>
                  <a:lnTo>
                    <a:pt x="11" y="913"/>
                  </a:lnTo>
                  <a:lnTo>
                    <a:pt x="12" y="903"/>
                  </a:lnTo>
                  <a:lnTo>
                    <a:pt x="14" y="884"/>
                  </a:lnTo>
                  <a:lnTo>
                    <a:pt x="19" y="865"/>
                  </a:lnTo>
                  <a:lnTo>
                    <a:pt x="26" y="847"/>
                  </a:lnTo>
                  <a:lnTo>
                    <a:pt x="33" y="830"/>
                  </a:lnTo>
                  <a:lnTo>
                    <a:pt x="38" y="823"/>
                  </a:lnTo>
                  <a:lnTo>
                    <a:pt x="43" y="814"/>
                  </a:lnTo>
                  <a:lnTo>
                    <a:pt x="49" y="808"/>
                  </a:lnTo>
                  <a:lnTo>
                    <a:pt x="54" y="800"/>
                  </a:lnTo>
                  <a:lnTo>
                    <a:pt x="61" y="794"/>
                  </a:lnTo>
                  <a:lnTo>
                    <a:pt x="68" y="789"/>
                  </a:lnTo>
                  <a:lnTo>
                    <a:pt x="74" y="784"/>
                  </a:lnTo>
                  <a:lnTo>
                    <a:pt x="82" y="779"/>
                  </a:lnTo>
                  <a:lnTo>
                    <a:pt x="69" y="771"/>
                  </a:lnTo>
                  <a:lnTo>
                    <a:pt x="58" y="761"/>
                  </a:lnTo>
                  <a:lnTo>
                    <a:pt x="48" y="751"/>
                  </a:lnTo>
                  <a:lnTo>
                    <a:pt x="38" y="740"/>
                  </a:lnTo>
                  <a:lnTo>
                    <a:pt x="31" y="728"/>
                  </a:lnTo>
                  <a:lnTo>
                    <a:pt x="23" y="716"/>
                  </a:lnTo>
                  <a:lnTo>
                    <a:pt x="17" y="703"/>
                  </a:lnTo>
                  <a:lnTo>
                    <a:pt x="12" y="690"/>
                  </a:lnTo>
                  <a:lnTo>
                    <a:pt x="8" y="678"/>
                  </a:lnTo>
                  <a:lnTo>
                    <a:pt x="4" y="664"/>
                  </a:lnTo>
                  <a:lnTo>
                    <a:pt x="2" y="650"/>
                  </a:lnTo>
                  <a:lnTo>
                    <a:pt x="1" y="636"/>
                  </a:lnTo>
                  <a:lnTo>
                    <a:pt x="0" y="621"/>
                  </a:lnTo>
                  <a:lnTo>
                    <a:pt x="1" y="608"/>
                  </a:lnTo>
                  <a:lnTo>
                    <a:pt x="2" y="594"/>
                  </a:lnTo>
                  <a:lnTo>
                    <a:pt x="4" y="579"/>
                  </a:lnTo>
                  <a:lnTo>
                    <a:pt x="8" y="565"/>
                  </a:lnTo>
                  <a:lnTo>
                    <a:pt x="11" y="552"/>
                  </a:lnTo>
                  <a:lnTo>
                    <a:pt x="16" y="539"/>
                  </a:lnTo>
                  <a:lnTo>
                    <a:pt x="21" y="525"/>
                  </a:lnTo>
                  <a:lnTo>
                    <a:pt x="28" y="512"/>
                  </a:lnTo>
                  <a:lnTo>
                    <a:pt x="35" y="501"/>
                  </a:lnTo>
                  <a:lnTo>
                    <a:pt x="43" y="489"/>
                  </a:lnTo>
                  <a:lnTo>
                    <a:pt x="52" y="477"/>
                  </a:lnTo>
                  <a:lnTo>
                    <a:pt x="61" y="467"/>
                  </a:lnTo>
                  <a:lnTo>
                    <a:pt x="71" y="457"/>
                  </a:lnTo>
                  <a:lnTo>
                    <a:pt x="82" y="448"/>
                  </a:lnTo>
                  <a:lnTo>
                    <a:pt x="93" y="439"/>
                  </a:lnTo>
                  <a:lnTo>
                    <a:pt x="105" y="432"/>
                  </a:lnTo>
                  <a:lnTo>
                    <a:pt x="119" y="426"/>
                  </a:lnTo>
                  <a:lnTo>
                    <a:pt x="132" y="420"/>
                  </a:lnTo>
                  <a:lnTo>
                    <a:pt x="146" y="415"/>
                  </a:lnTo>
                  <a:lnTo>
                    <a:pt x="118" y="380"/>
                  </a:lnTo>
                  <a:lnTo>
                    <a:pt x="90" y="346"/>
                  </a:lnTo>
                  <a:lnTo>
                    <a:pt x="78" y="328"/>
                  </a:lnTo>
                  <a:lnTo>
                    <a:pt x="67" y="311"/>
                  </a:lnTo>
                  <a:lnTo>
                    <a:pt x="56" y="294"/>
                  </a:lnTo>
                  <a:lnTo>
                    <a:pt x="49" y="276"/>
                  </a:lnTo>
                  <a:lnTo>
                    <a:pt x="46" y="267"/>
                  </a:lnTo>
                  <a:lnTo>
                    <a:pt x="43" y="258"/>
                  </a:lnTo>
                  <a:lnTo>
                    <a:pt x="40" y="249"/>
                  </a:lnTo>
                  <a:lnTo>
                    <a:pt x="39" y="239"/>
                  </a:lnTo>
                  <a:lnTo>
                    <a:pt x="39" y="231"/>
                  </a:lnTo>
                  <a:lnTo>
                    <a:pt x="39" y="221"/>
                  </a:lnTo>
                  <a:lnTo>
                    <a:pt x="40" y="212"/>
                  </a:lnTo>
                  <a:lnTo>
                    <a:pt x="43" y="201"/>
                  </a:lnTo>
                  <a:lnTo>
                    <a:pt x="46" y="191"/>
                  </a:lnTo>
                  <a:lnTo>
                    <a:pt x="49" y="181"/>
                  </a:lnTo>
                  <a:lnTo>
                    <a:pt x="54" y="170"/>
                  </a:lnTo>
                  <a:lnTo>
                    <a:pt x="61" y="160"/>
                  </a:lnTo>
                  <a:lnTo>
                    <a:pt x="67" y="149"/>
                  </a:lnTo>
                  <a:lnTo>
                    <a:pt x="75" y="138"/>
                  </a:lnTo>
                  <a:lnTo>
                    <a:pt x="85" y="127"/>
                  </a:lnTo>
                  <a:lnTo>
                    <a:pt x="96" y="115"/>
                  </a:lnTo>
                  <a:lnTo>
                    <a:pt x="109" y="101"/>
                  </a:lnTo>
                  <a:lnTo>
                    <a:pt x="125" y="89"/>
                  </a:lnTo>
                  <a:lnTo>
                    <a:pt x="142" y="77"/>
                  </a:lnTo>
                  <a:lnTo>
                    <a:pt x="160" y="65"/>
                  </a:lnTo>
                  <a:lnTo>
                    <a:pt x="179" y="56"/>
                  </a:lnTo>
                  <a:lnTo>
                    <a:pt x="199" y="46"/>
                  </a:lnTo>
                  <a:lnTo>
                    <a:pt x="221" y="38"/>
                  </a:lnTo>
                  <a:lnTo>
                    <a:pt x="242" y="30"/>
                  </a:lnTo>
                  <a:lnTo>
                    <a:pt x="264" y="24"/>
                  </a:lnTo>
                  <a:lnTo>
                    <a:pt x="286" y="19"/>
                  </a:lnTo>
                  <a:lnTo>
                    <a:pt x="310" y="13"/>
                  </a:lnTo>
                  <a:lnTo>
                    <a:pt x="334" y="9"/>
                  </a:lnTo>
                  <a:lnTo>
                    <a:pt x="357" y="6"/>
                  </a:lnTo>
                  <a:lnTo>
                    <a:pt x="383" y="3"/>
                  </a:lnTo>
                  <a:lnTo>
                    <a:pt x="407" y="1"/>
                  </a:lnTo>
                  <a:lnTo>
                    <a:pt x="431" y="0"/>
                  </a:lnTo>
                  <a:lnTo>
                    <a:pt x="457" y="0"/>
                  </a:lnTo>
                  <a:lnTo>
                    <a:pt x="482" y="0"/>
                  </a:lnTo>
                  <a:lnTo>
                    <a:pt x="507" y="0"/>
                  </a:lnTo>
                  <a:lnTo>
                    <a:pt x="532" y="2"/>
                  </a:lnTo>
                  <a:lnTo>
                    <a:pt x="556" y="3"/>
                  </a:lnTo>
                  <a:lnTo>
                    <a:pt x="581" y="6"/>
                  </a:lnTo>
                  <a:lnTo>
                    <a:pt x="605" y="9"/>
                  </a:lnTo>
                  <a:lnTo>
                    <a:pt x="628" y="12"/>
                  </a:lnTo>
                  <a:lnTo>
                    <a:pt x="652" y="17"/>
                  </a:lnTo>
                  <a:lnTo>
                    <a:pt x="674" y="21"/>
                  </a:lnTo>
                  <a:lnTo>
                    <a:pt x="696" y="26"/>
                  </a:lnTo>
                  <a:lnTo>
                    <a:pt x="717" y="31"/>
                  </a:lnTo>
                  <a:lnTo>
                    <a:pt x="738" y="37"/>
                  </a:lnTo>
                  <a:lnTo>
                    <a:pt x="757" y="43"/>
                  </a:lnTo>
                  <a:lnTo>
                    <a:pt x="776" y="50"/>
                  </a:lnTo>
                  <a:lnTo>
                    <a:pt x="794" y="56"/>
                  </a:lnTo>
                  <a:close/>
                </a:path>
              </a:pathLst>
            </a:custGeom>
            <a:solidFill>
              <a:srgbClr val="F2B495"/>
            </a:solidFill>
            <a:ln w="9525">
              <a:noFill/>
              <a:round/>
              <a:headEnd/>
              <a:tailEnd/>
            </a:ln>
          </p:spPr>
          <p:txBody>
            <a:bodyPr/>
            <a:lstStyle/>
            <a:p>
              <a:endParaRPr lang="zh-TW" altLang="en-US"/>
            </a:p>
          </p:txBody>
        </p:sp>
        <p:sp>
          <p:nvSpPr>
            <p:cNvPr id="89" name="Freeform 123"/>
            <p:cNvSpPr>
              <a:spLocks/>
            </p:cNvSpPr>
            <p:nvPr/>
          </p:nvSpPr>
          <p:spPr bwMode="auto">
            <a:xfrm>
              <a:off x="-660400" y="1331913"/>
              <a:ext cx="141288" cy="195262"/>
            </a:xfrm>
            <a:custGeom>
              <a:avLst/>
              <a:gdLst>
                <a:gd name="T0" fmla="*/ 2147483647 w 804"/>
                <a:gd name="T1" fmla="*/ 2147483647 h 1106"/>
                <a:gd name="T2" fmla="*/ 2147483647 w 804"/>
                <a:gd name="T3" fmla="*/ 2147483647 h 1106"/>
                <a:gd name="T4" fmla="*/ 2147483647 w 804"/>
                <a:gd name="T5" fmla="*/ 2147483647 h 1106"/>
                <a:gd name="T6" fmla="*/ 2147483647 w 804"/>
                <a:gd name="T7" fmla="*/ 2147483647 h 1106"/>
                <a:gd name="T8" fmla="*/ 2147483647 w 804"/>
                <a:gd name="T9" fmla="*/ 2147483647 h 1106"/>
                <a:gd name="T10" fmla="*/ 2147483647 w 804"/>
                <a:gd name="T11" fmla="*/ 2147483647 h 1106"/>
                <a:gd name="T12" fmla="*/ 2147483647 w 804"/>
                <a:gd name="T13" fmla="*/ 2147483647 h 1106"/>
                <a:gd name="T14" fmla="*/ 2147483647 w 804"/>
                <a:gd name="T15" fmla="*/ 2147483647 h 1106"/>
                <a:gd name="T16" fmla="*/ 2147483647 w 804"/>
                <a:gd name="T17" fmla="*/ 2147483647 h 1106"/>
                <a:gd name="T18" fmla="*/ 2147483647 w 804"/>
                <a:gd name="T19" fmla="*/ 2147483647 h 1106"/>
                <a:gd name="T20" fmla="*/ 2147483647 w 804"/>
                <a:gd name="T21" fmla="*/ 2147483647 h 1106"/>
                <a:gd name="T22" fmla="*/ 2147483647 w 804"/>
                <a:gd name="T23" fmla="*/ 2147483647 h 1106"/>
                <a:gd name="T24" fmla="*/ 2147483647 w 804"/>
                <a:gd name="T25" fmla="*/ 2147483647 h 1106"/>
                <a:gd name="T26" fmla="*/ 0 w 804"/>
                <a:gd name="T27" fmla="*/ 2147483647 h 1106"/>
                <a:gd name="T28" fmla="*/ 2147483647 w 804"/>
                <a:gd name="T29" fmla="*/ 2147483647 h 1106"/>
                <a:gd name="T30" fmla="*/ 2147483647 w 804"/>
                <a:gd name="T31" fmla="*/ 2147483647 h 1106"/>
                <a:gd name="T32" fmla="*/ 2147483647 w 804"/>
                <a:gd name="T33" fmla="*/ 2147483647 h 1106"/>
                <a:gd name="T34" fmla="*/ 2147483647 w 804"/>
                <a:gd name="T35" fmla="*/ 2147483647 h 1106"/>
                <a:gd name="T36" fmla="*/ 2147483647 w 804"/>
                <a:gd name="T37" fmla="*/ 2147483647 h 1106"/>
                <a:gd name="T38" fmla="*/ 2147483647 w 804"/>
                <a:gd name="T39" fmla="*/ 2147483647 h 1106"/>
                <a:gd name="T40" fmla="*/ 2147483647 w 804"/>
                <a:gd name="T41" fmla="*/ 2147483647 h 1106"/>
                <a:gd name="T42" fmla="*/ 2147483647 w 804"/>
                <a:gd name="T43" fmla="*/ 2147483647 h 1106"/>
                <a:gd name="T44" fmla="*/ 2147483647 w 804"/>
                <a:gd name="T45" fmla="*/ 2147483647 h 1106"/>
                <a:gd name="T46" fmla="*/ 2147483647 w 804"/>
                <a:gd name="T47" fmla="*/ 0 h 1106"/>
                <a:gd name="T48" fmla="*/ 2147483647 w 804"/>
                <a:gd name="T49" fmla="*/ 2147483647 h 1106"/>
                <a:gd name="T50" fmla="*/ 2147483647 w 804"/>
                <a:gd name="T51" fmla="*/ 2147483647 h 1106"/>
                <a:gd name="T52" fmla="*/ 2147483647 w 804"/>
                <a:gd name="T53" fmla="*/ 2147483647 h 1106"/>
                <a:gd name="T54" fmla="*/ 2147483647 w 804"/>
                <a:gd name="T55" fmla="*/ 2147483647 h 1106"/>
                <a:gd name="T56" fmla="*/ 2147483647 w 804"/>
                <a:gd name="T57" fmla="*/ 2147483647 h 1106"/>
                <a:gd name="T58" fmla="*/ 2147483647 w 804"/>
                <a:gd name="T59" fmla="*/ 2147483647 h 1106"/>
                <a:gd name="T60" fmla="*/ 2147483647 w 804"/>
                <a:gd name="T61" fmla="*/ 2147483647 h 1106"/>
                <a:gd name="T62" fmla="*/ 2147483647 w 804"/>
                <a:gd name="T63" fmla="*/ 2147483647 h 1106"/>
                <a:gd name="T64" fmla="*/ 2147483647 w 804"/>
                <a:gd name="T65" fmla="*/ 2147483647 h 1106"/>
                <a:gd name="T66" fmla="*/ 2147483647 w 804"/>
                <a:gd name="T67" fmla="*/ 2147483647 h 1106"/>
                <a:gd name="T68" fmla="*/ 2147483647 w 804"/>
                <a:gd name="T69" fmla="*/ 2147483647 h 1106"/>
                <a:gd name="T70" fmla="*/ 2147483647 w 804"/>
                <a:gd name="T71" fmla="*/ 2147483647 h 1106"/>
                <a:gd name="T72" fmla="*/ 2147483647 w 804"/>
                <a:gd name="T73" fmla="*/ 2147483647 h 1106"/>
                <a:gd name="T74" fmla="*/ 2147483647 w 804"/>
                <a:gd name="T75" fmla="*/ 2147483647 h 1106"/>
                <a:gd name="T76" fmla="*/ 2147483647 w 804"/>
                <a:gd name="T77" fmla="*/ 2147483647 h 1106"/>
                <a:gd name="T78" fmla="*/ 2147483647 w 804"/>
                <a:gd name="T79" fmla="*/ 2147483647 h 1106"/>
                <a:gd name="T80" fmla="*/ 2147483647 w 804"/>
                <a:gd name="T81" fmla="*/ 2147483647 h 1106"/>
                <a:gd name="T82" fmla="*/ 2147483647 w 804"/>
                <a:gd name="T83" fmla="*/ 2147483647 h 1106"/>
                <a:gd name="T84" fmla="*/ 2147483647 w 804"/>
                <a:gd name="T85" fmla="*/ 2147483647 h 1106"/>
                <a:gd name="T86" fmla="*/ 2147483647 w 804"/>
                <a:gd name="T87" fmla="*/ 2147483647 h 1106"/>
                <a:gd name="T88" fmla="*/ 2147483647 w 804"/>
                <a:gd name="T89" fmla="*/ 2147483647 h 1106"/>
                <a:gd name="T90" fmla="*/ 2147483647 w 804"/>
                <a:gd name="T91" fmla="*/ 2147483647 h 1106"/>
                <a:gd name="T92" fmla="*/ 2147483647 w 804"/>
                <a:gd name="T93" fmla="*/ 2147483647 h 1106"/>
                <a:gd name="T94" fmla="*/ 2147483647 w 804"/>
                <a:gd name="T95" fmla="*/ 2147483647 h 110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04"/>
                <a:gd name="T145" fmla="*/ 0 h 1106"/>
                <a:gd name="T146" fmla="*/ 804 w 804"/>
                <a:gd name="T147" fmla="*/ 1106 h 110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04" h="1106">
                  <a:moveTo>
                    <a:pt x="279" y="690"/>
                  </a:moveTo>
                  <a:lnTo>
                    <a:pt x="266" y="700"/>
                  </a:lnTo>
                  <a:lnTo>
                    <a:pt x="257" y="705"/>
                  </a:lnTo>
                  <a:lnTo>
                    <a:pt x="254" y="753"/>
                  </a:lnTo>
                  <a:lnTo>
                    <a:pt x="250" y="804"/>
                  </a:lnTo>
                  <a:lnTo>
                    <a:pt x="245" y="857"/>
                  </a:lnTo>
                  <a:lnTo>
                    <a:pt x="239" y="911"/>
                  </a:lnTo>
                  <a:lnTo>
                    <a:pt x="235" y="938"/>
                  </a:lnTo>
                  <a:lnTo>
                    <a:pt x="229" y="964"/>
                  </a:lnTo>
                  <a:lnTo>
                    <a:pt x="223" y="990"/>
                  </a:lnTo>
                  <a:lnTo>
                    <a:pt x="216" y="1015"/>
                  </a:lnTo>
                  <a:lnTo>
                    <a:pt x="207" y="1039"/>
                  </a:lnTo>
                  <a:lnTo>
                    <a:pt x="199" y="1063"/>
                  </a:lnTo>
                  <a:lnTo>
                    <a:pt x="188" y="1085"/>
                  </a:lnTo>
                  <a:lnTo>
                    <a:pt x="175" y="1106"/>
                  </a:lnTo>
                  <a:lnTo>
                    <a:pt x="175" y="1102"/>
                  </a:lnTo>
                  <a:lnTo>
                    <a:pt x="174" y="1095"/>
                  </a:lnTo>
                  <a:lnTo>
                    <a:pt x="170" y="1086"/>
                  </a:lnTo>
                  <a:lnTo>
                    <a:pt x="164" y="1075"/>
                  </a:lnTo>
                  <a:lnTo>
                    <a:pt x="149" y="1050"/>
                  </a:lnTo>
                  <a:lnTo>
                    <a:pt x="131" y="1020"/>
                  </a:lnTo>
                  <a:lnTo>
                    <a:pt x="112" y="991"/>
                  </a:lnTo>
                  <a:lnTo>
                    <a:pt x="95" y="963"/>
                  </a:lnTo>
                  <a:lnTo>
                    <a:pt x="87" y="951"/>
                  </a:lnTo>
                  <a:lnTo>
                    <a:pt x="82" y="941"/>
                  </a:lnTo>
                  <a:lnTo>
                    <a:pt x="78" y="932"/>
                  </a:lnTo>
                  <a:lnTo>
                    <a:pt x="76" y="926"/>
                  </a:lnTo>
                  <a:lnTo>
                    <a:pt x="68" y="889"/>
                  </a:lnTo>
                  <a:lnTo>
                    <a:pt x="60" y="856"/>
                  </a:lnTo>
                  <a:lnTo>
                    <a:pt x="56" y="840"/>
                  </a:lnTo>
                  <a:lnTo>
                    <a:pt x="51" y="823"/>
                  </a:lnTo>
                  <a:lnTo>
                    <a:pt x="48" y="805"/>
                  </a:lnTo>
                  <a:lnTo>
                    <a:pt x="45" y="785"/>
                  </a:lnTo>
                  <a:lnTo>
                    <a:pt x="41" y="748"/>
                  </a:lnTo>
                  <a:lnTo>
                    <a:pt x="35" y="710"/>
                  </a:lnTo>
                  <a:lnTo>
                    <a:pt x="30" y="671"/>
                  </a:lnTo>
                  <a:lnTo>
                    <a:pt x="25" y="632"/>
                  </a:lnTo>
                  <a:lnTo>
                    <a:pt x="18" y="592"/>
                  </a:lnTo>
                  <a:lnTo>
                    <a:pt x="12" y="553"/>
                  </a:lnTo>
                  <a:lnTo>
                    <a:pt x="7" y="514"/>
                  </a:lnTo>
                  <a:lnTo>
                    <a:pt x="3" y="476"/>
                  </a:lnTo>
                  <a:lnTo>
                    <a:pt x="0" y="448"/>
                  </a:lnTo>
                  <a:lnTo>
                    <a:pt x="0" y="421"/>
                  </a:lnTo>
                  <a:lnTo>
                    <a:pt x="3" y="394"/>
                  </a:lnTo>
                  <a:lnTo>
                    <a:pt x="7" y="369"/>
                  </a:lnTo>
                  <a:lnTo>
                    <a:pt x="13" y="343"/>
                  </a:lnTo>
                  <a:lnTo>
                    <a:pt x="22" y="319"/>
                  </a:lnTo>
                  <a:lnTo>
                    <a:pt x="31" y="295"/>
                  </a:lnTo>
                  <a:lnTo>
                    <a:pt x="43" y="272"/>
                  </a:lnTo>
                  <a:lnTo>
                    <a:pt x="57" y="250"/>
                  </a:lnTo>
                  <a:lnTo>
                    <a:pt x="71" y="228"/>
                  </a:lnTo>
                  <a:lnTo>
                    <a:pt x="87" y="208"/>
                  </a:lnTo>
                  <a:lnTo>
                    <a:pt x="104" y="188"/>
                  </a:lnTo>
                  <a:lnTo>
                    <a:pt x="123" y="169"/>
                  </a:lnTo>
                  <a:lnTo>
                    <a:pt x="143" y="151"/>
                  </a:lnTo>
                  <a:lnTo>
                    <a:pt x="164" y="134"/>
                  </a:lnTo>
                  <a:lnTo>
                    <a:pt x="186" y="117"/>
                  </a:lnTo>
                  <a:lnTo>
                    <a:pt x="208" y="102"/>
                  </a:lnTo>
                  <a:lnTo>
                    <a:pt x="231" y="87"/>
                  </a:lnTo>
                  <a:lnTo>
                    <a:pt x="256" y="74"/>
                  </a:lnTo>
                  <a:lnTo>
                    <a:pt x="281" y="62"/>
                  </a:lnTo>
                  <a:lnTo>
                    <a:pt x="306" y="50"/>
                  </a:lnTo>
                  <a:lnTo>
                    <a:pt x="332" y="40"/>
                  </a:lnTo>
                  <a:lnTo>
                    <a:pt x="357" y="31"/>
                  </a:lnTo>
                  <a:lnTo>
                    <a:pt x="384" y="22"/>
                  </a:lnTo>
                  <a:lnTo>
                    <a:pt x="410" y="16"/>
                  </a:lnTo>
                  <a:lnTo>
                    <a:pt x="437" y="10"/>
                  </a:lnTo>
                  <a:lnTo>
                    <a:pt x="463" y="6"/>
                  </a:lnTo>
                  <a:lnTo>
                    <a:pt x="490" y="2"/>
                  </a:lnTo>
                  <a:lnTo>
                    <a:pt x="515" y="0"/>
                  </a:lnTo>
                  <a:lnTo>
                    <a:pt x="541" y="0"/>
                  </a:lnTo>
                  <a:lnTo>
                    <a:pt x="566" y="0"/>
                  </a:lnTo>
                  <a:lnTo>
                    <a:pt x="592" y="2"/>
                  </a:lnTo>
                  <a:lnTo>
                    <a:pt x="614" y="6"/>
                  </a:lnTo>
                  <a:lnTo>
                    <a:pt x="636" y="10"/>
                  </a:lnTo>
                  <a:lnTo>
                    <a:pt x="656" y="15"/>
                  </a:lnTo>
                  <a:lnTo>
                    <a:pt x="677" y="21"/>
                  </a:lnTo>
                  <a:lnTo>
                    <a:pt x="697" y="30"/>
                  </a:lnTo>
                  <a:lnTo>
                    <a:pt x="715" y="38"/>
                  </a:lnTo>
                  <a:lnTo>
                    <a:pt x="731" y="50"/>
                  </a:lnTo>
                  <a:lnTo>
                    <a:pt x="746" y="62"/>
                  </a:lnTo>
                  <a:lnTo>
                    <a:pt x="754" y="68"/>
                  </a:lnTo>
                  <a:lnTo>
                    <a:pt x="760" y="75"/>
                  </a:lnTo>
                  <a:lnTo>
                    <a:pt x="766" y="83"/>
                  </a:lnTo>
                  <a:lnTo>
                    <a:pt x="773" y="90"/>
                  </a:lnTo>
                  <a:lnTo>
                    <a:pt x="778" y="99"/>
                  </a:lnTo>
                  <a:lnTo>
                    <a:pt x="782" y="107"/>
                  </a:lnTo>
                  <a:lnTo>
                    <a:pt x="788" y="116"/>
                  </a:lnTo>
                  <a:lnTo>
                    <a:pt x="791" y="125"/>
                  </a:lnTo>
                  <a:lnTo>
                    <a:pt x="795" y="135"/>
                  </a:lnTo>
                  <a:lnTo>
                    <a:pt x="797" y="144"/>
                  </a:lnTo>
                  <a:lnTo>
                    <a:pt x="799" y="155"/>
                  </a:lnTo>
                  <a:lnTo>
                    <a:pt x="801" y="165"/>
                  </a:lnTo>
                  <a:lnTo>
                    <a:pt x="802" y="176"/>
                  </a:lnTo>
                  <a:lnTo>
                    <a:pt x="804" y="188"/>
                  </a:lnTo>
                  <a:lnTo>
                    <a:pt x="804" y="200"/>
                  </a:lnTo>
                  <a:lnTo>
                    <a:pt x="802" y="212"/>
                  </a:lnTo>
                  <a:lnTo>
                    <a:pt x="800" y="228"/>
                  </a:lnTo>
                  <a:lnTo>
                    <a:pt x="797" y="243"/>
                  </a:lnTo>
                  <a:lnTo>
                    <a:pt x="793" y="257"/>
                  </a:lnTo>
                  <a:lnTo>
                    <a:pt x="788" y="270"/>
                  </a:lnTo>
                  <a:lnTo>
                    <a:pt x="781" y="283"/>
                  </a:lnTo>
                  <a:lnTo>
                    <a:pt x="774" y="295"/>
                  </a:lnTo>
                  <a:lnTo>
                    <a:pt x="765" y="305"/>
                  </a:lnTo>
                  <a:lnTo>
                    <a:pt x="757" y="316"/>
                  </a:lnTo>
                  <a:lnTo>
                    <a:pt x="746" y="326"/>
                  </a:lnTo>
                  <a:lnTo>
                    <a:pt x="736" y="336"/>
                  </a:lnTo>
                  <a:lnTo>
                    <a:pt x="724" y="344"/>
                  </a:lnTo>
                  <a:lnTo>
                    <a:pt x="712" y="352"/>
                  </a:lnTo>
                  <a:lnTo>
                    <a:pt x="700" y="359"/>
                  </a:lnTo>
                  <a:lnTo>
                    <a:pt x="687" y="367"/>
                  </a:lnTo>
                  <a:lnTo>
                    <a:pt x="673" y="372"/>
                  </a:lnTo>
                  <a:lnTo>
                    <a:pt x="659" y="378"/>
                  </a:lnTo>
                  <a:lnTo>
                    <a:pt x="645" y="384"/>
                  </a:lnTo>
                  <a:lnTo>
                    <a:pt x="630" y="388"/>
                  </a:lnTo>
                  <a:lnTo>
                    <a:pt x="615" y="391"/>
                  </a:lnTo>
                  <a:lnTo>
                    <a:pt x="600" y="395"/>
                  </a:lnTo>
                  <a:lnTo>
                    <a:pt x="568" y="401"/>
                  </a:lnTo>
                  <a:lnTo>
                    <a:pt x="538" y="404"/>
                  </a:lnTo>
                  <a:lnTo>
                    <a:pt x="507" y="405"/>
                  </a:lnTo>
                  <a:lnTo>
                    <a:pt x="476" y="404"/>
                  </a:lnTo>
                  <a:lnTo>
                    <a:pt x="448" y="402"/>
                  </a:lnTo>
                  <a:lnTo>
                    <a:pt x="420" y="398"/>
                  </a:lnTo>
                  <a:lnTo>
                    <a:pt x="428" y="401"/>
                  </a:lnTo>
                  <a:lnTo>
                    <a:pt x="436" y="404"/>
                  </a:lnTo>
                  <a:lnTo>
                    <a:pt x="442" y="408"/>
                  </a:lnTo>
                  <a:lnTo>
                    <a:pt x="446" y="413"/>
                  </a:lnTo>
                  <a:lnTo>
                    <a:pt x="450" y="420"/>
                  </a:lnTo>
                  <a:lnTo>
                    <a:pt x="452" y="427"/>
                  </a:lnTo>
                  <a:lnTo>
                    <a:pt x="453" y="434"/>
                  </a:lnTo>
                  <a:lnTo>
                    <a:pt x="453" y="443"/>
                  </a:lnTo>
                  <a:lnTo>
                    <a:pt x="451" y="453"/>
                  </a:lnTo>
                  <a:lnTo>
                    <a:pt x="449" y="462"/>
                  </a:lnTo>
                  <a:lnTo>
                    <a:pt x="445" y="473"/>
                  </a:lnTo>
                  <a:lnTo>
                    <a:pt x="441" y="483"/>
                  </a:lnTo>
                  <a:lnTo>
                    <a:pt x="431" y="505"/>
                  </a:lnTo>
                  <a:lnTo>
                    <a:pt x="417" y="529"/>
                  </a:lnTo>
                  <a:lnTo>
                    <a:pt x="401" y="552"/>
                  </a:lnTo>
                  <a:lnTo>
                    <a:pt x="384" y="576"/>
                  </a:lnTo>
                  <a:lnTo>
                    <a:pt x="366" y="600"/>
                  </a:lnTo>
                  <a:lnTo>
                    <a:pt x="348" y="622"/>
                  </a:lnTo>
                  <a:lnTo>
                    <a:pt x="329" y="642"/>
                  </a:lnTo>
                  <a:lnTo>
                    <a:pt x="311" y="661"/>
                  </a:lnTo>
                  <a:lnTo>
                    <a:pt x="295" y="677"/>
                  </a:lnTo>
                  <a:lnTo>
                    <a:pt x="279" y="690"/>
                  </a:lnTo>
                  <a:close/>
                </a:path>
              </a:pathLst>
            </a:custGeom>
            <a:solidFill>
              <a:srgbClr val="F2B495"/>
            </a:solidFill>
            <a:ln w="9525">
              <a:noFill/>
              <a:round/>
              <a:headEnd/>
              <a:tailEnd/>
            </a:ln>
          </p:spPr>
          <p:txBody>
            <a:bodyPr/>
            <a:lstStyle/>
            <a:p>
              <a:endParaRPr lang="zh-TW" altLang="en-US"/>
            </a:p>
          </p:txBody>
        </p:sp>
        <p:sp>
          <p:nvSpPr>
            <p:cNvPr id="90" name="Freeform 124"/>
            <p:cNvSpPr>
              <a:spLocks/>
            </p:cNvSpPr>
            <p:nvPr/>
          </p:nvSpPr>
          <p:spPr bwMode="auto">
            <a:xfrm>
              <a:off x="-628650" y="1339850"/>
              <a:ext cx="111125" cy="117475"/>
            </a:xfrm>
            <a:custGeom>
              <a:avLst/>
              <a:gdLst>
                <a:gd name="T0" fmla="*/ 2147483647 w 631"/>
                <a:gd name="T1" fmla="*/ 2147483647 h 664"/>
                <a:gd name="T2" fmla="*/ 2147483647 w 631"/>
                <a:gd name="T3" fmla="*/ 2147483647 h 664"/>
                <a:gd name="T4" fmla="*/ 2147483647 w 631"/>
                <a:gd name="T5" fmla="*/ 2147483647 h 664"/>
                <a:gd name="T6" fmla="*/ 2147483647 w 631"/>
                <a:gd name="T7" fmla="*/ 2147483647 h 664"/>
                <a:gd name="T8" fmla="*/ 2147483647 w 631"/>
                <a:gd name="T9" fmla="*/ 2147483647 h 664"/>
                <a:gd name="T10" fmla="*/ 2147483647 w 631"/>
                <a:gd name="T11" fmla="*/ 2147483647 h 664"/>
                <a:gd name="T12" fmla="*/ 2147483647 w 631"/>
                <a:gd name="T13" fmla="*/ 2147483647 h 664"/>
                <a:gd name="T14" fmla="*/ 2147483647 w 631"/>
                <a:gd name="T15" fmla="*/ 2147483647 h 664"/>
                <a:gd name="T16" fmla="*/ 2147483647 w 631"/>
                <a:gd name="T17" fmla="*/ 2147483647 h 664"/>
                <a:gd name="T18" fmla="*/ 2147483647 w 631"/>
                <a:gd name="T19" fmla="*/ 2147483647 h 664"/>
                <a:gd name="T20" fmla="*/ 2147483647 w 631"/>
                <a:gd name="T21" fmla="*/ 2147483647 h 664"/>
                <a:gd name="T22" fmla="*/ 2147483647 w 631"/>
                <a:gd name="T23" fmla="*/ 2147483647 h 664"/>
                <a:gd name="T24" fmla="*/ 2147483647 w 631"/>
                <a:gd name="T25" fmla="*/ 2147483647 h 664"/>
                <a:gd name="T26" fmla="*/ 2147483647 w 631"/>
                <a:gd name="T27" fmla="*/ 2147483647 h 664"/>
                <a:gd name="T28" fmla="*/ 2147483647 w 631"/>
                <a:gd name="T29" fmla="*/ 2147483647 h 664"/>
                <a:gd name="T30" fmla="*/ 2147483647 w 631"/>
                <a:gd name="T31" fmla="*/ 2147483647 h 664"/>
                <a:gd name="T32" fmla="*/ 2147483647 w 631"/>
                <a:gd name="T33" fmla="*/ 2147483647 h 664"/>
                <a:gd name="T34" fmla="*/ 2147483647 w 631"/>
                <a:gd name="T35" fmla="*/ 2147483647 h 664"/>
                <a:gd name="T36" fmla="*/ 2147483647 w 631"/>
                <a:gd name="T37" fmla="*/ 2147483647 h 664"/>
                <a:gd name="T38" fmla="*/ 2147483647 w 631"/>
                <a:gd name="T39" fmla="*/ 2147483647 h 664"/>
                <a:gd name="T40" fmla="*/ 2147483647 w 631"/>
                <a:gd name="T41" fmla="*/ 2147483647 h 664"/>
                <a:gd name="T42" fmla="*/ 2147483647 w 631"/>
                <a:gd name="T43" fmla="*/ 2147483647 h 664"/>
                <a:gd name="T44" fmla="*/ 2147483647 w 631"/>
                <a:gd name="T45" fmla="*/ 2147483647 h 664"/>
                <a:gd name="T46" fmla="*/ 2147483647 w 631"/>
                <a:gd name="T47" fmla="*/ 2147483647 h 664"/>
                <a:gd name="T48" fmla="*/ 2147483647 w 631"/>
                <a:gd name="T49" fmla="*/ 2147483647 h 664"/>
                <a:gd name="T50" fmla="*/ 2147483647 w 631"/>
                <a:gd name="T51" fmla="*/ 2147483647 h 664"/>
                <a:gd name="T52" fmla="*/ 2147483647 w 631"/>
                <a:gd name="T53" fmla="*/ 2147483647 h 664"/>
                <a:gd name="T54" fmla="*/ 2147483647 w 631"/>
                <a:gd name="T55" fmla="*/ 2147483647 h 664"/>
                <a:gd name="T56" fmla="*/ 2147483647 w 631"/>
                <a:gd name="T57" fmla="*/ 2147483647 h 664"/>
                <a:gd name="T58" fmla="*/ 2147483647 w 631"/>
                <a:gd name="T59" fmla="*/ 2147483647 h 664"/>
                <a:gd name="T60" fmla="*/ 2147483647 w 631"/>
                <a:gd name="T61" fmla="*/ 2147483647 h 664"/>
                <a:gd name="T62" fmla="*/ 2147483647 w 631"/>
                <a:gd name="T63" fmla="*/ 2147483647 h 664"/>
                <a:gd name="T64" fmla="*/ 2147483647 w 631"/>
                <a:gd name="T65" fmla="*/ 2147483647 h 664"/>
                <a:gd name="T66" fmla="*/ 2147483647 w 631"/>
                <a:gd name="T67" fmla="*/ 2147483647 h 664"/>
                <a:gd name="T68" fmla="*/ 2147483647 w 631"/>
                <a:gd name="T69" fmla="*/ 2147483647 h 664"/>
                <a:gd name="T70" fmla="*/ 2147483647 w 631"/>
                <a:gd name="T71" fmla="*/ 2147483647 h 664"/>
                <a:gd name="T72" fmla="*/ 2147483647 w 631"/>
                <a:gd name="T73" fmla="*/ 2147483647 h 664"/>
                <a:gd name="T74" fmla="*/ 2147483647 w 631"/>
                <a:gd name="T75" fmla="*/ 2147483647 h 664"/>
                <a:gd name="T76" fmla="*/ 2147483647 w 631"/>
                <a:gd name="T77" fmla="*/ 2147483647 h 664"/>
                <a:gd name="T78" fmla="*/ 2147483647 w 631"/>
                <a:gd name="T79" fmla="*/ 2147483647 h 664"/>
                <a:gd name="T80" fmla="*/ 2147483647 w 631"/>
                <a:gd name="T81" fmla="*/ 2147483647 h 664"/>
                <a:gd name="T82" fmla="*/ 2147483647 w 631"/>
                <a:gd name="T83" fmla="*/ 2147483647 h 664"/>
                <a:gd name="T84" fmla="*/ 2147483647 w 631"/>
                <a:gd name="T85" fmla="*/ 2147483647 h 664"/>
                <a:gd name="T86" fmla="*/ 2147483647 w 631"/>
                <a:gd name="T87" fmla="*/ 2147483647 h 664"/>
                <a:gd name="T88" fmla="*/ 2147483647 w 631"/>
                <a:gd name="T89" fmla="*/ 2147483647 h 664"/>
                <a:gd name="T90" fmla="*/ 2147483647 w 631"/>
                <a:gd name="T91" fmla="*/ 2147483647 h 664"/>
                <a:gd name="T92" fmla="*/ 2147483647 w 631"/>
                <a:gd name="T93" fmla="*/ 2147483647 h 664"/>
                <a:gd name="T94" fmla="*/ 2147483647 w 631"/>
                <a:gd name="T95" fmla="*/ 2147483647 h 664"/>
                <a:gd name="T96" fmla="*/ 2147483647 w 631"/>
                <a:gd name="T97" fmla="*/ 2147483647 h 664"/>
                <a:gd name="T98" fmla="*/ 2147483647 w 631"/>
                <a:gd name="T99" fmla="*/ 2147483647 h 664"/>
                <a:gd name="T100" fmla="*/ 2147483647 w 631"/>
                <a:gd name="T101" fmla="*/ 2147483647 h 664"/>
                <a:gd name="T102" fmla="*/ 2147483647 w 631"/>
                <a:gd name="T103" fmla="*/ 2147483647 h 664"/>
                <a:gd name="T104" fmla="*/ 2147483647 w 631"/>
                <a:gd name="T105" fmla="*/ 2147483647 h 66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31"/>
                <a:gd name="T160" fmla="*/ 0 h 664"/>
                <a:gd name="T161" fmla="*/ 631 w 631"/>
                <a:gd name="T162" fmla="*/ 664 h 66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31" h="664">
                  <a:moveTo>
                    <a:pt x="555" y="0"/>
                  </a:moveTo>
                  <a:lnTo>
                    <a:pt x="560" y="5"/>
                  </a:lnTo>
                  <a:lnTo>
                    <a:pt x="574" y="20"/>
                  </a:lnTo>
                  <a:lnTo>
                    <a:pt x="582" y="30"/>
                  </a:lnTo>
                  <a:lnTo>
                    <a:pt x="592" y="42"/>
                  </a:lnTo>
                  <a:lnTo>
                    <a:pt x="601" y="57"/>
                  </a:lnTo>
                  <a:lnTo>
                    <a:pt x="610" y="73"/>
                  </a:lnTo>
                  <a:lnTo>
                    <a:pt x="618" y="91"/>
                  </a:lnTo>
                  <a:lnTo>
                    <a:pt x="625" y="110"/>
                  </a:lnTo>
                  <a:lnTo>
                    <a:pt x="627" y="120"/>
                  </a:lnTo>
                  <a:lnTo>
                    <a:pt x="629" y="130"/>
                  </a:lnTo>
                  <a:lnTo>
                    <a:pt x="631" y="141"/>
                  </a:lnTo>
                  <a:lnTo>
                    <a:pt x="631" y="152"/>
                  </a:lnTo>
                  <a:lnTo>
                    <a:pt x="631" y="164"/>
                  </a:lnTo>
                  <a:lnTo>
                    <a:pt x="631" y="174"/>
                  </a:lnTo>
                  <a:lnTo>
                    <a:pt x="629" y="186"/>
                  </a:lnTo>
                  <a:lnTo>
                    <a:pt x="627" y="199"/>
                  </a:lnTo>
                  <a:lnTo>
                    <a:pt x="622" y="210"/>
                  </a:lnTo>
                  <a:lnTo>
                    <a:pt x="618" y="223"/>
                  </a:lnTo>
                  <a:lnTo>
                    <a:pt x="612" y="236"/>
                  </a:lnTo>
                  <a:lnTo>
                    <a:pt x="605" y="247"/>
                  </a:lnTo>
                  <a:lnTo>
                    <a:pt x="590" y="273"/>
                  </a:lnTo>
                  <a:lnTo>
                    <a:pt x="573" y="295"/>
                  </a:lnTo>
                  <a:lnTo>
                    <a:pt x="554" y="316"/>
                  </a:lnTo>
                  <a:lnTo>
                    <a:pt x="534" y="335"/>
                  </a:lnTo>
                  <a:lnTo>
                    <a:pt x="514" y="353"/>
                  </a:lnTo>
                  <a:lnTo>
                    <a:pt x="493" y="369"/>
                  </a:lnTo>
                  <a:lnTo>
                    <a:pt x="472" y="383"/>
                  </a:lnTo>
                  <a:lnTo>
                    <a:pt x="450" y="396"/>
                  </a:lnTo>
                  <a:lnTo>
                    <a:pt x="427" y="406"/>
                  </a:lnTo>
                  <a:lnTo>
                    <a:pt x="406" y="416"/>
                  </a:lnTo>
                  <a:lnTo>
                    <a:pt x="384" y="423"/>
                  </a:lnTo>
                  <a:lnTo>
                    <a:pt x="363" y="429"/>
                  </a:lnTo>
                  <a:lnTo>
                    <a:pt x="343" y="432"/>
                  </a:lnTo>
                  <a:lnTo>
                    <a:pt x="324" y="434"/>
                  </a:lnTo>
                  <a:lnTo>
                    <a:pt x="305" y="434"/>
                  </a:lnTo>
                  <a:lnTo>
                    <a:pt x="288" y="432"/>
                  </a:lnTo>
                  <a:lnTo>
                    <a:pt x="284" y="442"/>
                  </a:lnTo>
                  <a:lnTo>
                    <a:pt x="274" y="468"/>
                  </a:lnTo>
                  <a:lnTo>
                    <a:pt x="266" y="485"/>
                  </a:lnTo>
                  <a:lnTo>
                    <a:pt x="256" y="505"/>
                  </a:lnTo>
                  <a:lnTo>
                    <a:pt x="244" y="525"/>
                  </a:lnTo>
                  <a:lnTo>
                    <a:pt x="228" y="546"/>
                  </a:lnTo>
                  <a:lnTo>
                    <a:pt x="220" y="558"/>
                  </a:lnTo>
                  <a:lnTo>
                    <a:pt x="211" y="568"/>
                  </a:lnTo>
                  <a:lnTo>
                    <a:pt x="201" y="579"/>
                  </a:lnTo>
                  <a:lnTo>
                    <a:pt x="190" y="588"/>
                  </a:lnTo>
                  <a:lnTo>
                    <a:pt x="180" y="599"/>
                  </a:lnTo>
                  <a:lnTo>
                    <a:pt x="167" y="609"/>
                  </a:lnTo>
                  <a:lnTo>
                    <a:pt x="154" y="617"/>
                  </a:lnTo>
                  <a:lnTo>
                    <a:pt x="140" y="626"/>
                  </a:lnTo>
                  <a:lnTo>
                    <a:pt x="127" y="634"/>
                  </a:lnTo>
                  <a:lnTo>
                    <a:pt x="111" y="641"/>
                  </a:lnTo>
                  <a:lnTo>
                    <a:pt x="95" y="648"/>
                  </a:lnTo>
                  <a:lnTo>
                    <a:pt x="78" y="653"/>
                  </a:lnTo>
                  <a:lnTo>
                    <a:pt x="60" y="657"/>
                  </a:lnTo>
                  <a:lnTo>
                    <a:pt x="41" y="660"/>
                  </a:lnTo>
                  <a:lnTo>
                    <a:pt x="21" y="663"/>
                  </a:lnTo>
                  <a:lnTo>
                    <a:pt x="0" y="664"/>
                  </a:lnTo>
                  <a:lnTo>
                    <a:pt x="11" y="658"/>
                  </a:lnTo>
                  <a:lnTo>
                    <a:pt x="41" y="645"/>
                  </a:lnTo>
                  <a:lnTo>
                    <a:pt x="60" y="633"/>
                  </a:lnTo>
                  <a:lnTo>
                    <a:pt x="81" y="619"/>
                  </a:lnTo>
                  <a:lnTo>
                    <a:pt x="103" y="603"/>
                  </a:lnTo>
                  <a:lnTo>
                    <a:pt x="126" y="584"/>
                  </a:lnTo>
                  <a:lnTo>
                    <a:pt x="137" y="573"/>
                  </a:lnTo>
                  <a:lnTo>
                    <a:pt x="148" y="562"/>
                  </a:lnTo>
                  <a:lnTo>
                    <a:pt x="158" y="549"/>
                  </a:lnTo>
                  <a:lnTo>
                    <a:pt x="169" y="537"/>
                  </a:lnTo>
                  <a:lnTo>
                    <a:pt x="178" y="523"/>
                  </a:lnTo>
                  <a:lnTo>
                    <a:pt x="187" y="508"/>
                  </a:lnTo>
                  <a:lnTo>
                    <a:pt x="195" y="492"/>
                  </a:lnTo>
                  <a:lnTo>
                    <a:pt x="203" y="476"/>
                  </a:lnTo>
                  <a:lnTo>
                    <a:pt x="209" y="459"/>
                  </a:lnTo>
                  <a:lnTo>
                    <a:pt x="216" y="441"/>
                  </a:lnTo>
                  <a:lnTo>
                    <a:pt x="220" y="422"/>
                  </a:lnTo>
                  <a:lnTo>
                    <a:pt x="223" y="403"/>
                  </a:lnTo>
                  <a:lnTo>
                    <a:pt x="224" y="383"/>
                  </a:lnTo>
                  <a:lnTo>
                    <a:pt x="224" y="362"/>
                  </a:lnTo>
                  <a:lnTo>
                    <a:pt x="223" y="340"/>
                  </a:lnTo>
                  <a:lnTo>
                    <a:pt x="220" y="316"/>
                  </a:lnTo>
                  <a:lnTo>
                    <a:pt x="239" y="319"/>
                  </a:lnTo>
                  <a:lnTo>
                    <a:pt x="289" y="324"/>
                  </a:lnTo>
                  <a:lnTo>
                    <a:pt x="305" y="325"/>
                  </a:lnTo>
                  <a:lnTo>
                    <a:pt x="322" y="325"/>
                  </a:lnTo>
                  <a:lnTo>
                    <a:pt x="338" y="325"/>
                  </a:lnTo>
                  <a:lnTo>
                    <a:pt x="356" y="324"/>
                  </a:lnTo>
                  <a:lnTo>
                    <a:pt x="374" y="322"/>
                  </a:lnTo>
                  <a:lnTo>
                    <a:pt x="394" y="319"/>
                  </a:lnTo>
                  <a:lnTo>
                    <a:pt x="413" y="315"/>
                  </a:lnTo>
                  <a:lnTo>
                    <a:pt x="431" y="311"/>
                  </a:lnTo>
                  <a:lnTo>
                    <a:pt x="449" y="305"/>
                  </a:lnTo>
                  <a:lnTo>
                    <a:pt x="467" y="297"/>
                  </a:lnTo>
                  <a:lnTo>
                    <a:pt x="484" y="289"/>
                  </a:lnTo>
                  <a:lnTo>
                    <a:pt x="500" y="279"/>
                  </a:lnTo>
                  <a:lnTo>
                    <a:pt x="514" y="268"/>
                  </a:lnTo>
                  <a:lnTo>
                    <a:pt x="528" y="254"/>
                  </a:lnTo>
                  <a:lnTo>
                    <a:pt x="541" y="238"/>
                  </a:lnTo>
                  <a:lnTo>
                    <a:pt x="551" y="221"/>
                  </a:lnTo>
                  <a:lnTo>
                    <a:pt x="560" y="202"/>
                  </a:lnTo>
                  <a:lnTo>
                    <a:pt x="566" y="180"/>
                  </a:lnTo>
                  <a:lnTo>
                    <a:pt x="572" y="156"/>
                  </a:lnTo>
                  <a:lnTo>
                    <a:pt x="574" y="130"/>
                  </a:lnTo>
                  <a:lnTo>
                    <a:pt x="573" y="101"/>
                  </a:lnTo>
                  <a:lnTo>
                    <a:pt x="569" y="71"/>
                  </a:lnTo>
                  <a:lnTo>
                    <a:pt x="563" y="37"/>
                  </a:lnTo>
                  <a:lnTo>
                    <a:pt x="555" y="0"/>
                  </a:lnTo>
                  <a:close/>
                </a:path>
              </a:pathLst>
            </a:custGeom>
            <a:solidFill>
              <a:srgbClr val="D18D6D"/>
            </a:solidFill>
            <a:ln w="9525">
              <a:noFill/>
              <a:round/>
              <a:headEnd/>
              <a:tailEnd/>
            </a:ln>
          </p:spPr>
          <p:txBody>
            <a:bodyPr/>
            <a:lstStyle/>
            <a:p>
              <a:endParaRPr lang="zh-TW" altLang="en-US"/>
            </a:p>
          </p:txBody>
        </p:sp>
        <p:sp>
          <p:nvSpPr>
            <p:cNvPr id="91" name="Freeform 125"/>
            <p:cNvSpPr>
              <a:spLocks/>
            </p:cNvSpPr>
            <p:nvPr/>
          </p:nvSpPr>
          <p:spPr bwMode="auto">
            <a:xfrm>
              <a:off x="-568325" y="1404938"/>
              <a:ext cx="76200" cy="11112"/>
            </a:xfrm>
            <a:custGeom>
              <a:avLst/>
              <a:gdLst>
                <a:gd name="T0" fmla="*/ 2147483647 w 431"/>
                <a:gd name="T1" fmla="*/ 2147483647 h 62"/>
                <a:gd name="T2" fmla="*/ 2147483647 w 431"/>
                <a:gd name="T3" fmla="*/ 0 h 62"/>
                <a:gd name="T4" fmla="*/ 2147483647 w 431"/>
                <a:gd name="T5" fmla="*/ 0 h 62"/>
                <a:gd name="T6" fmla="*/ 2147483647 w 431"/>
                <a:gd name="T7" fmla="*/ 2147483647 h 62"/>
                <a:gd name="T8" fmla="*/ 2147483647 w 431"/>
                <a:gd name="T9" fmla="*/ 2147483647 h 62"/>
                <a:gd name="T10" fmla="*/ 2147483647 w 431"/>
                <a:gd name="T11" fmla="*/ 2147483647 h 62"/>
                <a:gd name="T12" fmla="*/ 2147483647 w 431"/>
                <a:gd name="T13" fmla="*/ 2147483647 h 62"/>
                <a:gd name="T14" fmla="*/ 2147483647 w 431"/>
                <a:gd name="T15" fmla="*/ 2147483647 h 62"/>
                <a:gd name="T16" fmla="*/ 2147483647 w 431"/>
                <a:gd name="T17" fmla="*/ 2147483647 h 62"/>
                <a:gd name="T18" fmla="*/ 2147483647 w 431"/>
                <a:gd name="T19" fmla="*/ 2147483647 h 62"/>
                <a:gd name="T20" fmla="*/ 2147483647 w 431"/>
                <a:gd name="T21" fmla="*/ 2147483647 h 62"/>
                <a:gd name="T22" fmla="*/ 2147483647 w 431"/>
                <a:gd name="T23" fmla="*/ 2147483647 h 62"/>
                <a:gd name="T24" fmla="*/ 2147483647 w 431"/>
                <a:gd name="T25" fmla="*/ 2147483647 h 62"/>
                <a:gd name="T26" fmla="*/ 2147483647 w 431"/>
                <a:gd name="T27" fmla="*/ 2147483647 h 62"/>
                <a:gd name="T28" fmla="*/ 2147483647 w 431"/>
                <a:gd name="T29" fmla="*/ 2147483647 h 62"/>
                <a:gd name="T30" fmla="*/ 2147483647 w 431"/>
                <a:gd name="T31" fmla="*/ 2147483647 h 62"/>
                <a:gd name="T32" fmla="*/ 2147483647 w 431"/>
                <a:gd name="T33" fmla="*/ 2147483647 h 62"/>
                <a:gd name="T34" fmla="*/ 2147483647 w 431"/>
                <a:gd name="T35" fmla="*/ 2147483647 h 62"/>
                <a:gd name="T36" fmla="*/ 2147483647 w 431"/>
                <a:gd name="T37" fmla="*/ 2147483647 h 62"/>
                <a:gd name="T38" fmla="*/ 2147483647 w 431"/>
                <a:gd name="T39" fmla="*/ 2147483647 h 62"/>
                <a:gd name="T40" fmla="*/ 2147483647 w 431"/>
                <a:gd name="T41" fmla="*/ 2147483647 h 62"/>
                <a:gd name="T42" fmla="*/ 2147483647 w 431"/>
                <a:gd name="T43" fmla="*/ 2147483647 h 62"/>
                <a:gd name="T44" fmla="*/ 2147483647 w 431"/>
                <a:gd name="T45" fmla="*/ 2147483647 h 62"/>
                <a:gd name="T46" fmla="*/ 2147483647 w 431"/>
                <a:gd name="T47" fmla="*/ 2147483647 h 62"/>
                <a:gd name="T48" fmla="*/ 2147483647 w 431"/>
                <a:gd name="T49" fmla="*/ 2147483647 h 62"/>
                <a:gd name="T50" fmla="*/ 2147483647 w 431"/>
                <a:gd name="T51" fmla="*/ 2147483647 h 62"/>
                <a:gd name="T52" fmla="*/ 2147483647 w 431"/>
                <a:gd name="T53" fmla="*/ 2147483647 h 62"/>
                <a:gd name="T54" fmla="*/ 2147483647 w 431"/>
                <a:gd name="T55" fmla="*/ 2147483647 h 62"/>
                <a:gd name="T56" fmla="*/ 2147483647 w 431"/>
                <a:gd name="T57" fmla="*/ 2147483647 h 62"/>
                <a:gd name="T58" fmla="*/ 2147483647 w 431"/>
                <a:gd name="T59" fmla="*/ 2147483647 h 62"/>
                <a:gd name="T60" fmla="*/ 2147483647 w 431"/>
                <a:gd name="T61" fmla="*/ 2147483647 h 62"/>
                <a:gd name="T62" fmla="*/ 0 w 431"/>
                <a:gd name="T63" fmla="*/ 2147483647 h 62"/>
                <a:gd name="T64" fmla="*/ 0 w 431"/>
                <a:gd name="T65" fmla="*/ 2147483647 h 62"/>
                <a:gd name="T66" fmla="*/ 2147483647 w 431"/>
                <a:gd name="T67" fmla="*/ 2147483647 h 62"/>
                <a:gd name="T68" fmla="*/ 2147483647 w 431"/>
                <a:gd name="T69" fmla="*/ 2147483647 h 62"/>
                <a:gd name="T70" fmla="*/ 2147483647 w 431"/>
                <a:gd name="T71" fmla="*/ 2147483647 h 62"/>
                <a:gd name="T72" fmla="*/ 2147483647 w 431"/>
                <a:gd name="T73" fmla="*/ 2147483647 h 62"/>
                <a:gd name="T74" fmla="*/ 2147483647 w 431"/>
                <a:gd name="T75" fmla="*/ 2147483647 h 62"/>
                <a:gd name="T76" fmla="*/ 2147483647 w 431"/>
                <a:gd name="T77" fmla="*/ 2147483647 h 6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31"/>
                <a:gd name="T118" fmla="*/ 0 h 62"/>
                <a:gd name="T119" fmla="*/ 431 w 431"/>
                <a:gd name="T120" fmla="*/ 62 h 6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31" h="62">
                  <a:moveTo>
                    <a:pt x="95" y="1"/>
                  </a:moveTo>
                  <a:lnTo>
                    <a:pt x="107" y="0"/>
                  </a:lnTo>
                  <a:lnTo>
                    <a:pt x="138" y="0"/>
                  </a:lnTo>
                  <a:lnTo>
                    <a:pt x="184" y="1"/>
                  </a:lnTo>
                  <a:lnTo>
                    <a:pt x="238" y="4"/>
                  </a:lnTo>
                  <a:lnTo>
                    <a:pt x="267" y="6"/>
                  </a:lnTo>
                  <a:lnTo>
                    <a:pt x="295" y="11"/>
                  </a:lnTo>
                  <a:lnTo>
                    <a:pt x="323" y="15"/>
                  </a:lnTo>
                  <a:lnTo>
                    <a:pt x="350" y="21"/>
                  </a:lnTo>
                  <a:lnTo>
                    <a:pt x="363" y="26"/>
                  </a:lnTo>
                  <a:lnTo>
                    <a:pt x="375" y="29"/>
                  </a:lnTo>
                  <a:lnTo>
                    <a:pt x="386" y="33"/>
                  </a:lnTo>
                  <a:lnTo>
                    <a:pt x="397" y="38"/>
                  </a:lnTo>
                  <a:lnTo>
                    <a:pt x="407" y="44"/>
                  </a:lnTo>
                  <a:lnTo>
                    <a:pt x="416" y="49"/>
                  </a:lnTo>
                  <a:lnTo>
                    <a:pt x="424" y="55"/>
                  </a:lnTo>
                  <a:lnTo>
                    <a:pt x="431" y="62"/>
                  </a:lnTo>
                  <a:lnTo>
                    <a:pt x="416" y="59"/>
                  </a:lnTo>
                  <a:lnTo>
                    <a:pt x="377" y="54"/>
                  </a:lnTo>
                  <a:lnTo>
                    <a:pt x="318" y="48"/>
                  </a:lnTo>
                  <a:lnTo>
                    <a:pt x="251" y="40"/>
                  </a:lnTo>
                  <a:lnTo>
                    <a:pt x="215" y="37"/>
                  </a:lnTo>
                  <a:lnTo>
                    <a:pt x="179" y="35"/>
                  </a:lnTo>
                  <a:lnTo>
                    <a:pt x="144" y="33"/>
                  </a:lnTo>
                  <a:lnTo>
                    <a:pt x="111" y="32"/>
                  </a:lnTo>
                  <a:lnTo>
                    <a:pt x="81" y="32"/>
                  </a:lnTo>
                  <a:lnTo>
                    <a:pt x="55" y="32"/>
                  </a:lnTo>
                  <a:lnTo>
                    <a:pt x="43" y="33"/>
                  </a:lnTo>
                  <a:lnTo>
                    <a:pt x="32" y="35"/>
                  </a:lnTo>
                  <a:lnTo>
                    <a:pt x="24" y="36"/>
                  </a:lnTo>
                  <a:lnTo>
                    <a:pt x="17" y="38"/>
                  </a:lnTo>
                  <a:lnTo>
                    <a:pt x="0" y="45"/>
                  </a:lnTo>
                  <a:lnTo>
                    <a:pt x="0" y="44"/>
                  </a:lnTo>
                  <a:lnTo>
                    <a:pt x="10" y="38"/>
                  </a:lnTo>
                  <a:lnTo>
                    <a:pt x="29" y="30"/>
                  </a:lnTo>
                  <a:lnTo>
                    <a:pt x="52" y="19"/>
                  </a:lnTo>
                  <a:lnTo>
                    <a:pt x="73" y="11"/>
                  </a:lnTo>
                  <a:lnTo>
                    <a:pt x="89" y="3"/>
                  </a:lnTo>
                  <a:lnTo>
                    <a:pt x="95" y="1"/>
                  </a:lnTo>
                  <a:close/>
                </a:path>
              </a:pathLst>
            </a:custGeom>
            <a:solidFill>
              <a:srgbClr val="D18D6D"/>
            </a:solidFill>
            <a:ln w="9525">
              <a:noFill/>
              <a:round/>
              <a:headEnd/>
              <a:tailEnd/>
            </a:ln>
          </p:spPr>
          <p:txBody>
            <a:bodyPr/>
            <a:lstStyle/>
            <a:p>
              <a:endParaRPr lang="zh-TW" altLang="en-US"/>
            </a:p>
          </p:txBody>
        </p:sp>
        <p:sp>
          <p:nvSpPr>
            <p:cNvPr id="92" name="Freeform 126"/>
            <p:cNvSpPr>
              <a:spLocks/>
            </p:cNvSpPr>
            <p:nvPr/>
          </p:nvSpPr>
          <p:spPr bwMode="auto">
            <a:xfrm>
              <a:off x="-611188" y="1423988"/>
              <a:ext cx="106363" cy="65087"/>
            </a:xfrm>
            <a:custGeom>
              <a:avLst/>
              <a:gdLst>
                <a:gd name="T0" fmla="*/ 2147483647 w 600"/>
                <a:gd name="T1" fmla="*/ 2147483647 h 363"/>
                <a:gd name="T2" fmla="*/ 2147483647 w 600"/>
                <a:gd name="T3" fmla="*/ 2147483647 h 363"/>
                <a:gd name="T4" fmla="*/ 2147483647 w 600"/>
                <a:gd name="T5" fmla="*/ 2147483647 h 363"/>
                <a:gd name="T6" fmla="*/ 2147483647 w 600"/>
                <a:gd name="T7" fmla="*/ 2147483647 h 363"/>
                <a:gd name="T8" fmla="*/ 2147483647 w 600"/>
                <a:gd name="T9" fmla="*/ 2147483647 h 363"/>
                <a:gd name="T10" fmla="*/ 2147483647 w 600"/>
                <a:gd name="T11" fmla="*/ 2147483647 h 363"/>
                <a:gd name="T12" fmla="*/ 2147483647 w 600"/>
                <a:gd name="T13" fmla="*/ 2147483647 h 363"/>
                <a:gd name="T14" fmla="*/ 2147483647 w 600"/>
                <a:gd name="T15" fmla="*/ 2147483647 h 363"/>
                <a:gd name="T16" fmla="*/ 2147483647 w 600"/>
                <a:gd name="T17" fmla="*/ 2147483647 h 363"/>
                <a:gd name="T18" fmla="*/ 2147483647 w 600"/>
                <a:gd name="T19" fmla="*/ 2147483647 h 363"/>
                <a:gd name="T20" fmla="*/ 2147483647 w 600"/>
                <a:gd name="T21" fmla="*/ 2147483647 h 363"/>
                <a:gd name="T22" fmla="*/ 2147483647 w 600"/>
                <a:gd name="T23" fmla="*/ 2147483647 h 363"/>
                <a:gd name="T24" fmla="*/ 2147483647 w 600"/>
                <a:gd name="T25" fmla="*/ 2147483647 h 363"/>
                <a:gd name="T26" fmla="*/ 2147483647 w 600"/>
                <a:gd name="T27" fmla="*/ 2147483647 h 363"/>
                <a:gd name="T28" fmla="*/ 2147483647 w 600"/>
                <a:gd name="T29" fmla="*/ 2147483647 h 363"/>
                <a:gd name="T30" fmla="*/ 2147483647 w 600"/>
                <a:gd name="T31" fmla="*/ 2147483647 h 363"/>
                <a:gd name="T32" fmla="*/ 2147483647 w 600"/>
                <a:gd name="T33" fmla="*/ 2147483647 h 363"/>
                <a:gd name="T34" fmla="*/ 2147483647 w 600"/>
                <a:gd name="T35" fmla="*/ 2147483647 h 363"/>
                <a:gd name="T36" fmla="*/ 2147483647 w 600"/>
                <a:gd name="T37" fmla="*/ 2147483647 h 363"/>
                <a:gd name="T38" fmla="*/ 2147483647 w 600"/>
                <a:gd name="T39" fmla="*/ 2147483647 h 363"/>
                <a:gd name="T40" fmla="*/ 2147483647 w 600"/>
                <a:gd name="T41" fmla="*/ 2147483647 h 363"/>
                <a:gd name="T42" fmla="*/ 2147483647 w 600"/>
                <a:gd name="T43" fmla="*/ 2147483647 h 363"/>
                <a:gd name="T44" fmla="*/ 2147483647 w 600"/>
                <a:gd name="T45" fmla="*/ 2147483647 h 363"/>
                <a:gd name="T46" fmla="*/ 2147483647 w 600"/>
                <a:gd name="T47" fmla="*/ 2147483647 h 363"/>
                <a:gd name="T48" fmla="*/ 2147483647 w 600"/>
                <a:gd name="T49" fmla="*/ 2147483647 h 363"/>
                <a:gd name="T50" fmla="*/ 2147483647 w 600"/>
                <a:gd name="T51" fmla="*/ 2147483647 h 363"/>
                <a:gd name="T52" fmla="*/ 2147483647 w 600"/>
                <a:gd name="T53" fmla="*/ 2147483647 h 363"/>
                <a:gd name="T54" fmla="*/ 2147483647 w 600"/>
                <a:gd name="T55" fmla="*/ 2147483647 h 363"/>
                <a:gd name="T56" fmla="*/ 2147483647 w 600"/>
                <a:gd name="T57" fmla="*/ 2147483647 h 363"/>
                <a:gd name="T58" fmla="*/ 2147483647 w 600"/>
                <a:gd name="T59" fmla="*/ 2147483647 h 363"/>
                <a:gd name="T60" fmla="*/ 2147483647 w 600"/>
                <a:gd name="T61" fmla="*/ 2147483647 h 363"/>
                <a:gd name="T62" fmla="*/ 2147483647 w 600"/>
                <a:gd name="T63" fmla="*/ 2147483647 h 363"/>
                <a:gd name="T64" fmla="*/ 2147483647 w 600"/>
                <a:gd name="T65" fmla="*/ 2147483647 h 363"/>
                <a:gd name="T66" fmla="*/ 2147483647 w 600"/>
                <a:gd name="T67" fmla="*/ 2147483647 h 363"/>
                <a:gd name="T68" fmla="*/ 2147483647 w 600"/>
                <a:gd name="T69" fmla="*/ 2147483647 h 363"/>
                <a:gd name="T70" fmla="*/ 2147483647 w 600"/>
                <a:gd name="T71" fmla="*/ 2147483647 h 363"/>
                <a:gd name="T72" fmla="*/ 2147483647 w 600"/>
                <a:gd name="T73" fmla="*/ 2147483647 h 363"/>
                <a:gd name="T74" fmla="*/ 2147483647 w 600"/>
                <a:gd name="T75" fmla="*/ 2147483647 h 363"/>
                <a:gd name="T76" fmla="*/ 2147483647 w 600"/>
                <a:gd name="T77" fmla="*/ 2147483647 h 363"/>
                <a:gd name="T78" fmla="*/ 2147483647 w 600"/>
                <a:gd name="T79" fmla="*/ 2147483647 h 363"/>
                <a:gd name="T80" fmla="*/ 2147483647 w 600"/>
                <a:gd name="T81" fmla="*/ 0 h 36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00"/>
                <a:gd name="T124" fmla="*/ 0 h 363"/>
                <a:gd name="T125" fmla="*/ 600 w 600"/>
                <a:gd name="T126" fmla="*/ 363 h 36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00" h="363">
                  <a:moveTo>
                    <a:pt x="151" y="0"/>
                  </a:moveTo>
                  <a:lnTo>
                    <a:pt x="145" y="7"/>
                  </a:lnTo>
                  <a:lnTo>
                    <a:pt x="133" y="23"/>
                  </a:lnTo>
                  <a:lnTo>
                    <a:pt x="124" y="34"/>
                  </a:lnTo>
                  <a:lnTo>
                    <a:pt x="116" y="47"/>
                  </a:lnTo>
                  <a:lnTo>
                    <a:pt x="106" y="61"/>
                  </a:lnTo>
                  <a:lnTo>
                    <a:pt x="99" y="77"/>
                  </a:lnTo>
                  <a:lnTo>
                    <a:pt x="91" y="93"/>
                  </a:lnTo>
                  <a:lnTo>
                    <a:pt x="85" y="110"/>
                  </a:lnTo>
                  <a:lnTo>
                    <a:pt x="83" y="118"/>
                  </a:lnTo>
                  <a:lnTo>
                    <a:pt x="81" y="127"/>
                  </a:lnTo>
                  <a:lnTo>
                    <a:pt x="80" y="135"/>
                  </a:lnTo>
                  <a:lnTo>
                    <a:pt x="80" y="143"/>
                  </a:lnTo>
                  <a:lnTo>
                    <a:pt x="80" y="151"/>
                  </a:lnTo>
                  <a:lnTo>
                    <a:pt x="81" y="159"/>
                  </a:lnTo>
                  <a:lnTo>
                    <a:pt x="82" y="168"/>
                  </a:lnTo>
                  <a:lnTo>
                    <a:pt x="85" y="175"/>
                  </a:lnTo>
                  <a:lnTo>
                    <a:pt x="88" y="183"/>
                  </a:lnTo>
                  <a:lnTo>
                    <a:pt x="94" y="190"/>
                  </a:lnTo>
                  <a:lnTo>
                    <a:pt x="99" y="197"/>
                  </a:lnTo>
                  <a:lnTo>
                    <a:pt x="106" y="204"/>
                  </a:lnTo>
                  <a:lnTo>
                    <a:pt x="114" y="211"/>
                  </a:lnTo>
                  <a:lnTo>
                    <a:pt x="124" y="217"/>
                  </a:lnTo>
                  <a:lnTo>
                    <a:pt x="136" y="223"/>
                  </a:lnTo>
                  <a:lnTo>
                    <a:pt x="150" y="228"/>
                  </a:lnTo>
                  <a:lnTo>
                    <a:pt x="165" y="233"/>
                  </a:lnTo>
                  <a:lnTo>
                    <a:pt x="180" y="239"/>
                  </a:lnTo>
                  <a:lnTo>
                    <a:pt x="198" y="244"/>
                  </a:lnTo>
                  <a:lnTo>
                    <a:pt x="216" y="248"/>
                  </a:lnTo>
                  <a:lnTo>
                    <a:pt x="256" y="257"/>
                  </a:lnTo>
                  <a:lnTo>
                    <a:pt x="297" y="264"/>
                  </a:lnTo>
                  <a:lnTo>
                    <a:pt x="339" y="272"/>
                  </a:lnTo>
                  <a:lnTo>
                    <a:pt x="383" y="277"/>
                  </a:lnTo>
                  <a:lnTo>
                    <a:pt x="464" y="286"/>
                  </a:lnTo>
                  <a:lnTo>
                    <a:pt x="534" y="293"/>
                  </a:lnTo>
                  <a:lnTo>
                    <a:pt x="582" y="296"/>
                  </a:lnTo>
                  <a:lnTo>
                    <a:pt x="600" y="297"/>
                  </a:lnTo>
                  <a:lnTo>
                    <a:pt x="585" y="302"/>
                  </a:lnTo>
                  <a:lnTo>
                    <a:pt x="546" y="316"/>
                  </a:lnTo>
                  <a:lnTo>
                    <a:pt x="518" y="325"/>
                  </a:lnTo>
                  <a:lnTo>
                    <a:pt x="487" y="333"/>
                  </a:lnTo>
                  <a:lnTo>
                    <a:pt x="452" y="342"/>
                  </a:lnTo>
                  <a:lnTo>
                    <a:pt x="414" y="349"/>
                  </a:lnTo>
                  <a:lnTo>
                    <a:pt x="393" y="353"/>
                  </a:lnTo>
                  <a:lnTo>
                    <a:pt x="373" y="355"/>
                  </a:lnTo>
                  <a:lnTo>
                    <a:pt x="353" y="358"/>
                  </a:lnTo>
                  <a:lnTo>
                    <a:pt x="332" y="361"/>
                  </a:lnTo>
                  <a:lnTo>
                    <a:pt x="312" y="362"/>
                  </a:lnTo>
                  <a:lnTo>
                    <a:pt x="291" y="363"/>
                  </a:lnTo>
                  <a:lnTo>
                    <a:pt x="269" y="363"/>
                  </a:lnTo>
                  <a:lnTo>
                    <a:pt x="249" y="362"/>
                  </a:lnTo>
                  <a:lnTo>
                    <a:pt x="228" y="361"/>
                  </a:lnTo>
                  <a:lnTo>
                    <a:pt x="208" y="358"/>
                  </a:lnTo>
                  <a:lnTo>
                    <a:pt x="188" y="354"/>
                  </a:lnTo>
                  <a:lnTo>
                    <a:pt x="169" y="350"/>
                  </a:lnTo>
                  <a:lnTo>
                    <a:pt x="150" y="344"/>
                  </a:lnTo>
                  <a:lnTo>
                    <a:pt x="132" y="337"/>
                  </a:lnTo>
                  <a:lnTo>
                    <a:pt x="114" y="329"/>
                  </a:lnTo>
                  <a:lnTo>
                    <a:pt x="97" y="319"/>
                  </a:lnTo>
                  <a:lnTo>
                    <a:pt x="82" y="309"/>
                  </a:lnTo>
                  <a:lnTo>
                    <a:pt x="68" y="299"/>
                  </a:lnTo>
                  <a:lnTo>
                    <a:pt x="55" y="290"/>
                  </a:lnTo>
                  <a:lnTo>
                    <a:pt x="45" y="280"/>
                  </a:lnTo>
                  <a:lnTo>
                    <a:pt x="35" y="271"/>
                  </a:lnTo>
                  <a:lnTo>
                    <a:pt x="27" y="261"/>
                  </a:lnTo>
                  <a:lnTo>
                    <a:pt x="20" y="253"/>
                  </a:lnTo>
                  <a:lnTo>
                    <a:pt x="14" y="244"/>
                  </a:lnTo>
                  <a:lnTo>
                    <a:pt x="10" y="236"/>
                  </a:lnTo>
                  <a:lnTo>
                    <a:pt x="7" y="227"/>
                  </a:lnTo>
                  <a:lnTo>
                    <a:pt x="4" y="220"/>
                  </a:lnTo>
                  <a:lnTo>
                    <a:pt x="1" y="212"/>
                  </a:lnTo>
                  <a:lnTo>
                    <a:pt x="1" y="205"/>
                  </a:lnTo>
                  <a:lnTo>
                    <a:pt x="0" y="197"/>
                  </a:lnTo>
                  <a:lnTo>
                    <a:pt x="1" y="191"/>
                  </a:lnTo>
                  <a:lnTo>
                    <a:pt x="2" y="185"/>
                  </a:lnTo>
                  <a:lnTo>
                    <a:pt x="6" y="173"/>
                  </a:lnTo>
                  <a:lnTo>
                    <a:pt x="11" y="163"/>
                  </a:lnTo>
                  <a:lnTo>
                    <a:pt x="16" y="154"/>
                  </a:lnTo>
                  <a:lnTo>
                    <a:pt x="23" y="146"/>
                  </a:lnTo>
                  <a:lnTo>
                    <a:pt x="33" y="136"/>
                  </a:lnTo>
                  <a:lnTo>
                    <a:pt x="37" y="132"/>
                  </a:lnTo>
                  <a:lnTo>
                    <a:pt x="151" y="0"/>
                  </a:lnTo>
                  <a:close/>
                </a:path>
              </a:pathLst>
            </a:custGeom>
            <a:solidFill>
              <a:srgbClr val="D18D6D"/>
            </a:solidFill>
            <a:ln w="9525">
              <a:noFill/>
              <a:round/>
              <a:headEnd/>
              <a:tailEnd/>
            </a:ln>
          </p:spPr>
          <p:txBody>
            <a:bodyPr/>
            <a:lstStyle/>
            <a:p>
              <a:endParaRPr lang="zh-TW" altLang="en-US"/>
            </a:p>
          </p:txBody>
        </p:sp>
        <p:sp>
          <p:nvSpPr>
            <p:cNvPr id="93" name="Freeform 127"/>
            <p:cNvSpPr>
              <a:spLocks/>
            </p:cNvSpPr>
            <p:nvPr/>
          </p:nvSpPr>
          <p:spPr bwMode="auto">
            <a:xfrm>
              <a:off x="-612775" y="1471613"/>
              <a:ext cx="84138" cy="66675"/>
            </a:xfrm>
            <a:custGeom>
              <a:avLst/>
              <a:gdLst>
                <a:gd name="T0" fmla="*/ 2147483647 w 484"/>
                <a:gd name="T1" fmla="*/ 2147483647 h 383"/>
                <a:gd name="T2" fmla="*/ 2147483647 w 484"/>
                <a:gd name="T3" fmla="*/ 2147483647 h 383"/>
                <a:gd name="T4" fmla="*/ 2147483647 w 484"/>
                <a:gd name="T5" fmla="*/ 2147483647 h 383"/>
                <a:gd name="T6" fmla="*/ 2147483647 w 484"/>
                <a:gd name="T7" fmla="*/ 2147483647 h 383"/>
                <a:gd name="T8" fmla="*/ 2147483647 w 484"/>
                <a:gd name="T9" fmla="*/ 2147483647 h 383"/>
                <a:gd name="T10" fmla="*/ 2147483647 w 484"/>
                <a:gd name="T11" fmla="*/ 2147483647 h 383"/>
                <a:gd name="T12" fmla="*/ 2147483647 w 484"/>
                <a:gd name="T13" fmla="*/ 2147483647 h 383"/>
                <a:gd name="T14" fmla="*/ 2147483647 w 484"/>
                <a:gd name="T15" fmla="*/ 2147483647 h 383"/>
                <a:gd name="T16" fmla="*/ 2147483647 w 484"/>
                <a:gd name="T17" fmla="*/ 2147483647 h 383"/>
                <a:gd name="T18" fmla="*/ 2147483647 w 484"/>
                <a:gd name="T19" fmla="*/ 2147483647 h 383"/>
                <a:gd name="T20" fmla="*/ 2147483647 w 484"/>
                <a:gd name="T21" fmla="*/ 2147483647 h 383"/>
                <a:gd name="T22" fmla="*/ 2147483647 w 484"/>
                <a:gd name="T23" fmla="*/ 2147483647 h 383"/>
                <a:gd name="T24" fmla="*/ 2147483647 w 484"/>
                <a:gd name="T25" fmla="*/ 2147483647 h 383"/>
                <a:gd name="T26" fmla="*/ 2147483647 w 484"/>
                <a:gd name="T27" fmla="*/ 2147483647 h 383"/>
                <a:gd name="T28" fmla="*/ 2147483647 w 484"/>
                <a:gd name="T29" fmla="*/ 2147483647 h 383"/>
                <a:gd name="T30" fmla="*/ 2147483647 w 484"/>
                <a:gd name="T31" fmla="*/ 2147483647 h 383"/>
                <a:gd name="T32" fmla="*/ 2147483647 w 484"/>
                <a:gd name="T33" fmla="*/ 2147483647 h 383"/>
                <a:gd name="T34" fmla="*/ 2147483647 w 484"/>
                <a:gd name="T35" fmla="*/ 2147483647 h 383"/>
                <a:gd name="T36" fmla="*/ 2147483647 w 484"/>
                <a:gd name="T37" fmla="*/ 2147483647 h 383"/>
                <a:gd name="T38" fmla="*/ 2147483647 w 484"/>
                <a:gd name="T39" fmla="*/ 2147483647 h 383"/>
                <a:gd name="T40" fmla="*/ 2147483647 w 484"/>
                <a:gd name="T41" fmla="*/ 2147483647 h 383"/>
                <a:gd name="T42" fmla="*/ 2147483647 w 484"/>
                <a:gd name="T43" fmla="*/ 2147483647 h 383"/>
                <a:gd name="T44" fmla="*/ 2147483647 w 484"/>
                <a:gd name="T45" fmla="*/ 2147483647 h 383"/>
                <a:gd name="T46" fmla="*/ 2147483647 w 484"/>
                <a:gd name="T47" fmla="*/ 2147483647 h 383"/>
                <a:gd name="T48" fmla="*/ 2147483647 w 484"/>
                <a:gd name="T49" fmla="*/ 2147483647 h 383"/>
                <a:gd name="T50" fmla="*/ 2147483647 w 484"/>
                <a:gd name="T51" fmla="*/ 2147483647 h 383"/>
                <a:gd name="T52" fmla="*/ 2147483647 w 484"/>
                <a:gd name="T53" fmla="*/ 2147483647 h 383"/>
                <a:gd name="T54" fmla="*/ 2147483647 w 484"/>
                <a:gd name="T55" fmla="*/ 2147483647 h 383"/>
                <a:gd name="T56" fmla="*/ 2147483647 w 484"/>
                <a:gd name="T57" fmla="*/ 2147483647 h 383"/>
                <a:gd name="T58" fmla="*/ 2147483647 w 484"/>
                <a:gd name="T59" fmla="*/ 2147483647 h 383"/>
                <a:gd name="T60" fmla="*/ 2147483647 w 484"/>
                <a:gd name="T61" fmla="*/ 2147483647 h 383"/>
                <a:gd name="T62" fmla="*/ 2147483647 w 484"/>
                <a:gd name="T63" fmla="*/ 2147483647 h 383"/>
                <a:gd name="T64" fmla="*/ 2147483647 w 484"/>
                <a:gd name="T65" fmla="*/ 2147483647 h 383"/>
                <a:gd name="T66" fmla="*/ 2147483647 w 484"/>
                <a:gd name="T67" fmla="*/ 2147483647 h 383"/>
                <a:gd name="T68" fmla="*/ 2147483647 w 484"/>
                <a:gd name="T69" fmla="*/ 2147483647 h 383"/>
                <a:gd name="T70" fmla="*/ 2147483647 w 484"/>
                <a:gd name="T71" fmla="*/ 2147483647 h 383"/>
                <a:gd name="T72" fmla="*/ 2147483647 w 484"/>
                <a:gd name="T73" fmla="*/ 2147483647 h 383"/>
                <a:gd name="T74" fmla="*/ 2147483647 w 484"/>
                <a:gd name="T75" fmla="*/ 2147483647 h 383"/>
                <a:gd name="T76" fmla="*/ 2147483647 w 484"/>
                <a:gd name="T77" fmla="*/ 2147483647 h 383"/>
                <a:gd name="T78" fmla="*/ 2147483647 w 484"/>
                <a:gd name="T79" fmla="*/ 2147483647 h 383"/>
                <a:gd name="T80" fmla="*/ 2147483647 w 484"/>
                <a:gd name="T81" fmla="*/ 2147483647 h 383"/>
                <a:gd name="T82" fmla="*/ 2147483647 w 484"/>
                <a:gd name="T83" fmla="*/ 2147483647 h 383"/>
                <a:gd name="T84" fmla="*/ 2147483647 w 484"/>
                <a:gd name="T85" fmla="*/ 2147483647 h 383"/>
                <a:gd name="T86" fmla="*/ 2147483647 w 484"/>
                <a:gd name="T87" fmla="*/ 2147483647 h 38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84"/>
                <a:gd name="T133" fmla="*/ 0 h 383"/>
                <a:gd name="T134" fmla="*/ 484 w 484"/>
                <a:gd name="T135" fmla="*/ 383 h 38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84" h="383">
                  <a:moveTo>
                    <a:pt x="144" y="44"/>
                  </a:moveTo>
                  <a:lnTo>
                    <a:pt x="138" y="51"/>
                  </a:lnTo>
                  <a:lnTo>
                    <a:pt x="121" y="70"/>
                  </a:lnTo>
                  <a:lnTo>
                    <a:pt x="111" y="84"/>
                  </a:lnTo>
                  <a:lnTo>
                    <a:pt x="101" y="100"/>
                  </a:lnTo>
                  <a:lnTo>
                    <a:pt x="90" y="117"/>
                  </a:lnTo>
                  <a:lnTo>
                    <a:pt x="81" y="135"/>
                  </a:lnTo>
                  <a:lnTo>
                    <a:pt x="77" y="144"/>
                  </a:lnTo>
                  <a:lnTo>
                    <a:pt x="72" y="155"/>
                  </a:lnTo>
                  <a:lnTo>
                    <a:pt x="69" y="164"/>
                  </a:lnTo>
                  <a:lnTo>
                    <a:pt x="67" y="174"/>
                  </a:lnTo>
                  <a:lnTo>
                    <a:pt x="65" y="185"/>
                  </a:lnTo>
                  <a:lnTo>
                    <a:pt x="65" y="195"/>
                  </a:lnTo>
                  <a:lnTo>
                    <a:pt x="65" y="205"/>
                  </a:lnTo>
                  <a:lnTo>
                    <a:pt x="66" y="214"/>
                  </a:lnTo>
                  <a:lnTo>
                    <a:pt x="67" y="225"/>
                  </a:lnTo>
                  <a:lnTo>
                    <a:pt x="70" y="234"/>
                  </a:lnTo>
                  <a:lnTo>
                    <a:pt x="76" y="244"/>
                  </a:lnTo>
                  <a:lnTo>
                    <a:pt x="81" y="253"/>
                  </a:lnTo>
                  <a:lnTo>
                    <a:pt x="88" y="262"/>
                  </a:lnTo>
                  <a:lnTo>
                    <a:pt x="97" y="270"/>
                  </a:lnTo>
                  <a:lnTo>
                    <a:pt x="107" y="279"/>
                  </a:lnTo>
                  <a:lnTo>
                    <a:pt x="119" y="286"/>
                  </a:lnTo>
                  <a:lnTo>
                    <a:pt x="132" y="294"/>
                  </a:lnTo>
                  <a:lnTo>
                    <a:pt x="146" y="300"/>
                  </a:lnTo>
                  <a:lnTo>
                    <a:pt x="159" y="306"/>
                  </a:lnTo>
                  <a:lnTo>
                    <a:pt x="173" y="312"/>
                  </a:lnTo>
                  <a:lnTo>
                    <a:pt x="188" y="316"/>
                  </a:lnTo>
                  <a:lnTo>
                    <a:pt x="203" y="320"/>
                  </a:lnTo>
                  <a:lnTo>
                    <a:pt x="218" y="324"/>
                  </a:lnTo>
                  <a:lnTo>
                    <a:pt x="232" y="326"/>
                  </a:lnTo>
                  <a:lnTo>
                    <a:pt x="263" y="332"/>
                  </a:lnTo>
                  <a:lnTo>
                    <a:pt x="294" y="335"/>
                  </a:lnTo>
                  <a:lnTo>
                    <a:pt x="324" y="337"/>
                  </a:lnTo>
                  <a:lnTo>
                    <a:pt x="352" y="338"/>
                  </a:lnTo>
                  <a:lnTo>
                    <a:pt x="379" y="338"/>
                  </a:lnTo>
                  <a:lnTo>
                    <a:pt x="404" y="337"/>
                  </a:lnTo>
                  <a:lnTo>
                    <a:pt x="426" y="336"/>
                  </a:lnTo>
                  <a:lnTo>
                    <a:pt x="445" y="334"/>
                  </a:lnTo>
                  <a:lnTo>
                    <a:pt x="474" y="332"/>
                  </a:lnTo>
                  <a:lnTo>
                    <a:pt x="484" y="330"/>
                  </a:lnTo>
                  <a:lnTo>
                    <a:pt x="474" y="336"/>
                  </a:lnTo>
                  <a:lnTo>
                    <a:pt x="445" y="350"/>
                  </a:lnTo>
                  <a:lnTo>
                    <a:pt x="425" y="357"/>
                  </a:lnTo>
                  <a:lnTo>
                    <a:pt x="401" y="366"/>
                  </a:lnTo>
                  <a:lnTo>
                    <a:pt x="388" y="370"/>
                  </a:lnTo>
                  <a:lnTo>
                    <a:pt x="374" y="373"/>
                  </a:lnTo>
                  <a:lnTo>
                    <a:pt x="361" y="376"/>
                  </a:lnTo>
                  <a:lnTo>
                    <a:pt x="346" y="378"/>
                  </a:lnTo>
                  <a:lnTo>
                    <a:pt x="330" y="380"/>
                  </a:lnTo>
                  <a:lnTo>
                    <a:pt x="314" y="383"/>
                  </a:lnTo>
                  <a:lnTo>
                    <a:pt x="297" y="383"/>
                  </a:lnTo>
                  <a:lnTo>
                    <a:pt x="281" y="383"/>
                  </a:lnTo>
                  <a:lnTo>
                    <a:pt x="263" y="382"/>
                  </a:lnTo>
                  <a:lnTo>
                    <a:pt x="246" y="379"/>
                  </a:lnTo>
                  <a:lnTo>
                    <a:pt x="228" y="377"/>
                  </a:lnTo>
                  <a:lnTo>
                    <a:pt x="210" y="372"/>
                  </a:lnTo>
                  <a:lnTo>
                    <a:pt x="192" y="367"/>
                  </a:lnTo>
                  <a:lnTo>
                    <a:pt x="174" y="360"/>
                  </a:lnTo>
                  <a:lnTo>
                    <a:pt x="155" y="352"/>
                  </a:lnTo>
                  <a:lnTo>
                    <a:pt x="137" y="342"/>
                  </a:lnTo>
                  <a:lnTo>
                    <a:pt x="119" y="331"/>
                  </a:lnTo>
                  <a:lnTo>
                    <a:pt x="101" y="318"/>
                  </a:lnTo>
                  <a:lnTo>
                    <a:pt x="83" y="303"/>
                  </a:lnTo>
                  <a:lnTo>
                    <a:pt x="65" y="286"/>
                  </a:lnTo>
                  <a:lnTo>
                    <a:pt x="59" y="280"/>
                  </a:lnTo>
                  <a:lnTo>
                    <a:pt x="43" y="261"/>
                  </a:lnTo>
                  <a:lnTo>
                    <a:pt x="33" y="248"/>
                  </a:lnTo>
                  <a:lnTo>
                    <a:pt x="24" y="232"/>
                  </a:lnTo>
                  <a:lnTo>
                    <a:pt x="15" y="214"/>
                  </a:lnTo>
                  <a:lnTo>
                    <a:pt x="8" y="194"/>
                  </a:lnTo>
                  <a:lnTo>
                    <a:pt x="5" y="185"/>
                  </a:lnTo>
                  <a:lnTo>
                    <a:pt x="2" y="173"/>
                  </a:lnTo>
                  <a:lnTo>
                    <a:pt x="1" y="162"/>
                  </a:lnTo>
                  <a:lnTo>
                    <a:pt x="0" y="151"/>
                  </a:lnTo>
                  <a:lnTo>
                    <a:pt x="1" y="139"/>
                  </a:lnTo>
                  <a:lnTo>
                    <a:pt x="2" y="127"/>
                  </a:lnTo>
                  <a:lnTo>
                    <a:pt x="5" y="115"/>
                  </a:lnTo>
                  <a:lnTo>
                    <a:pt x="9" y="103"/>
                  </a:lnTo>
                  <a:lnTo>
                    <a:pt x="13" y="90"/>
                  </a:lnTo>
                  <a:lnTo>
                    <a:pt x="19" y="78"/>
                  </a:lnTo>
                  <a:lnTo>
                    <a:pt x="28" y="65"/>
                  </a:lnTo>
                  <a:lnTo>
                    <a:pt x="37" y="52"/>
                  </a:lnTo>
                  <a:lnTo>
                    <a:pt x="48" y="39"/>
                  </a:lnTo>
                  <a:lnTo>
                    <a:pt x="61" y="27"/>
                  </a:lnTo>
                  <a:lnTo>
                    <a:pt x="76" y="14"/>
                  </a:lnTo>
                  <a:lnTo>
                    <a:pt x="93" y="0"/>
                  </a:lnTo>
                  <a:lnTo>
                    <a:pt x="144" y="44"/>
                  </a:lnTo>
                  <a:close/>
                </a:path>
              </a:pathLst>
            </a:custGeom>
            <a:solidFill>
              <a:srgbClr val="D18D6D"/>
            </a:solidFill>
            <a:ln w="9525">
              <a:noFill/>
              <a:round/>
              <a:headEnd/>
              <a:tailEnd/>
            </a:ln>
          </p:spPr>
          <p:txBody>
            <a:bodyPr/>
            <a:lstStyle/>
            <a:p>
              <a:endParaRPr lang="zh-TW" altLang="en-US"/>
            </a:p>
          </p:txBody>
        </p:sp>
        <p:sp>
          <p:nvSpPr>
            <p:cNvPr id="94" name="Freeform 128"/>
            <p:cNvSpPr>
              <a:spLocks/>
            </p:cNvSpPr>
            <p:nvPr/>
          </p:nvSpPr>
          <p:spPr bwMode="auto">
            <a:xfrm>
              <a:off x="-608013" y="1520825"/>
              <a:ext cx="23813" cy="49212"/>
            </a:xfrm>
            <a:custGeom>
              <a:avLst/>
              <a:gdLst>
                <a:gd name="T0" fmla="*/ 2147483647 w 130"/>
                <a:gd name="T1" fmla="*/ 0 h 275"/>
                <a:gd name="T2" fmla="*/ 2147483647 w 130"/>
                <a:gd name="T3" fmla="*/ 2147483647 h 275"/>
                <a:gd name="T4" fmla="*/ 2147483647 w 130"/>
                <a:gd name="T5" fmla="*/ 2147483647 h 275"/>
                <a:gd name="T6" fmla="*/ 2147483647 w 130"/>
                <a:gd name="T7" fmla="*/ 2147483647 h 275"/>
                <a:gd name="T8" fmla="*/ 2147483647 w 130"/>
                <a:gd name="T9" fmla="*/ 2147483647 h 275"/>
                <a:gd name="T10" fmla="*/ 2147483647 w 130"/>
                <a:gd name="T11" fmla="*/ 2147483647 h 275"/>
                <a:gd name="T12" fmla="*/ 2147483647 w 130"/>
                <a:gd name="T13" fmla="*/ 2147483647 h 275"/>
                <a:gd name="T14" fmla="*/ 2147483647 w 130"/>
                <a:gd name="T15" fmla="*/ 2147483647 h 275"/>
                <a:gd name="T16" fmla="*/ 2147483647 w 130"/>
                <a:gd name="T17" fmla="*/ 2147483647 h 275"/>
                <a:gd name="T18" fmla="*/ 2147483647 w 130"/>
                <a:gd name="T19" fmla="*/ 2147483647 h 275"/>
                <a:gd name="T20" fmla="*/ 0 w 130"/>
                <a:gd name="T21" fmla="*/ 2147483647 h 275"/>
                <a:gd name="T22" fmla="*/ 0 w 130"/>
                <a:gd name="T23" fmla="*/ 2147483647 h 275"/>
                <a:gd name="T24" fmla="*/ 2147483647 w 130"/>
                <a:gd name="T25" fmla="*/ 2147483647 h 275"/>
                <a:gd name="T26" fmla="*/ 2147483647 w 130"/>
                <a:gd name="T27" fmla="*/ 2147483647 h 275"/>
                <a:gd name="T28" fmla="*/ 2147483647 w 130"/>
                <a:gd name="T29" fmla="*/ 2147483647 h 275"/>
                <a:gd name="T30" fmla="*/ 2147483647 w 130"/>
                <a:gd name="T31" fmla="*/ 2147483647 h 275"/>
                <a:gd name="T32" fmla="*/ 2147483647 w 130"/>
                <a:gd name="T33" fmla="*/ 2147483647 h 275"/>
                <a:gd name="T34" fmla="*/ 2147483647 w 130"/>
                <a:gd name="T35" fmla="*/ 2147483647 h 275"/>
                <a:gd name="T36" fmla="*/ 2147483647 w 130"/>
                <a:gd name="T37" fmla="*/ 2147483647 h 275"/>
                <a:gd name="T38" fmla="*/ 2147483647 w 130"/>
                <a:gd name="T39" fmla="*/ 2147483647 h 275"/>
                <a:gd name="T40" fmla="*/ 2147483647 w 130"/>
                <a:gd name="T41" fmla="*/ 2147483647 h 275"/>
                <a:gd name="T42" fmla="*/ 2147483647 w 130"/>
                <a:gd name="T43" fmla="*/ 2147483647 h 275"/>
                <a:gd name="T44" fmla="*/ 2147483647 w 130"/>
                <a:gd name="T45" fmla="*/ 2147483647 h 275"/>
                <a:gd name="T46" fmla="*/ 2147483647 w 130"/>
                <a:gd name="T47" fmla="*/ 2147483647 h 275"/>
                <a:gd name="T48" fmla="*/ 2147483647 w 130"/>
                <a:gd name="T49" fmla="*/ 2147483647 h 275"/>
                <a:gd name="T50" fmla="*/ 2147483647 w 130"/>
                <a:gd name="T51" fmla="*/ 2147483647 h 275"/>
                <a:gd name="T52" fmla="*/ 2147483647 w 130"/>
                <a:gd name="T53" fmla="*/ 2147483647 h 275"/>
                <a:gd name="T54" fmla="*/ 2147483647 w 130"/>
                <a:gd name="T55" fmla="*/ 2147483647 h 275"/>
                <a:gd name="T56" fmla="*/ 2147483647 w 130"/>
                <a:gd name="T57" fmla="*/ 2147483647 h 275"/>
                <a:gd name="T58" fmla="*/ 2147483647 w 130"/>
                <a:gd name="T59" fmla="*/ 2147483647 h 275"/>
                <a:gd name="T60" fmla="*/ 2147483647 w 130"/>
                <a:gd name="T61" fmla="*/ 2147483647 h 275"/>
                <a:gd name="T62" fmla="*/ 2147483647 w 130"/>
                <a:gd name="T63" fmla="*/ 2147483647 h 275"/>
                <a:gd name="T64" fmla="*/ 2147483647 w 130"/>
                <a:gd name="T65" fmla="*/ 2147483647 h 275"/>
                <a:gd name="T66" fmla="*/ 2147483647 w 130"/>
                <a:gd name="T67" fmla="*/ 2147483647 h 275"/>
                <a:gd name="T68" fmla="*/ 2147483647 w 130"/>
                <a:gd name="T69" fmla="*/ 2147483647 h 275"/>
                <a:gd name="T70" fmla="*/ 2147483647 w 130"/>
                <a:gd name="T71" fmla="*/ 2147483647 h 275"/>
                <a:gd name="T72" fmla="*/ 2147483647 w 130"/>
                <a:gd name="T73" fmla="*/ 2147483647 h 275"/>
                <a:gd name="T74" fmla="*/ 2147483647 w 130"/>
                <a:gd name="T75" fmla="*/ 2147483647 h 275"/>
                <a:gd name="T76" fmla="*/ 2147483647 w 130"/>
                <a:gd name="T77" fmla="*/ 2147483647 h 275"/>
                <a:gd name="T78" fmla="*/ 2147483647 w 130"/>
                <a:gd name="T79" fmla="*/ 2147483647 h 275"/>
                <a:gd name="T80" fmla="*/ 2147483647 w 130"/>
                <a:gd name="T81" fmla="*/ 2147483647 h 275"/>
                <a:gd name="T82" fmla="*/ 2147483647 w 130"/>
                <a:gd name="T83" fmla="*/ 2147483647 h 275"/>
                <a:gd name="T84" fmla="*/ 2147483647 w 130"/>
                <a:gd name="T85" fmla="*/ 2147483647 h 275"/>
                <a:gd name="T86" fmla="*/ 2147483647 w 130"/>
                <a:gd name="T87" fmla="*/ 2147483647 h 275"/>
                <a:gd name="T88" fmla="*/ 2147483647 w 130"/>
                <a:gd name="T89" fmla="*/ 2147483647 h 275"/>
                <a:gd name="T90" fmla="*/ 2147483647 w 130"/>
                <a:gd name="T91" fmla="*/ 2147483647 h 275"/>
                <a:gd name="T92" fmla="*/ 2147483647 w 130"/>
                <a:gd name="T93" fmla="*/ 2147483647 h 275"/>
                <a:gd name="T94" fmla="*/ 2147483647 w 130"/>
                <a:gd name="T95" fmla="*/ 0 h 2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0"/>
                <a:gd name="T145" fmla="*/ 0 h 275"/>
                <a:gd name="T146" fmla="*/ 130 w 130"/>
                <a:gd name="T147" fmla="*/ 275 h 2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0" h="275">
                  <a:moveTo>
                    <a:pt x="51" y="0"/>
                  </a:moveTo>
                  <a:lnTo>
                    <a:pt x="45" y="6"/>
                  </a:lnTo>
                  <a:lnTo>
                    <a:pt x="31" y="23"/>
                  </a:lnTo>
                  <a:lnTo>
                    <a:pt x="23" y="35"/>
                  </a:lnTo>
                  <a:lnTo>
                    <a:pt x="14" y="49"/>
                  </a:lnTo>
                  <a:lnTo>
                    <a:pt x="11" y="57"/>
                  </a:lnTo>
                  <a:lnTo>
                    <a:pt x="8" y="66"/>
                  </a:lnTo>
                  <a:lnTo>
                    <a:pt x="5" y="74"/>
                  </a:lnTo>
                  <a:lnTo>
                    <a:pt x="2" y="84"/>
                  </a:lnTo>
                  <a:lnTo>
                    <a:pt x="1" y="93"/>
                  </a:lnTo>
                  <a:lnTo>
                    <a:pt x="0" y="103"/>
                  </a:lnTo>
                  <a:lnTo>
                    <a:pt x="0" y="113"/>
                  </a:lnTo>
                  <a:lnTo>
                    <a:pt x="1" y="125"/>
                  </a:lnTo>
                  <a:lnTo>
                    <a:pt x="3" y="136"/>
                  </a:lnTo>
                  <a:lnTo>
                    <a:pt x="8" y="147"/>
                  </a:lnTo>
                  <a:lnTo>
                    <a:pt x="12" y="159"/>
                  </a:lnTo>
                  <a:lnTo>
                    <a:pt x="18" y="172"/>
                  </a:lnTo>
                  <a:lnTo>
                    <a:pt x="26" y="183"/>
                  </a:lnTo>
                  <a:lnTo>
                    <a:pt x="35" y="196"/>
                  </a:lnTo>
                  <a:lnTo>
                    <a:pt x="46" y="209"/>
                  </a:lnTo>
                  <a:lnTo>
                    <a:pt x="59" y="221"/>
                  </a:lnTo>
                  <a:lnTo>
                    <a:pt x="73" y="235"/>
                  </a:lnTo>
                  <a:lnTo>
                    <a:pt x="90" y="249"/>
                  </a:lnTo>
                  <a:lnTo>
                    <a:pt x="108" y="262"/>
                  </a:lnTo>
                  <a:lnTo>
                    <a:pt x="130" y="275"/>
                  </a:lnTo>
                  <a:lnTo>
                    <a:pt x="122" y="266"/>
                  </a:lnTo>
                  <a:lnTo>
                    <a:pt x="103" y="240"/>
                  </a:lnTo>
                  <a:lnTo>
                    <a:pt x="91" y="223"/>
                  </a:lnTo>
                  <a:lnTo>
                    <a:pt x="79" y="204"/>
                  </a:lnTo>
                  <a:lnTo>
                    <a:pt x="67" y="184"/>
                  </a:lnTo>
                  <a:lnTo>
                    <a:pt x="56" y="163"/>
                  </a:lnTo>
                  <a:lnTo>
                    <a:pt x="51" y="151"/>
                  </a:lnTo>
                  <a:lnTo>
                    <a:pt x="47" y="141"/>
                  </a:lnTo>
                  <a:lnTo>
                    <a:pt x="44" y="130"/>
                  </a:lnTo>
                  <a:lnTo>
                    <a:pt x="41" y="120"/>
                  </a:lnTo>
                  <a:lnTo>
                    <a:pt x="39" y="109"/>
                  </a:lnTo>
                  <a:lnTo>
                    <a:pt x="38" y="100"/>
                  </a:lnTo>
                  <a:lnTo>
                    <a:pt x="38" y="90"/>
                  </a:lnTo>
                  <a:lnTo>
                    <a:pt x="39" y="80"/>
                  </a:lnTo>
                  <a:lnTo>
                    <a:pt x="42" y="72"/>
                  </a:lnTo>
                  <a:lnTo>
                    <a:pt x="46" y="63"/>
                  </a:lnTo>
                  <a:lnTo>
                    <a:pt x="50" y="56"/>
                  </a:lnTo>
                  <a:lnTo>
                    <a:pt x="57" y="50"/>
                  </a:lnTo>
                  <a:lnTo>
                    <a:pt x="66" y="44"/>
                  </a:lnTo>
                  <a:lnTo>
                    <a:pt x="76" y="39"/>
                  </a:lnTo>
                  <a:lnTo>
                    <a:pt x="87" y="36"/>
                  </a:lnTo>
                  <a:lnTo>
                    <a:pt x="101" y="34"/>
                  </a:lnTo>
                  <a:lnTo>
                    <a:pt x="51" y="0"/>
                  </a:lnTo>
                  <a:close/>
                </a:path>
              </a:pathLst>
            </a:custGeom>
            <a:solidFill>
              <a:srgbClr val="D18D6D"/>
            </a:solidFill>
            <a:ln w="9525">
              <a:noFill/>
              <a:round/>
              <a:headEnd/>
              <a:tailEnd/>
            </a:ln>
          </p:spPr>
          <p:txBody>
            <a:bodyPr/>
            <a:lstStyle/>
            <a:p>
              <a:endParaRPr lang="zh-TW" altLang="en-US"/>
            </a:p>
          </p:txBody>
        </p:sp>
        <p:sp>
          <p:nvSpPr>
            <p:cNvPr id="95" name="Freeform 129"/>
            <p:cNvSpPr>
              <a:spLocks/>
            </p:cNvSpPr>
            <p:nvPr/>
          </p:nvSpPr>
          <p:spPr bwMode="auto">
            <a:xfrm>
              <a:off x="-1981200" y="1195388"/>
              <a:ext cx="685800" cy="533400"/>
            </a:xfrm>
            <a:custGeom>
              <a:avLst/>
              <a:gdLst>
                <a:gd name="T0" fmla="*/ 2147483647 w 3891"/>
                <a:gd name="T1" fmla="*/ 0 h 3028"/>
                <a:gd name="T2" fmla="*/ 2147483647 w 3891"/>
                <a:gd name="T3" fmla="*/ 2147483647 h 3028"/>
                <a:gd name="T4" fmla="*/ 2147483647 w 3891"/>
                <a:gd name="T5" fmla="*/ 2147483647 h 3028"/>
                <a:gd name="T6" fmla="*/ 2147483647 w 3891"/>
                <a:gd name="T7" fmla="*/ 2147483647 h 3028"/>
                <a:gd name="T8" fmla="*/ 2147483647 w 3891"/>
                <a:gd name="T9" fmla="*/ 2147483647 h 3028"/>
                <a:gd name="T10" fmla="*/ 2147483647 w 3891"/>
                <a:gd name="T11" fmla="*/ 2147483647 h 3028"/>
                <a:gd name="T12" fmla="*/ 2147483647 w 3891"/>
                <a:gd name="T13" fmla="*/ 2147483647 h 3028"/>
                <a:gd name="T14" fmla="*/ 2147483647 w 3891"/>
                <a:gd name="T15" fmla="*/ 2147483647 h 3028"/>
                <a:gd name="T16" fmla="*/ 2147483647 w 3891"/>
                <a:gd name="T17" fmla="*/ 2147483647 h 3028"/>
                <a:gd name="T18" fmla="*/ 2147483647 w 3891"/>
                <a:gd name="T19" fmla="*/ 2147483647 h 3028"/>
                <a:gd name="T20" fmla="*/ 2147483647 w 3891"/>
                <a:gd name="T21" fmla="*/ 2147483647 h 3028"/>
                <a:gd name="T22" fmla="*/ 2147483647 w 3891"/>
                <a:gd name="T23" fmla="*/ 2147483647 h 3028"/>
                <a:gd name="T24" fmla="*/ 2147483647 w 3891"/>
                <a:gd name="T25" fmla="*/ 2147483647 h 3028"/>
                <a:gd name="T26" fmla="*/ 2147483647 w 3891"/>
                <a:gd name="T27" fmla="*/ 2147483647 h 3028"/>
                <a:gd name="T28" fmla="*/ 2147483647 w 3891"/>
                <a:gd name="T29" fmla="*/ 2147483647 h 3028"/>
                <a:gd name="T30" fmla="*/ 2147483647 w 3891"/>
                <a:gd name="T31" fmla="*/ 2147483647 h 3028"/>
                <a:gd name="T32" fmla="*/ 2147483647 w 3891"/>
                <a:gd name="T33" fmla="*/ 2147483647 h 3028"/>
                <a:gd name="T34" fmla="*/ 2147483647 w 3891"/>
                <a:gd name="T35" fmla="*/ 2147483647 h 3028"/>
                <a:gd name="T36" fmla="*/ 2147483647 w 3891"/>
                <a:gd name="T37" fmla="*/ 2147483647 h 3028"/>
                <a:gd name="T38" fmla="*/ 2147483647 w 3891"/>
                <a:gd name="T39" fmla="*/ 2147483647 h 3028"/>
                <a:gd name="T40" fmla="*/ 2147483647 w 3891"/>
                <a:gd name="T41" fmla="*/ 2147483647 h 3028"/>
                <a:gd name="T42" fmla="*/ 2147483647 w 3891"/>
                <a:gd name="T43" fmla="*/ 2147483647 h 3028"/>
                <a:gd name="T44" fmla="*/ 2147483647 w 3891"/>
                <a:gd name="T45" fmla="*/ 2147483647 h 3028"/>
                <a:gd name="T46" fmla="*/ 2147483647 w 3891"/>
                <a:gd name="T47" fmla="*/ 2147483647 h 3028"/>
                <a:gd name="T48" fmla="*/ 2147483647 w 3891"/>
                <a:gd name="T49" fmla="*/ 2147483647 h 3028"/>
                <a:gd name="T50" fmla="*/ 2147483647 w 3891"/>
                <a:gd name="T51" fmla="*/ 2147483647 h 3028"/>
                <a:gd name="T52" fmla="*/ 2147483647 w 3891"/>
                <a:gd name="T53" fmla="*/ 2147483647 h 3028"/>
                <a:gd name="T54" fmla="*/ 2147483647 w 3891"/>
                <a:gd name="T55" fmla="*/ 2147483647 h 3028"/>
                <a:gd name="T56" fmla="*/ 2147483647 w 3891"/>
                <a:gd name="T57" fmla="*/ 2147483647 h 3028"/>
                <a:gd name="T58" fmla="*/ 2147483647 w 3891"/>
                <a:gd name="T59" fmla="*/ 2147483647 h 3028"/>
                <a:gd name="T60" fmla="*/ 2147483647 w 3891"/>
                <a:gd name="T61" fmla="*/ 2147483647 h 3028"/>
                <a:gd name="T62" fmla="*/ 2147483647 w 3891"/>
                <a:gd name="T63" fmla="*/ 2147483647 h 3028"/>
                <a:gd name="T64" fmla="*/ 2147483647 w 3891"/>
                <a:gd name="T65" fmla="*/ 2147483647 h 3028"/>
                <a:gd name="T66" fmla="*/ 2147483647 w 3891"/>
                <a:gd name="T67" fmla="*/ 2147483647 h 3028"/>
                <a:gd name="T68" fmla="*/ 2147483647 w 3891"/>
                <a:gd name="T69" fmla="*/ 2147483647 h 3028"/>
                <a:gd name="T70" fmla="*/ 2147483647 w 3891"/>
                <a:gd name="T71" fmla="*/ 2147483647 h 3028"/>
                <a:gd name="T72" fmla="*/ 2147483647 w 3891"/>
                <a:gd name="T73" fmla="*/ 2147483647 h 3028"/>
                <a:gd name="T74" fmla="*/ 2147483647 w 3891"/>
                <a:gd name="T75" fmla="*/ 2147483647 h 3028"/>
                <a:gd name="T76" fmla="*/ 2147483647 w 3891"/>
                <a:gd name="T77" fmla="*/ 2147483647 h 3028"/>
                <a:gd name="T78" fmla="*/ 2147483647 w 3891"/>
                <a:gd name="T79" fmla="*/ 2147483647 h 3028"/>
                <a:gd name="T80" fmla="*/ 2147483647 w 3891"/>
                <a:gd name="T81" fmla="*/ 2147483647 h 3028"/>
                <a:gd name="T82" fmla="*/ 2147483647 w 3891"/>
                <a:gd name="T83" fmla="*/ 2147483647 h 3028"/>
                <a:gd name="T84" fmla="*/ 2147483647 w 3891"/>
                <a:gd name="T85" fmla="*/ 2147483647 h 3028"/>
                <a:gd name="T86" fmla="*/ 2147483647 w 3891"/>
                <a:gd name="T87" fmla="*/ 2147483647 h 3028"/>
                <a:gd name="T88" fmla="*/ 2147483647 w 3891"/>
                <a:gd name="T89" fmla="*/ 2147483647 h 3028"/>
                <a:gd name="T90" fmla="*/ 2147483647 w 3891"/>
                <a:gd name="T91" fmla="*/ 2147483647 h 3028"/>
                <a:gd name="T92" fmla="*/ 2147483647 w 3891"/>
                <a:gd name="T93" fmla="*/ 2147483647 h 3028"/>
                <a:gd name="T94" fmla="*/ 2147483647 w 3891"/>
                <a:gd name="T95" fmla="*/ 2147483647 h 3028"/>
                <a:gd name="T96" fmla="*/ 2147483647 w 3891"/>
                <a:gd name="T97" fmla="*/ 2147483647 h 3028"/>
                <a:gd name="T98" fmla="*/ 2147483647 w 3891"/>
                <a:gd name="T99" fmla="*/ 2147483647 h 3028"/>
                <a:gd name="T100" fmla="*/ 2147483647 w 3891"/>
                <a:gd name="T101" fmla="*/ 2147483647 h 3028"/>
                <a:gd name="T102" fmla="*/ 2147483647 w 3891"/>
                <a:gd name="T103" fmla="*/ 2147483647 h 3028"/>
                <a:gd name="T104" fmla="*/ 2147483647 w 3891"/>
                <a:gd name="T105" fmla="*/ 2147483647 h 3028"/>
                <a:gd name="T106" fmla="*/ 2147483647 w 3891"/>
                <a:gd name="T107" fmla="*/ 2147483647 h 3028"/>
                <a:gd name="T108" fmla="*/ 2147483647 w 3891"/>
                <a:gd name="T109" fmla="*/ 2147483647 h 3028"/>
                <a:gd name="T110" fmla="*/ 2147483647 w 3891"/>
                <a:gd name="T111" fmla="*/ 2147483647 h 3028"/>
                <a:gd name="T112" fmla="*/ 2147483647 w 3891"/>
                <a:gd name="T113" fmla="*/ 2147483647 h 3028"/>
                <a:gd name="T114" fmla="*/ 2147483647 w 3891"/>
                <a:gd name="T115" fmla="*/ 2147483647 h 3028"/>
                <a:gd name="T116" fmla="*/ 2147483647 w 3891"/>
                <a:gd name="T117" fmla="*/ 2147483647 h 3028"/>
                <a:gd name="T118" fmla="*/ 2147483647 w 3891"/>
                <a:gd name="T119" fmla="*/ 2147483647 h 302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891"/>
                <a:gd name="T181" fmla="*/ 0 h 3028"/>
                <a:gd name="T182" fmla="*/ 3891 w 3891"/>
                <a:gd name="T183" fmla="*/ 3028 h 302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891" h="3028">
                  <a:moveTo>
                    <a:pt x="251" y="0"/>
                  </a:moveTo>
                  <a:lnTo>
                    <a:pt x="264" y="0"/>
                  </a:lnTo>
                  <a:lnTo>
                    <a:pt x="302" y="3"/>
                  </a:lnTo>
                  <a:lnTo>
                    <a:pt x="361" y="7"/>
                  </a:lnTo>
                  <a:lnTo>
                    <a:pt x="441" y="14"/>
                  </a:lnTo>
                  <a:lnTo>
                    <a:pt x="536" y="24"/>
                  </a:lnTo>
                  <a:lnTo>
                    <a:pt x="647" y="37"/>
                  </a:lnTo>
                  <a:lnTo>
                    <a:pt x="708" y="45"/>
                  </a:lnTo>
                  <a:lnTo>
                    <a:pt x="770" y="54"/>
                  </a:lnTo>
                  <a:lnTo>
                    <a:pt x="836" y="63"/>
                  </a:lnTo>
                  <a:lnTo>
                    <a:pt x="903" y="74"/>
                  </a:lnTo>
                  <a:lnTo>
                    <a:pt x="973" y="85"/>
                  </a:lnTo>
                  <a:lnTo>
                    <a:pt x="1043" y="98"/>
                  </a:lnTo>
                  <a:lnTo>
                    <a:pt x="1115" y="112"/>
                  </a:lnTo>
                  <a:lnTo>
                    <a:pt x="1188" y="128"/>
                  </a:lnTo>
                  <a:lnTo>
                    <a:pt x="1261" y="144"/>
                  </a:lnTo>
                  <a:lnTo>
                    <a:pt x="1335" y="162"/>
                  </a:lnTo>
                  <a:lnTo>
                    <a:pt x="1408" y="181"/>
                  </a:lnTo>
                  <a:lnTo>
                    <a:pt x="1481" y="201"/>
                  </a:lnTo>
                  <a:lnTo>
                    <a:pt x="1554" y="222"/>
                  </a:lnTo>
                  <a:lnTo>
                    <a:pt x="1626" y="245"/>
                  </a:lnTo>
                  <a:lnTo>
                    <a:pt x="1696" y="270"/>
                  </a:lnTo>
                  <a:lnTo>
                    <a:pt x="1765" y="296"/>
                  </a:lnTo>
                  <a:lnTo>
                    <a:pt x="1833" y="324"/>
                  </a:lnTo>
                  <a:lnTo>
                    <a:pt x="1898" y="352"/>
                  </a:lnTo>
                  <a:lnTo>
                    <a:pt x="1960" y="384"/>
                  </a:lnTo>
                  <a:lnTo>
                    <a:pt x="2019" y="416"/>
                  </a:lnTo>
                  <a:lnTo>
                    <a:pt x="2033" y="415"/>
                  </a:lnTo>
                  <a:lnTo>
                    <a:pt x="2073" y="412"/>
                  </a:lnTo>
                  <a:lnTo>
                    <a:pt x="2136" y="406"/>
                  </a:lnTo>
                  <a:lnTo>
                    <a:pt x="2220" y="400"/>
                  </a:lnTo>
                  <a:lnTo>
                    <a:pt x="2320" y="393"/>
                  </a:lnTo>
                  <a:lnTo>
                    <a:pt x="2437" y="386"/>
                  </a:lnTo>
                  <a:lnTo>
                    <a:pt x="2566" y="380"/>
                  </a:lnTo>
                  <a:lnTo>
                    <a:pt x="2705" y="373"/>
                  </a:lnTo>
                  <a:lnTo>
                    <a:pt x="2777" y="371"/>
                  </a:lnTo>
                  <a:lnTo>
                    <a:pt x="2850" y="370"/>
                  </a:lnTo>
                  <a:lnTo>
                    <a:pt x="2925" y="369"/>
                  </a:lnTo>
                  <a:lnTo>
                    <a:pt x="3000" y="368"/>
                  </a:lnTo>
                  <a:lnTo>
                    <a:pt x="3077" y="368"/>
                  </a:lnTo>
                  <a:lnTo>
                    <a:pt x="3153" y="369"/>
                  </a:lnTo>
                  <a:lnTo>
                    <a:pt x="3228" y="370"/>
                  </a:lnTo>
                  <a:lnTo>
                    <a:pt x="3305" y="372"/>
                  </a:lnTo>
                  <a:lnTo>
                    <a:pt x="3379" y="376"/>
                  </a:lnTo>
                  <a:lnTo>
                    <a:pt x="3452" y="380"/>
                  </a:lnTo>
                  <a:lnTo>
                    <a:pt x="3523" y="385"/>
                  </a:lnTo>
                  <a:lnTo>
                    <a:pt x="3593" y="392"/>
                  </a:lnTo>
                  <a:lnTo>
                    <a:pt x="3661" y="400"/>
                  </a:lnTo>
                  <a:lnTo>
                    <a:pt x="3725" y="408"/>
                  </a:lnTo>
                  <a:lnTo>
                    <a:pt x="3788" y="419"/>
                  </a:lnTo>
                  <a:lnTo>
                    <a:pt x="3846" y="430"/>
                  </a:lnTo>
                  <a:lnTo>
                    <a:pt x="3849" y="431"/>
                  </a:lnTo>
                  <a:lnTo>
                    <a:pt x="3854" y="434"/>
                  </a:lnTo>
                  <a:lnTo>
                    <a:pt x="3859" y="436"/>
                  </a:lnTo>
                  <a:lnTo>
                    <a:pt x="3863" y="440"/>
                  </a:lnTo>
                  <a:lnTo>
                    <a:pt x="3868" y="446"/>
                  </a:lnTo>
                  <a:lnTo>
                    <a:pt x="3872" y="453"/>
                  </a:lnTo>
                  <a:lnTo>
                    <a:pt x="3877" y="462"/>
                  </a:lnTo>
                  <a:lnTo>
                    <a:pt x="3881" y="474"/>
                  </a:lnTo>
                  <a:lnTo>
                    <a:pt x="3885" y="488"/>
                  </a:lnTo>
                  <a:lnTo>
                    <a:pt x="3888" y="505"/>
                  </a:lnTo>
                  <a:lnTo>
                    <a:pt x="3890" y="524"/>
                  </a:lnTo>
                  <a:lnTo>
                    <a:pt x="3891" y="546"/>
                  </a:lnTo>
                  <a:lnTo>
                    <a:pt x="3891" y="573"/>
                  </a:lnTo>
                  <a:lnTo>
                    <a:pt x="3889" y="602"/>
                  </a:lnTo>
                  <a:lnTo>
                    <a:pt x="3797" y="2792"/>
                  </a:lnTo>
                  <a:lnTo>
                    <a:pt x="3798" y="2795"/>
                  </a:lnTo>
                  <a:lnTo>
                    <a:pt x="3800" y="2803"/>
                  </a:lnTo>
                  <a:lnTo>
                    <a:pt x="3800" y="2810"/>
                  </a:lnTo>
                  <a:lnTo>
                    <a:pt x="3799" y="2816"/>
                  </a:lnTo>
                  <a:lnTo>
                    <a:pt x="3798" y="2824"/>
                  </a:lnTo>
                  <a:lnTo>
                    <a:pt x="3795" y="2832"/>
                  </a:lnTo>
                  <a:lnTo>
                    <a:pt x="3790" y="2841"/>
                  </a:lnTo>
                  <a:lnTo>
                    <a:pt x="3783" y="2850"/>
                  </a:lnTo>
                  <a:lnTo>
                    <a:pt x="3774" y="2859"/>
                  </a:lnTo>
                  <a:lnTo>
                    <a:pt x="3762" y="2869"/>
                  </a:lnTo>
                  <a:lnTo>
                    <a:pt x="3748" y="2878"/>
                  </a:lnTo>
                  <a:lnTo>
                    <a:pt x="3730" y="2888"/>
                  </a:lnTo>
                  <a:lnTo>
                    <a:pt x="3709" y="2898"/>
                  </a:lnTo>
                  <a:lnTo>
                    <a:pt x="3684" y="2906"/>
                  </a:lnTo>
                  <a:lnTo>
                    <a:pt x="1862" y="3019"/>
                  </a:lnTo>
                  <a:lnTo>
                    <a:pt x="1860" y="3020"/>
                  </a:lnTo>
                  <a:lnTo>
                    <a:pt x="1857" y="3023"/>
                  </a:lnTo>
                  <a:lnTo>
                    <a:pt x="1854" y="3025"/>
                  </a:lnTo>
                  <a:lnTo>
                    <a:pt x="1849" y="3026"/>
                  </a:lnTo>
                  <a:lnTo>
                    <a:pt x="1842" y="3027"/>
                  </a:lnTo>
                  <a:lnTo>
                    <a:pt x="1833" y="3028"/>
                  </a:lnTo>
                  <a:lnTo>
                    <a:pt x="1820" y="3028"/>
                  </a:lnTo>
                  <a:lnTo>
                    <a:pt x="1805" y="3027"/>
                  </a:lnTo>
                  <a:lnTo>
                    <a:pt x="1787" y="3026"/>
                  </a:lnTo>
                  <a:lnTo>
                    <a:pt x="1766" y="3024"/>
                  </a:lnTo>
                  <a:lnTo>
                    <a:pt x="1741" y="3020"/>
                  </a:lnTo>
                  <a:lnTo>
                    <a:pt x="1711" y="3015"/>
                  </a:lnTo>
                  <a:lnTo>
                    <a:pt x="1677" y="3010"/>
                  </a:lnTo>
                  <a:lnTo>
                    <a:pt x="1638" y="3001"/>
                  </a:lnTo>
                  <a:lnTo>
                    <a:pt x="58" y="2515"/>
                  </a:lnTo>
                  <a:lnTo>
                    <a:pt x="55" y="2512"/>
                  </a:lnTo>
                  <a:lnTo>
                    <a:pt x="48" y="2504"/>
                  </a:lnTo>
                  <a:lnTo>
                    <a:pt x="37" y="2490"/>
                  </a:lnTo>
                  <a:lnTo>
                    <a:pt x="26" y="2471"/>
                  </a:lnTo>
                  <a:lnTo>
                    <a:pt x="20" y="2459"/>
                  </a:lnTo>
                  <a:lnTo>
                    <a:pt x="15" y="2446"/>
                  </a:lnTo>
                  <a:lnTo>
                    <a:pt x="11" y="2432"/>
                  </a:lnTo>
                  <a:lnTo>
                    <a:pt x="6" y="2417"/>
                  </a:lnTo>
                  <a:lnTo>
                    <a:pt x="3" y="2400"/>
                  </a:lnTo>
                  <a:lnTo>
                    <a:pt x="1" y="2382"/>
                  </a:lnTo>
                  <a:lnTo>
                    <a:pt x="0" y="2363"/>
                  </a:lnTo>
                  <a:lnTo>
                    <a:pt x="1" y="2341"/>
                  </a:lnTo>
                  <a:lnTo>
                    <a:pt x="101" y="128"/>
                  </a:lnTo>
                  <a:lnTo>
                    <a:pt x="103" y="125"/>
                  </a:lnTo>
                  <a:lnTo>
                    <a:pt x="108" y="115"/>
                  </a:lnTo>
                  <a:lnTo>
                    <a:pt x="118" y="100"/>
                  </a:lnTo>
                  <a:lnTo>
                    <a:pt x="132" y="81"/>
                  </a:lnTo>
                  <a:lnTo>
                    <a:pt x="142" y="72"/>
                  </a:lnTo>
                  <a:lnTo>
                    <a:pt x="153" y="61"/>
                  </a:lnTo>
                  <a:lnTo>
                    <a:pt x="164" y="50"/>
                  </a:lnTo>
                  <a:lnTo>
                    <a:pt x="179" y="40"/>
                  </a:lnTo>
                  <a:lnTo>
                    <a:pt x="194" y="29"/>
                  </a:lnTo>
                  <a:lnTo>
                    <a:pt x="211" y="19"/>
                  </a:lnTo>
                  <a:lnTo>
                    <a:pt x="230" y="8"/>
                  </a:lnTo>
                  <a:lnTo>
                    <a:pt x="251" y="0"/>
                  </a:lnTo>
                  <a:close/>
                </a:path>
              </a:pathLst>
            </a:custGeom>
            <a:solidFill>
              <a:srgbClr val="C32344"/>
            </a:solidFill>
            <a:ln w="9525">
              <a:noFill/>
              <a:round/>
              <a:headEnd/>
              <a:tailEnd/>
            </a:ln>
          </p:spPr>
          <p:txBody>
            <a:bodyPr/>
            <a:lstStyle/>
            <a:p>
              <a:endParaRPr lang="zh-TW" altLang="en-US"/>
            </a:p>
          </p:txBody>
        </p:sp>
        <p:sp>
          <p:nvSpPr>
            <p:cNvPr id="96" name="Freeform 130"/>
            <p:cNvSpPr>
              <a:spLocks/>
            </p:cNvSpPr>
            <p:nvPr/>
          </p:nvSpPr>
          <p:spPr bwMode="auto">
            <a:xfrm>
              <a:off x="-1957388" y="1181100"/>
              <a:ext cx="654050" cy="93662"/>
            </a:xfrm>
            <a:custGeom>
              <a:avLst/>
              <a:gdLst>
                <a:gd name="T0" fmla="*/ 2147483647 w 3712"/>
                <a:gd name="T1" fmla="*/ 2147483647 h 533"/>
                <a:gd name="T2" fmla="*/ 2147483647 w 3712"/>
                <a:gd name="T3" fmla="*/ 2147483647 h 533"/>
                <a:gd name="T4" fmla="*/ 2147483647 w 3712"/>
                <a:gd name="T5" fmla="*/ 2147483647 h 533"/>
                <a:gd name="T6" fmla="*/ 2147483647 w 3712"/>
                <a:gd name="T7" fmla="*/ 2147483647 h 533"/>
                <a:gd name="T8" fmla="*/ 2147483647 w 3712"/>
                <a:gd name="T9" fmla="*/ 2147483647 h 533"/>
                <a:gd name="T10" fmla="*/ 2147483647 w 3712"/>
                <a:gd name="T11" fmla="*/ 2147483647 h 533"/>
                <a:gd name="T12" fmla="*/ 2147483647 w 3712"/>
                <a:gd name="T13" fmla="*/ 2147483647 h 533"/>
                <a:gd name="T14" fmla="*/ 2147483647 w 3712"/>
                <a:gd name="T15" fmla="*/ 2147483647 h 533"/>
                <a:gd name="T16" fmla="*/ 2147483647 w 3712"/>
                <a:gd name="T17" fmla="*/ 2147483647 h 533"/>
                <a:gd name="T18" fmla="*/ 2147483647 w 3712"/>
                <a:gd name="T19" fmla="*/ 2147483647 h 533"/>
                <a:gd name="T20" fmla="*/ 2147483647 w 3712"/>
                <a:gd name="T21" fmla="*/ 2147483647 h 533"/>
                <a:gd name="T22" fmla="*/ 2147483647 w 3712"/>
                <a:gd name="T23" fmla="*/ 2147483647 h 533"/>
                <a:gd name="T24" fmla="*/ 2147483647 w 3712"/>
                <a:gd name="T25" fmla="*/ 2147483647 h 533"/>
                <a:gd name="T26" fmla="*/ 2147483647 w 3712"/>
                <a:gd name="T27" fmla="*/ 2147483647 h 533"/>
                <a:gd name="T28" fmla="*/ 2147483647 w 3712"/>
                <a:gd name="T29" fmla="*/ 2147483647 h 533"/>
                <a:gd name="T30" fmla="*/ 2147483647 w 3712"/>
                <a:gd name="T31" fmla="*/ 2147483647 h 533"/>
                <a:gd name="T32" fmla="*/ 2147483647 w 3712"/>
                <a:gd name="T33" fmla="*/ 2147483647 h 533"/>
                <a:gd name="T34" fmla="*/ 2147483647 w 3712"/>
                <a:gd name="T35" fmla="*/ 2147483647 h 533"/>
                <a:gd name="T36" fmla="*/ 2147483647 w 3712"/>
                <a:gd name="T37" fmla="*/ 2147483647 h 533"/>
                <a:gd name="T38" fmla="*/ 2147483647 w 3712"/>
                <a:gd name="T39" fmla="*/ 2147483647 h 533"/>
                <a:gd name="T40" fmla="*/ 2147483647 w 3712"/>
                <a:gd name="T41" fmla="*/ 2147483647 h 533"/>
                <a:gd name="T42" fmla="*/ 2147483647 w 3712"/>
                <a:gd name="T43" fmla="*/ 2147483647 h 533"/>
                <a:gd name="T44" fmla="*/ 2147483647 w 3712"/>
                <a:gd name="T45" fmla="*/ 2147483647 h 533"/>
                <a:gd name="T46" fmla="*/ 2147483647 w 3712"/>
                <a:gd name="T47" fmla="*/ 2147483647 h 533"/>
                <a:gd name="T48" fmla="*/ 2147483647 w 3712"/>
                <a:gd name="T49" fmla="*/ 2147483647 h 533"/>
                <a:gd name="T50" fmla="*/ 2147483647 w 3712"/>
                <a:gd name="T51" fmla="*/ 2147483647 h 533"/>
                <a:gd name="T52" fmla="*/ 2147483647 w 3712"/>
                <a:gd name="T53" fmla="*/ 2147483647 h 533"/>
                <a:gd name="T54" fmla="*/ 2147483647 w 3712"/>
                <a:gd name="T55" fmla="*/ 2147483647 h 533"/>
                <a:gd name="T56" fmla="*/ 2147483647 w 3712"/>
                <a:gd name="T57" fmla="*/ 2147483647 h 533"/>
                <a:gd name="T58" fmla="*/ 2147483647 w 3712"/>
                <a:gd name="T59" fmla="*/ 2147483647 h 533"/>
                <a:gd name="T60" fmla="*/ 2147483647 w 3712"/>
                <a:gd name="T61" fmla="*/ 2147483647 h 533"/>
                <a:gd name="T62" fmla="*/ 2147483647 w 3712"/>
                <a:gd name="T63" fmla="*/ 2147483647 h 533"/>
                <a:gd name="T64" fmla="*/ 2147483647 w 3712"/>
                <a:gd name="T65" fmla="*/ 2147483647 h 533"/>
                <a:gd name="T66" fmla="*/ 2147483647 w 3712"/>
                <a:gd name="T67" fmla="*/ 2147483647 h 533"/>
                <a:gd name="T68" fmla="*/ 2147483647 w 3712"/>
                <a:gd name="T69" fmla="*/ 2147483647 h 533"/>
                <a:gd name="T70" fmla="*/ 2147483647 w 3712"/>
                <a:gd name="T71" fmla="*/ 2147483647 h 533"/>
                <a:gd name="T72" fmla="*/ 2147483647 w 3712"/>
                <a:gd name="T73" fmla="*/ 2147483647 h 533"/>
                <a:gd name="T74" fmla="*/ 2147483647 w 3712"/>
                <a:gd name="T75" fmla="*/ 2147483647 h 533"/>
                <a:gd name="T76" fmla="*/ 2147483647 w 3712"/>
                <a:gd name="T77" fmla="*/ 2147483647 h 533"/>
                <a:gd name="T78" fmla="*/ 2147483647 w 3712"/>
                <a:gd name="T79" fmla="*/ 2147483647 h 533"/>
                <a:gd name="T80" fmla="*/ 2147483647 w 3712"/>
                <a:gd name="T81" fmla="*/ 2147483647 h 533"/>
                <a:gd name="T82" fmla="*/ 2147483647 w 3712"/>
                <a:gd name="T83" fmla="*/ 2147483647 h 533"/>
                <a:gd name="T84" fmla="*/ 2147483647 w 3712"/>
                <a:gd name="T85" fmla="*/ 2147483647 h 533"/>
                <a:gd name="T86" fmla="*/ 2147483647 w 3712"/>
                <a:gd name="T87" fmla="*/ 2147483647 h 533"/>
                <a:gd name="T88" fmla="*/ 2147483647 w 3712"/>
                <a:gd name="T89" fmla="*/ 2147483647 h 533"/>
                <a:gd name="T90" fmla="*/ 2147483647 w 3712"/>
                <a:gd name="T91" fmla="*/ 2147483647 h 533"/>
                <a:gd name="T92" fmla="*/ 2147483647 w 3712"/>
                <a:gd name="T93" fmla="*/ 2147483647 h 533"/>
                <a:gd name="T94" fmla="*/ 2147483647 w 3712"/>
                <a:gd name="T95" fmla="*/ 2147483647 h 533"/>
                <a:gd name="T96" fmla="*/ 2147483647 w 3712"/>
                <a:gd name="T97" fmla="*/ 2147483647 h 533"/>
                <a:gd name="T98" fmla="*/ 2147483647 w 3712"/>
                <a:gd name="T99" fmla="*/ 2147483647 h 533"/>
                <a:gd name="T100" fmla="*/ 2147483647 w 3712"/>
                <a:gd name="T101" fmla="*/ 2147483647 h 533"/>
                <a:gd name="T102" fmla="*/ 2147483647 w 3712"/>
                <a:gd name="T103" fmla="*/ 2147483647 h 533"/>
                <a:gd name="T104" fmla="*/ 2147483647 w 3712"/>
                <a:gd name="T105" fmla="*/ 2147483647 h 533"/>
                <a:gd name="T106" fmla="*/ 2147483647 w 3712"/>
                <a:gd name="T107" fmla="*/ 2147483647 h 533"/>
                <a:gd name="T108" fmla="*/ 0 w 3712"/>
                <a:gd name="T109" fmla="*/ 2147483647 h 53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712"/>
                <a:gd name="T166" fmla="*/ 0 h 533"/>
                <a:gd name="T167" fmla="*/ 3712 w 3712"/>
                <a:gd name="T168" fmla="*/ 533 h 53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712" h="533">
                  <a:moveTo>
                    <a:pt x="0" y="136"/>
                  </a:moveTo>
                  <a:lnTo>
                    <a:pt x="10" y="131"/>
                  </a:lnTo>
                  <a:lnTo>
                    <a:pt x="33" y="117"/>
                  </a:lnTo>
                  <a:lnTo>
                    <a:pt x="69" y="98"/>
                  </a:lnTo>
                  <a:lnTo>
                    <a:pt x="114" y="75"/>
                  </a:lnTo>
                  <a:lnTo>
                    <a:pt x="138" y="63"/>
                  </a:lnTo>
                  <a:lnTo>
                    <a:pt x="163" y="51"/>
                  </a:lnTo>
                  <a:lnTo>
                    <a:pt x="189" y="40"/>
                  </a:lnTo>
                  <a:lnTo>
                    <a:pt x="215" y="29"/>
                  </a:lnTo>
                  <a:lnTo>
                    <a:pt x="240" y="20"/>
                  </a:lnTo>
                  <a:lnTo>
                    <a:pt x="265" y="11"/>
                  </a:lnTo>
                  <a:lnTo>
                    <a:pt x="289" y="5"/>
                  </a:lnTo>
                  <a:lnTo>
                    <a:pt x="311" y="0"/>
                  </a:lnTo>
                  <a:lnTo>
                    <a:pt x="326" y="3"/>
                  </a:lnTo>
                  <a:lnTo>
                    <a:pt x="365" y="9"/>
                  </a:lnTo>
                  <a:lnTo>
                    <a:pt x="427" y="18"/>
                  </a:lnTo>
                  <a:lnTo>
                    <a:pt x="509" y="33"/>
                  </a:lnTo>
                  <a:lnTo>
                    <a:pt x="608" y="52"/>
                  </a:lnTo>
                  <a:lnTo>
                    <a:pt x="720" y="75"/>
                  </a:lnTo>
                  <a:lnTo>
                    <a:pt x="842" y="100"/>
                  </a:lnTo>
                  <a:lnTo>
                    <a:pt x="971" y="131"/>
                  </a:lnTo>
                  <a:lnTo>
                    <a:pt x="1037" y="147"/>
                  </a:lnTo>
                  <a:lnTo>
                    <a:pt x="1103" y="164"/>
                  </a:lnTo>
                  <a:lnTo>
                    <a:pt x="1170" y="182"/>
                  </a:lnTo>
                  <a:lnTo>
                    <a:pt x="1238" y="201"/>
                  </a:lnTo>
                  <a:lnTo>
                    <a:pt x="1304" y="221"/>
                  </a:lnTo>
                  <a:lnTo>
                    <a:pt x="1369" y="241"/>
                  </a:lnTo>
                  <a:lnTo>
                    <a:pt x="1434" y="262"/>
                  </a:lnTo>
                  <a:lnTo>
                    <a:pt x="1495" y="284"/>
                  </a:lnTo>
                  <a:lnTo>
                    <a:pt x="1556" y="308"/>
                  </a:lnTo>
                  <a:lnTo>
                    <a:pt x="1614" y="332"/>
                  </a:lnTo>
                  <a:lnTo>
                    <a:pt x="1669" y="356"/>
                  </a:lnTo>
                  <a:lnTo>
                    <a:pt x="1720" y="382"/>
                  </a:lnTo>
                  <a:lnTo>
                    <a:pt x="1769" y="408"/>
                  </a:lnTo>
                  <a:lnTo>
                    <a:pt x="1812" y="435"/>
                  </a:lnTo>
                  <a:lnTo>
                    <a:pt x="1851" y="462"/>
                  </a:lnTo>
                  <a:lnTo>
                    <a:pt x="1886" y="491"/>
                  </a:lnTo>
                  <a:lnTo>
                    <a:pt x="1897" y="489"/>
                  </a:lnTo>
                  <a:lnTo>
                    <a:pt x="1929" y="483"/>
                  </a:lnTo>
                  <a:lnTo>
                    <a:pt x="1980" y="475"/>
                  </a:lnTo>
                  <a:lnTo>
                    <a:pt x="2046" y="464"/>
                  </a:lnTo>
                  <a:lnTo>
                    <a:pt x="2128" y="452"/>
                  </a:lnTo>
                  <a:lnTo>
                    <a:pt x="2222" y="438"/>
                  </a:lnTo>
                  <a:lnTo>
                    <a:pt x="2327" y="423"/>
                  </a:lnTo>
                  <a:lnTo>
                    <a:pt x="2442" y="409"/>
                  </a:lnTo>
                  <a:lnTo>
                    <a:pt x="2561" y="396"/>
                  </a:lnTo>
                  <a:lnTo>
                    <a:pt x="2685" y="383"/>
                  </a:lnTo>
                  <a:lnTo>
                    <a:pt x="2749" y="378"/>
                  </a:lnTo>
                  <a:lnTo>
                    <a:pt x="2812" y="372"/>
                  </a:lnTo>
                  <a:lnTo>
                    <a:pt x="2876" y="368"/>
                  </a:lnTo>
                  <a:lnTo>
                    <a:pt x="2941" y="365"/>
                  </a:lnTo>
                  <a:lnTo>
                    <a:pt x="3003" y="362"/>
                  </a:lnTo>
                  <a:lnTo>
                    <a:pt x="3067" y="360"/>
                  </a:lnTo>
                  <a:lnTo>
                    <a:pt x="3128" y="358"/>
                  </a:lnTo>
                  <a:lnTo>
                    <a:pt x="3188" y="358"/>
                  </a:lnTo>
                  <a:lnTo>
                    <a:pt x="3248" y="360"/>
                  </a:lnTo>
                  <a:lnTo>
                    <a:pt x="3305" y="362"/>
                  </a:lnTo>
                  <a:lnTo>
                    <a:pt x="3361" y="365"/>
                  </a:lnTo>
                  <a:lnTo>
                    <a:pt x="3414" y="370"/>
                  </a:lnTo>
                  <a:lnTo>
                    <a:pt x="3712" y="519"/>
                  </a:lnTo>
                  <a:lnTo>
                    <a:pt x="3701" y="518"/>
                  </a:lnTo>
                  <a:lnTo>
                    <a:pt x="3669" y="515"/>
                  </a:lnTo>
                  <a:lnTo>
                    <a:pt x="3619" y="512"/>
                  </a:lnTo>
                  <a:lnTo>
                    <a:pt x="3550" y="507"/>
                  </a:lnTo>
                  <a:lnTo>
                    <a:pt x="3465" y="503"/>
                  </a:lnTo>
                  <a:lnTo>
                    <a:pt x="3365" y="497"/>
                  </a:lnTo>
                  <a:lnTo>
                    <a:pt x="3252" y="492"/>
                  </a:lnTo>
                  <a:lnTo>
                    <a:pt x="3128" y="489"/>
                  </a:lnTo>
                  <a:lnTo>
                    <a:pt x="2992" y="486"/>
                  </a:lnTo>
                  <a:lnTo>
                    <a:pt x="2848" y="485"/>
                  </a:lnTo>
                  <a:lnTo>
                    <a:pt x="2773" y="485"/>
                  </a:lnTo>
                  <a:lnTo>
                    <a:pt x="2697" y="486"/>
                  </a:lnTo>
                  <a:lnTo>
                    <a:pt x="2620" y="487"/>
                  </a:lnTo>
                  <a:lnTo>
                    <a:pt x="2540" y="489"/>
                  </a:lnTo>
                  <a:lnTo>
                    <a:pt x="2460" y="491"/>
                  </a:lnTo>
                  <a:lnTo>
                    <a:pt x="2378" y="494"/>
                  </a:lnTo>
                  <a:lnTo>
                    <a:pt x="2296" y="498"/>
                  </a:lnTo>
                  <a:lnTo>
                    <a:pt x="2214" y="504"/>
                  </a:lnTo>
                  <a:lnTo>
                    <a:pt x="2131" y="510"/>
                  </a:lnTo>
                  <a:lnTo>
                    <a:pt x="2048" y="516"/>
                  </a:lnTo>
                  <a:lnTo>
                    <a:pt x="1966" y="525"/>
                  </a:lnTo>
                  <a:lnTo>
                    <a:pt x="1883" y="533"/>
                  </a:lnTo>
                  <a:lnTo>
                    <a:pt x="1876" y="529"/>
                  </a:lnTo>
                  <a:lnTo>
                    <a:pt x="1852" y="517"/>
                  </a:lnTo>
                  <a:lnTo>
                    <a:pt x="1815" y="498"/>
                  </a:lnTo>
                  <a:lnTo>
                    <a:pt x="1762" y="475"/>
                  </a:lnTo>
                  <a:lnTo>
                    <a:pt x="1731" y="461"/>
                  </a:lnTo>
                  <a:lnTo>
                    <a:pt x="1696" y="446"/>
                  </a:lnTo>
                  <a:lnTo>
                    <a:pt x="1656" y="430"/>
                  </a:lnTo>
                  <a:lnTo>
                    <a:pt x="1613" y="414"/>
                  </a:lnTo>
                  <a:lnTo>
                    <a:pt x="1566" y="397"/>
                  </a:lnTo>
                  <a:lnTo>
                    <a:pt x="1517" y="380"/>
                  </a:lnTo>
                  <a:lnTo>
                    <a:pt x="1463" y="362"/>
                  </a:lnTo>
                  <a:lnTo>
                    <a:pt x="1405" y="344"/>
                  </a:lnTo>
                  <a:lnTo>
                    <a:pt x="1344" y="326"/>
                  </a:lnTo>
                  <a:lnTo>
                    <a:pt x="1279" y="308"/>
                  </a:lnTo>
                  <a:lnTo>
                    <a:pt x="1211" y="290"/>
                  </a:lnTo>
                  <a:lnTo>
                    <a:pt x="1139" y="273"/>
                  </a:lnTo>
                  <a:lnTo>
                    <a:pt x="1064" y="255"/>
                  </a:lnTo>
                  <a:lnTo>
                    <a:pt x="985" y="239"/>
                  </a:lnTo>
                  <a:lnTo>
                    <a:pt x="902" y="223"/>
                  </a:lnTo>
                  <a:lnTo>
                    <a:pt x="816" y="208"/>
                  </a:lnTo>
                  <a:lnTo>
                    <a:pt x="726" y="194"/>
                  </a:lnTo>
                  <a:lnTo>
                    <a:pt x="633" y="182"/>
                  </a:lnTo>
                  <a:lnTo>
                    <a:pt x="537" y="170"/>
                  </a:lnTo>
                  <a:lnTo>
                    <a:pt x="437" y="159"/>
                  </a:lnTo>
                  <a:lnTo>
                    <a:pt x="333" y="151"/>
                  </a:lnTo>
                  <a:lnTo>
                    <a:pt x="226" y="145"/>
                  </a:lnTo>
                  <a:lnTo>
                    <a:pt x="115" y="139"/>
                  </a:lnTo>
                  <a:lnTo>
                    <a:pt x="0" y="136"/>
                  </a:lnTo>
                  <a:close/>
                </a:path>
              </a:pathLst>
            </a:custGeom>
            <a:solidFill>
              <a:srgbClr val="FADCD0"/>
            </a:solidFill>
            <a:ln w="9525">
              <a:noFill/>
              <a:round/>
              <a:headEnd/>
              <a:tailEnd/>
            </a:ln>
          </p:spPr>
          <p:txBody>
            <a:bodyPr/>
            <a:lstStyle/>
            <a:p>
              <a:endParaRPr lang="zh-TW" altLang="en-US"/>
            </a:p>
          </p:txBody>
        </p:sp>
        <p:sp>
          <p:nvSpPr>
            <p:cNvPr id="97" name="Freeform 131"/>
            <p:cNvSpPr>
              <a:spLocks/>
            </p:cNvSpPr>
            <p:nvPr/>
          </p:nvSpPr>
          <p:spPr bwMode="auto">
            <a:xfrm>
              <a:off x="-1684338" y="1258888"/>
              <a:ext cx="85725" cy="474662"/>
            </a:xfrm>
            <a:custGeom>
              <a:avLst/>
              <a:gdLst>
                <a:gd name="T0" fmla="*/ 2147483647 w 493"/>
                <a:gd name="T1" fmla="*/ 0 h 2695"/>
                <a:gd name="T2" fmla="*/ 0 w 493"/>
                <a:gd name="T3" fmla="*/ 2147483647 h 2695"/>
                <a:gd name="T4" fmla="*/ 2147483647 w 493"/>
                <a:gd name="T5" fmla="*/ 2147483647 h 2695"/>
                <a:gd name="T6" fmla="*/ 2147483647 w 493"/>
                <a:gd name="T7" fmla="*/ 2147483647 h 2695"/>
                <a:gd name="T8" fmla="*/ 2147483647 w 493"/>
                <a:gd name="T9" fmla="*/ 2147483647 h 2695"/>
                <a:gd name="T10" fmla="*/ 2147483647 w 493"/>
                <a:gd name="T11" fmla="*/ 2147483647 h 2695"/>
                <a:gd name="T12" fmla="*/ 2147483647 w 493"/>
                <a:gd name="T13" fmla="*/ 2147483647 h 2695"/>
                <a:gd name="T14" fmla="*/ 2147483647 w 493"/>
                <a:gd name="T15" fmla="*/ 2147483647 h 2695"/>
                <a:gd name="T16" fmla="*/ 2147483647 w 493"/>
                <a:gd name="T17" fmla="*/ 2147483647 h 2695"/>
                <a:gd name="T18" fmla="*/ 2147483647 w 493"/>
                <a:gd name="T19" fmla="*/ 2147483647 h 2695"/>
                <a:gd name="T20" fmla="*/ 2147483647 w 493"/>
                <a:gd name="T21" fmla="*/ 2147483647 h 2695"/>
                <a:gd name="T22" fmla="*/ 2147483647 w 493"/>
                <a:gd name="T23" fmla="*/ 2147483647 h 2695"/>
                <a:gd name="T24" fmla="*/ 2147483647 w 493"/>
                <a:gd name="T25" fmla="*/ 2147483647 h 2695"/>
                <a:gd name="T26" fmla="*/ 2147483647 w 493"/>
                <a:gd name="T27" fmla="*/ 2147483647 h 2695"/>
                <a:gd name="T28" fmla="*/ 2147483647 w 493"/>
                <a:gd name="T29" fmla="*/ 2147483647 h 2695"/>
                <a:gd name="T30" fmla="*/ 2147483647 w 493"/>
                <a:gd name="T31" fmla="*/ 2147483647 h 2695"/>
                <a:gd name="T32" fmla="*/ 2147483647 w 493"/>
                <a:gd name="T33" fmla="*/ 2147483647 h 2695"/>
                <a:gd name="T34" fmla="*/ 2147483647 w 493"/>
                <a:gd name="T35" fmla="*/ 2147483647 h 2695"/>
                <a:gd name="T36" fmla="*/ 2147483647 w 493"/>
                <a:gd name="T37" fmla="*/ 2147483647 h 2695"/>
                <a:gd name="T38" fmla="*/ 2147483647 w 493"/>
                <a:gd name="T39" fmla="*/ 2147483647 h 2695"/>
                <a:gd name="T40" fmla="*/ 2147483647 w 493"/>
                <a:gd name="T41" fmla="*/ 2147483647 h 2695"/>
                <a:gd name="T42" fmla="*/ 2147483647 w 493"/>
                <a:gd name="T43" fmla="*/ 2147483647 h 2695"/>
                <a:gd name="T44" fmla="*/ 2147483647 w 493"/>
                <a:gd name="T45" fmla="*/ 2147483647 h 2695"/>
                <a:gd name="T46" fmla="*/ 2147483647 w 493"/>
                <a:gd name="T47" fmla="*/ 2147483647 h 2695"/>
                <a:gd name="T48" fmla="*/ 2147483647 w 493"/>
                <a:gd name="T49" fmla="*/ 2147483647 h 2695"/>
                <a:gd name="T50" fmla="*/ 2147483647 w 493"/>
                <a:gd name="T51" fmla="*/ 2147483647 h 2695"/>
                <a:gd name="T52" fmla="*/ 2147483647 w 493"/>
                <a:gd name="T53" fmla="*/ 2147483647 h 2695"/>
                <a:gd name="T54" fmla="*/ 2147483647 w 493"/>
                <a:gd name="T55" fmla="*/ 2147483647 h 2695"/>
                <a:gd name="T56" fmla="*/ 2147483647 w 493"/>
                <a:gd name="T57" fmla="*/ 2147483647 h 2695"/>
                <a:gd name="T58" fmla="*/ 2147483647 w 493"/>
                <a:gd name="T59" fmla="*/ 2147483647 h 2695"/>
                <a:gd name="T60" fmla="*/ 2147483647 w 493"/>
                <a:gd name="T61" fmla="*/ 2147483647 h 2695"/>
                <a:gd name="T62" fmla="*/ 2147483647 w 493"/>
                <a:gd name="T63" fmla="*/ 2147483647 h 2695"/>
                <a:gd name="T64" fmla="*/ 2147483647 w 493"/>
                <a:gd name="T65" fmla="*/ 2147483647 h 2695"/>
                <a:gd name="T66" fmla="*/ 2147483647 w 493"/>
                <a:gd name="T67" fmla="*/ 2147483647 h 2695"/>
                <a:gd name="T68" fmla="*/ 2147483647 w 493"/>
                <a:gd name="T69" fmla="*/ 2147483647 h 2695"/>
                <a:gd name="T70" fmla="*/ 2147483647 w 493"/>
                <a:gd name="T71" fmla="*/ 2147483647 h 2695"/>
                <a:gd name="T72" fmla="*/ 2147483647 w 493"/>
                <a:gd name="T73" fmla="*/ 2147483647 h 2695"/>
                <a:gd name="T74" fmla="*/ 2147483647 w 493"/>
                <a:gd name="T75" fmla="*/ 2147483647 h 2695"/>
                <a:gd name="T76" fmla="*/ 2147483647 w 493"/>
                <a:gd name="T77" fmla="*/ 2147483647 h 2695"/>
                <a:gd name="T78" fmla="*/ 2147483647 w 493"/>
                <a:gd name="T79" fmla="*/ 2147483647 h 2695"/>
                <a:gd name="T80" fmla="*/ 2147483647 w 493"/>
                <a:gd name="T81" fmla="*/ 2147483647 h 2695"/>
                <a:gd name="T82" fmla="*/ 2147483647 w 493"/>
                <a:gd name="T83" fmla="*/ 2147483647 h 2695"/>
                <a:gd name="T84" fmla="*/ 2147483647 w 493"/>
                <a:gd name="T85" fmla="*/ 2147483647 h 2695"/>
                <a:gd name="T86" fmla="*/ 2147483647 w 493"/>
                <a:gd name="T87" fmla="*/ 2147483647 h 2695"/>
                <a:gd name="T88" fmla="*/ 2147483647 w 493"/>
                <a:gd name="T89" fmla="*/ 2147483647 h 2695"/>
                <a:gd name="T90" fmla="*/ 2147483647 w 493"/>
                <a:gd name="T91" fmla="*/ 2147483647 h 2695"/>
                <a:gd name="T92" fmla="*/ 2147483647 w 493"/>
                <a:gd name="T93" fmla="*/ 0 h 269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93"/>
                <a:gd name="T142" fmla="*/ 0 h 2695"/>
                <a:gd name="T143" fmla="*/ 493 w 493"/>
                <a:gd name="T144" fmla="*/ 2695 h 269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93" h="2695">
                  <a:moveTo>
                    <a:pt x="147" y="0"/>
                  </a:moveTo>
                  <a:lnTo>
                    <a:pt x="0" y="2631"/>
                  </a:lnTo>
                  <a:lnTo>
                    <a:pt x="7" y="2637"/>
                  </a:lnTo>
                  <a:lnTo>
                    <a:pt x="25" y="2651"/>
                  </a:lnTo>
                  <a:lnTo>
                    <a:pt x="37" y="2659"/>
                  </a:lnTo>
                  <a:lnTo>
                    <a:pt x="52" y="2668"/>
                  </a:lnTo>
                  <a:lnTo>
                    <a:pt x="71" y="2676"/>
                  </a:lnTo>
                  <a:lnTo>
                    <a:pt x="91" y="2684"/>
                  </a:lnTo>
                  <a:lnTo>
                    <a:pt x="103" y="2687"/>
                  </a:lnTo>
                  <a:lnTo>
                    <a:pt x="115" y="2690"/>
                  </a:lnTo>
                  <a:lnTo>
                    <a:pt x="126" y="2692"/>
                  </a:lnTo>
                  <a:lnTo>
                    <a:pt x="140" y="2694"/>
                  </a:lnTo>
                  <a:lnTo>
                    <a:pt x="154" y="2695"/>
                  </a:lnTo>
                  <a:lnTo>
                    <a:pt x="168" y="2695"/>
                  </a:lnTo>
                  <a:lnTo>
                    <a:pt x="183" y="2695"/>
                  </a:lnTo>
                  <a:lnTo>
                    <a:pt x="197" y="2693"/>
                  </a:lnTo>
                  <a:lnTo>
                    <a:pt x="213" y="2691"/>
                  </a:lnTo>
                  <a:lnTo>
                    <a:pt x="229" y="2688"/>
                  </a:lnTo>
                  <a:lnTo>
                    <a:pt x="246" y="2684"/>
                  </a:lnTo>
                  <a:lnTo>
                    <a:pt x="263" y="2678"/>
                  </a:lnTo>
                  <a:lnTo>
                    <a:pt x="281" y="2671"/>
                  </a:lnTo>
                  <a:lnTo>
                    <a:pt x="299" y="2664"/>
                  </a:lnTo>
                  <a:lnTo>
                    <a:pt x="318" y="2654"/>
                  </a:lnTo>
                  <a:lnTo>
                    <a:pt x="337" y="2642"/>
                  </a:lnTo>
                  <a:lnTo>
                    <a:pt x="493" y="68"/>
                  </a:lnTo>
                  <a:lnTo>
                    <a:pt x="486" y="72"/>
                  </a:lnTo>
                  <a:lnTo>
                    <a:pt x="464" y="81"/>
                  </a:lnTo>
                  <a:lnTo>
                    <a:pt x="450" y="87"/>
                  </a:lnTo>
                  <a:lnTo>
                    <a:pt x="432" y="91"/>
                  </a:lnTo>
                  <a:lnTo>
                    <a:pt x="411" y="95"/>
                  </a:lnTo>
                  <a:lnTo>
                    <a:pt x="389" y="97"/>
                  </a:lnTo>
                  <a:lnTo>
                    <a:pt x="376" y="97"/>
                  </a:lnTo>
                  <a:lnTo>
                    <a:pt x="364" y="97"/>
                  </a:lnTo>
                  <a:lnTo>
                    <a:pt x="351" y="97"/>
                  </a:lnTo>
                  <a:lnTo>
                    <a:pt x="337" y="95"/>
                  </a:lnTo>
                  <a:lnTo>
                    <a:pt x="322" y="93"/>
                  </a:lnTo>
                  <a:lnTo>
                    <a:pt x="309" y="90"/>
                  </a:lnTo>
                  <a:lnTo>
                    <a:pt x="294" y="87"/>
                  </a:lnTo>
                  <a:lnTo>
                    <a:pt x="278" y="81"/>
                  </a:lnTo>
                  <a:lnTo>
                    <a:pt x="263" y="75"/>
                  </a:lnTo>
                  <a:lnTo>
                    <a:pt x="247" y="69"/>
                  </a:lnTo>
                  <a:lnTo>
                    <a:pt x="230" y="60"/>
                  </a:lnTo>
                  <a:lnTo>
                    <a:pt x="214" y="51"/>
                  </a:lnTo>
                  <a:lnTo>
                    <a:pt x="197" y="40"/>
                  </a:lnTo>
                  <a:lnTo>
                    <a:pt x="180" y="28"/>
                  </a:lnTo>
                  <a:lnTo>
                    <a:pt x="164" y="15"/>
                  </a:lnTo>
                  <a:lnTo>
                    <a:pt x="147" y="0"/>
                  </a:lnTo>
                  <a:close/>
                </a:path>
              </a:pathLst>
            </a:custGeom>
            <a:solidFill>
              <a:srgbClr val="96212E"/>
            </a:solidFill>
            <a:ln w="9525">
              <a:noFill/>
              <a:round/>
              <a:headEnd/>
              <a:tailEnd/>
            </a:ln>
          </p:spPr>
          <p:txBody>
            <a:bodyPr/>
            <a:lstStyle/>
            <a:p>
              <a:endParaRPr lang="zh-TW" altLang="en-US"/>
            </a:p>
          </p:txBody>
        </p:sp>
        <p:sp>
          <p:nvSpPr>
            <p:cNvPr id="98" name="Freeform 132"/>
            <p:cNvSpPr>
              <a:spLocks/>
            </p:cNvSpPr>
            <p:nvPr/>
          </p:nvSpPr>
          <p:spPr bwMode="auto">
            <a:xfrm>
              <a:off x="-1679575" y="1270000"/>
              <a:ext cx="80963" cy="463550"/>
            </a:xfrm>
            <a:custGeom>
              <a:avLst/>
              <a:gdLst>
                <a:gd name="T0" fmla="*/ 2147483647 w 463"/>
                <a:gd name="T1" fmla="*/ 0 h 2627"/>
                <a:gd name="T2" fmla="*/ 2147483647 w 463"/>
                <a:gd name="T3" fmla="*/ 2147483647 h 2627"/>
                <a:gd name="T4" fmla="*/ 2147483647 w 463"/>
                <a:gd name="T5" fmla="*/ 2147483647 h 2627"/>
                <a:gd name="T6" fmla="*/ 2147483647 w 463"/>
                <a:gd name="T7" fmla="*/ 2147483647 h 2627"/>
                <a:gd name="T8" fmla="*/ 2147483647 w 463"/>
                <a:gd name="T9" fmla="*/ 2147483647 h 2627"/>
                <a:gd name="T10" fmla="*/ 2147483647 w 463"/>
                <a:gd name="T11" fmla="*/ 2147483647 h 2627"/>
                <a:gd name="T12" fmla="*/ 2147483647 w 463"/>
                <a:gd name="T13" fmla="*/ 2147483647 h 2627"/>
                <a:gd name="T14" fmla="*/ 2147483647 w 463"/>
                <a:gd name="T15" fmla="*/ 2147483647 h 2627"/>
                <a:gd name="T16" fmla="*/ 2147483647 w 463"/>
                <a:gd name="T17" fmla="*/ 2147483647 h 2627"/>
                <a:gd name="T18" fmla="*/ 2147483647 w 463"/>
                <a:gd name="T19" fmla="*/ 2147483647 h 2627"/>
                <a:gd name="T20" fmla="*/ 2147483647 w 463"/>
                <a:gd name="T21" fmla="*/ 2147483647 h 2627"/>
                <a:gd name="T22" fmla="*/ 2147483647 w 463"/>
                <a:gd name="T23" fmla="*/ 2147483647 h 2627"/>
                <a:gd name="T24" fmla="*/ 2147483647 w 463"/>
                <a:gd name="T25" fmla="*/ 2147483647 h 2627"/>
                <a:gd name="T26" fmla="*/ 2147483647 w 463"/>
                <a:gd name="T27" fmla="*/ 2147483647 h 2627"/>
                <a:gd name="T28" fmla="*/ 2147483647 w 463"/>
                <a:gd name="T29" fmla="*/ 2147483647 h 2627"/>
                <a:gd name="T30" fmla="*/ 2147483647 w 463"/>
                <a:gd name="T31" fmla="*/ 2147483647 h 2627"/>
                <a:gd name="T32" fmla="*/ 2147483647 w 463"/>
                <a:gd name="T33" fmla="*/ 2147483647 h 2627"/>
                <a:gd name="T34" fmla="*/ 2147483647 w 463"/>
                <a:gd name="T35" fmla="*/ 2147483647 h 2627"/>
                <a:gd name="T36" fmla="*/ 2147483647 w 463"/>
                <a:gd name="T37" fmla="*/ 2147483647 h 2627"/>
                <a:gd name="T38" fmla="*/ 2147483647 w 463"/>
                <a:gd name="T39" fmla="*/ 2147483647 h 2627"/>
                <a:gd name="T40" fmla="*/ 2147483647 w 463"/>
                <a:gd name="T41" fmla="*/ 2147483647 h 2627"/>
                <a:gd name="T42" fmla="*/ 0 w 463"/>
                <a:gd name="T43" fmla="*/ 2147483647 h 2627"/>
                <a:gd name="T44" fmla="*/ 2147483647 w 463"/>
                <a:gd name="T45" fmla="*/ 2147483647 h 2627"/>
                <a:gd name="T46" fmla="*/ 2147483647 w 463"/>
                <a:gd name="T47" fmla="*/ 2147483647 h 2627"/>
                <a:gd name="T48" fmla="*/ 2147483647 w 463"/>
                <a:gd name="T49" fmla="*/ 2147483647 h 2627"/>
                <a:gd name="T50" fmla="*/ 2147483647 w 463"/>
                <a:gd name="T51" fmla="*/ 2147483647 h 2627"/>
                <a:gd name="T52" fmla="*/ 2147483647 w 463"/>
                <a:gd name="T53" fmla="*/ 2147483647 h 2627"/>
                <a:gd name="T54" fmla="*/ 2147483647 w 463"/>
                <a:gd name="T55" fmla="*/ 2147483647 h 2627"/>
                <a:gd name="T56" fmla="*/ 2147483647 w 463"/>
                <a:gd name="T57" fmla="*/ 2147483647 h 2627"/>
                <a:gd name="T58" fmla="*/ 2147483647 w 463"/>
                <a:gd name="T59" fmla="*/ 2147483647 h 2627"/>
                <a:gd name="T60" fmla="*/ 2147483647 w 463"/>
                <a:gd name="T61" fmla="*/ 2147483647 h 2627"/>
                <a:gd name="T62" fmla="*/ 2147483647 w 463"/>
                <a:gd name="T63" fmla="*/ 2147483647 h 2627"/>
                <a:gd name="T64" fmla="*/ 2147483647 w 463"/>
                <a:gd name="T65" fmla="*/ 2147483647 h 2627"/>
                <a:gd name="T66" fmla="*/ 2147483647 w 463"/>
                <a:gd name="T67" fmla="*/ 2147483647 h 2627"/>
                <a:gd name="T68" fmla="*/ 2147483647 w 463"/>
                <a:gd name="T69" fmla="*/ 2147483647 h 2627"/>
                <a:gd name="T70" fmla="*/ 2147483647 w 463"/>
                <a:gd name="T71" fmla="*/ 2147483647 h 2627"/>
                <a:gd name="T72" fmla="*/ 2147483647 w 463"/>
                <a:gd name="T73" fmla="*/ 2147483647 h 2627"/>
                <a:gd name="T74" fmla="*/ 2147483647 w 463"/>
                <a:gd name="T75" fmla="*/ 2147483647 h 2627"/>
                <a:gd name="T76" fmla="*/ 2147483647 w 463"/>
                <a:gd name="T77" fmla="*/ 2147483647 h 2627"/>
                <a:gd name="T78" fmla="*/ 2147483647 w 463"/>
                <a:gd name="T79" fmla="*/ 2147483647 h 2627"/>
                <a:gd name="T80" fmla="*/ 2147483647 w 463"/>
                <a:gd name="T81" fmla="*/ 2147483647 h 2627"/>
                <a:gd name="T82" fmla="*/ 2147483647 w 463"/>
                <a:gd name="T83" fmla="*/ 2147483647 h 2627"/>
                <a:gd name="T84" fmla="*/ 2147483647 w 463"/>
                <a:gd name="T85" fmla="*/ 0 h 26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63"/>
                <a:gd name="T130" fmla="*/ 0 h 2627"/>
                <a:gd name="T131" fmla="*/ 463 w 463"/>
                <a:gd name="T132" fmla="*/ 2627 h 26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63" h="2627">
                  <a:moveTo>
                    <a:pt x="463" y="0"/>
                  </a:moveTo>
                  <a:lnTo>
                    <a:pt x="460" y="2"/>
                  </a:lnTo>
                  <a:lnTo>
                    <a:pt x="451" y="6"/>
                  </a:lnTo>
                  <a:lnTo>
                    <a:pt x="438" y="12"/>
                  </a:lnTo>
                  <a:lnTo>
                    <a:pt x="420" y="19"/>
                  </a:lnTo>
                  <a:lnTo>
                    <a:pt x="409" y="21"/>
                  </a:lnTo>
                  <a:lnTo>
                    <a:pt x="397" y="24"/>
                  </a:lnTo>
                  <a:lnTo>
                    <a:pt x="385" y="26"/>
                  </a:lnTo>
                  <a:lnTo>
                    <a:pt x="371" y="28"/>
                  </a:lnTo>
                  <a:lnTo>
                    <a:pt x="356" y="29"/>
                  </a:lnTo>
                  <a:lnTo>
                    <a:pt x="340" y="29"/>
                  </a:lnTo>
                  <a:lnTo>
                    <a:pt x="324" y="29"/>
                  </a:lnTo>
                  <a:lnTo>
                    <a:pt x="307" y="27"/>
                  </a:lnTo>
                  <a:lnTo>
                    <a:pt x="156" y="2535"/>
                  </a:lnTo>
                  <a:lnTo>
                    <a:pt x="134" y="2548"/>
                  </a:lnTo>
                  <a:lnTo>
                    <a:pt x="113" y="2557"/>
                  </a:lnTo>
                  <a:lnTo>
                    <a:pt x="92" y="2566"/>
                  </a:lnTo>
                  <a:lnTo>
                    <a:pt x="73" y="2573"/>
                  </a:lnTo>
                  <a:lnTo>
                    <a:pt x="54" y="2579"/>
                  </a:lnTo>
                  <a:lnTo>
                    <a:pt x="35" y="2582"/>
                  </a:lnTo>
                  <a:lnTo>
                    <a:pt x="17" y="2585"/>
                  </a:lnTo>
                  <a:lnTo>
                    <a:pt x="0" y="2586"/>
                  </a:lnTo>
                  <a:lnTo>
                    <a:pt x="10" y="2592"/>
                  </a:lnTo>
                  <a:lnTo>
                    <a:pt x="21" y="2599"/>
                  </a:lnTo>
                  <a:lnTo>
                    <a:pt x="34" y="2605"/>
                  </a:lnTo>
                  <a:lnTo>
                    <a:pt x="48" y="2610"/>
                  </a:lnTo>
                  <a:lnTo>
                    <a:pt x="63" y="2616"/>
                  </a:lnTo>
                  <a:lnTo>
                    <a:pt x="79" y="2621"/>
                  </a:lnTo>
                  <a:lnTo>
                    <a:pt x="97" y="2624"/>
                  </a:lnTo>
                  <a:lnTo>
                    <a:pt x="115" y="2626"/>
                  </a:lnTo>
                  <a:lnTo>
                    <a:pt x="136" y="2627"/>
                  </a:lnTo>
                  <a:lnTo>
                    <a:pt x="157" y="2626"/>
                  </a:lnTo>
                  <a:lnTo>
                    <a:pt x="179" y="2624"/>
                  </a:lnTo>
                  <a:lnTo>
                    <a:pt x="203" y="2619"/>
                  </a:lnTo>
                  <a:lnTo>
                    <a:pt x="215" y="2616"/>
                  </a:lnTo>
                  <a:lnTo>
                    <a:pt x="228" y="2613"/>
                  </a:lnTo>
                  <a:lnTo>
                    <a:pt x="241" y="2608"/>
                  </a:lnTo>
                  <a:lnTo>
                    <a:pt x="253" y="2603"/>
                  </a:lnTo>
                  <a:lnTo>
                    <a:pt x="266" y="2597"/>
                  </a:lnTo>
                  <a:lnTo>
                    <a:pt x="280" y="2590"/>
                  </a:lnTo>
                  <a:lnTo>
                    <a:pt x="293" y="2583"/>
                  </a:lnTo>
                  <a:lnTo>
                    <a:pt x="307" y="2574"/>
                  </a:lnTo>
                  <a:lnTo>
                    <a:pt x="463" y="0"/>
                  </a:lnTo>
                  <a:close/>
                </a:path>
              </a:pathLst>
            </a:custGeom>
            <a:solidFill>
              <a:srgbClr val="7F1E2A"/>
            </a:solidFill>
            <a:ln w="9525">
              <a:noFill/>
              <a:round/>
              <a:headEnd/>
              <a:tailEnd/>
            </a:ln>
          </p:spPr>
          <p:txBody>
            <a:bodyPr/>
            <a:lstStyle/>
            <a:p>
              <a:endParaRPr lang="zh-TW" altLang="en-US"/>
            </a:p>
          </p:txBody>
        </p:sp>
        <p:sp>
          <p:nvSpPr>
            <p:cNvPr id="99" name="Freeform 133"/>
            <p:cNvSpPr>
              <a:spLocks/>
            </p:cNvSpPr>
            <p:nvPr/>
          </p:nvSpPr>
          <p:spPr bwMode="auto">
            <a:xfrm>
              <a:off x="-1816100" y="1593850"/>
              <a:ext cx="220663" cy="193675"/>
            </a:xfrm>
            <a:custGeom>
              <a:avLst/>
              <a:gdLst>
                <a:gd name="T0" fmla="*/ 2147483647 w 1249"/>
                <a:gd name="T1" fmla="*/ 2147483647 h 1101"/>
                <a:gd name="T2" fmla="*/ 2147483647 w 1249"/>
                <a:gd name="T3" fmla="*/ 2147483647 h 1101"/>
                <a:gd name="T4" fmla="*/ 2147483647 w 1249"/>
                <a:gd name="T5" fmla="*/ 2147483647 h 1101"/>
                <a:gd name="T6" fmla="*/ 2147483647 w 1249"/>
                <a:gd name="T7" fmla="*/ 2147483647 h 1101"/>
                <a:gd name="T8" fmla="*/ 2147483647 w 1249"/>
                <a:gd name="T9" fmla="*/ 2147483647 h 1101"/>
                <a:gd name="T10" fmla="*/ 2147483647 w 1249"/>
                <a:gd name="T11" fmla="*/ 2147483647 h 1101"/>
                <a:gd name="T12" fmla="*/ 2147483647 w 1249"/>
                <a:gd name="T13" fmla="*/ 2147483647 h 1101"/>
                <a:gd name="T14" fmla="*/ 2147483647 w 1249"/>
                <a:gd name="T15" fmla="*/ 2147483647 h 1101"/>
                <a:gd name="T16" fmla="*/ 2147483647 w 1249"/>
                <a:gd name="T17" fmla="*/ 2147483647 h 1101"/>
                <a:gd name="T18" fmla="*/ 2147483647 w 1249"/>
                <a:gd name="T19" fmla="*/ 2147483647 h 1101"/>
                <a:gd name="T20" fmla="*/ 2147483647 w 1249"/>
                <a:gd name="T21" fmla="*/ 2147483647 h 1101"/>
                <a:gd name="T22" fmla="*/ 2147483647 w 1249"/>
                <a:gd name="T23" fmla="*/ 2147483647 h 1101"/>
                <a:gd name="T24" fmla="*/ 2147483647 w 1249"/>
                <a:gd name="T25" fmla="*/ 2147483647 h 1101"/>
                <a:gd name="T26" fmla="*/ 2147483647 w 1249"/>
                <a:gd name="T27" fmla="*/ 2147483647 h 1101"/>
                <a:gd name="T28" fmla="*/ 2147483647 w 1249"/>
                <a:gd name="T29" fmla="*/ 2147483647 h 1101"/>
                <a:gd name="T30" fmla="*/ 2147483647 w 1249"/>
                <a:gd name="T31" fmla="*/ 2147483647 h 1101"/>
                <a:gd name="T32" fmla="*/ 2147483647 w 1249"/>
                <a:gd name="T33" fmla="*/ 2147483647 h 1101"/>
                <a:gd name="T34" fmla="*/ 2147483647 w 1249"/>
                <a:gd name="T35" fmla="*/ 2147483647 h 1101"/>
                <a:gd name="T36" fmla="*/ 2147483647 w 1249"/>
                <a:gd name="T37" fmla="*/ 2147483647 h 1101"/>
                <a:gd name="T38" fmla="*/ 2147483647 w 1249"/>
                <a:gd name="T39" fmla="*/ 2147483647 h 1101"/>
                <a:gd name="T40" fmla="*/ 2147483647 w 1249"/>
                <a:gd name="T41" fmla="*/ 2147483647 h 1101"/>
                <a:gd name="T42" fmla="*/ 2147483647 w 1249"/>
                <a:gd name="T43" fmla="*/ 2147483647 h 1101"/>
                <a:gd name="T44" fmla="*/ 2147483647 w 1249"/>
                <a:gd name="T45" fmla="*/ 2147483647 h 1101"/>
                <a:gd name="T46" fmla="*/ 2147483647 w 1249"/>
                <a:gd name="T47" fmla="*/ 2147483647 h 1101"/>
                <a:gd name="T48" fmla="*/ 2147483647 w 1249"/>
                <a:gd name="T49" fmla="*/ 2147483647 h 1101"/>
                <a:gd name="T50" fmla="*/ 2147483647 w 1249"/>
                <a:gd name="T51" fmla="*/ 2147483647 h 1101"/>
                <a:gd name="T52" fmla="*/ 2147483647 w 1249"/>
                <a:gd name="T53" fmla="*/ 2147483647 h 1101"/>
                <a:gd name="T54" fmla="*/ 2147483647 w 1249"/>
                <a:gd name="T55" fmla="*/ 2147483647 h 1101"/>
                <a:gd name="T56" fmla="*/ 2147483647 w 1249"/>
                <a:gd name="T57" fmla="*/ 2147483647 h 1101"/>
                <a:gd name="T58" fmla="*/ 2147483647 w 1249"/>
                <a:gd name="T59" fmla="*/ 2147483647 h 1101"/>
                <a:gd name="T60" fmla="*/ 2147483647 w 1249"/>
                <a:gd name="T61" fmla="*/ 2147483647 h 1101"/>
                <a:gd name="T62" fmla="*/ 2147483647 w 1249"/>
                <a:gd name="T63" fmla="*/ 2147483647 h 1101"/>
                <a:gd name="T64" fmla="*/ 2147483647 w 1249"/>
                <a:gd name="T65" fmla="*/ 2147483647 h 1101"/>
                <a:gd name="T66" fmla="*/ 2147483647 w 1249"/>
                <a:gd name="T67" fmla="*/ 2147483647 h 1101"/>
                <a:gd name="T68" fmla="*/ 2147483647 w 1249"/>
                <a:gd name="T69" fmla="*/ 2147483647 h 1101"/>
                <a:gd name="T70" fmla="*/ 2147483647 w 1249"/>
                <a:gd name="T71" fmla="*/ 2147483647 h 1101"/>
                <a:gd name="T72" fmla="*/ 2147483647 w 1249"/>
                <a:gd name="T73" fmla="*/ 2147483647 h 1101"/>
                <a:gd name="T74" fmla="*/ 2147483647 w 1249"/>
                <a:gd name="T75" fmla="*/ 2147483647 h 1101"/>
                <a:gd name="T76" fmla="*/ 2147483647 w 1249"/>
                <a:gd name="T77" fmla="*/ 2147483647 h 1101"/>
                <a:gd name="T78" fmla="*/ 2147483647 w 1249"/>
                <a:gd name="T79" fmla="*/ 2147483647 h 1101"/>
                <a:gd name="T80" fmla="*/ 0 w 1249"/>
                <a:gd name="T81" fmla="*/ 2147483647 h 1101"/>
                <a:gd name="T82" fmla="*/ 2147483647 w 1249"/>
                <a:gd name="T83" fmla="*/ 2147483647 h 1101"/>
                <a:gd name="T84" fmla="*/ 2147483647 w 1249"/>
                <a:gd name="T85" fmla="*/ 2147483647 h 1101"/>
                <a:gd name="T86" fmla="*/ 2147483647 w 1249"/>
                <a:gd name="T87" fmla="*/ 2147483647 h 1101"/>
                <a:gd name="T88" fmla="*/ 2147483647 w 1249"/>
                <a:gd name="T89" fmla="*/ 2147483647 h 1101"/>
                <a:gd name="T90" fmla="*/ 2147483647 w 1249"/>
                <a:gd name="T91" fmla="*/ 2147483647 h 1101"/>
                <a:gd name="T92" fmla="*/ 2147483647 w 1249"/>
                <a:gd name="T93" fmla="*/ 2147483647 h 1101"/>
                <a:gd name="T94" fmla="*/ 2147483647 w 1249"/>
                <a:gd name="T95" fmla="*/ 2147483647 h 1101"/>
                <a:gd name="T96" fmla="*/ 2147483647 w 1249"/>
                <a:gd name="T97" fmla="*/ 2147483647 h 1101"/>
                <a:gd name="T98" fmla="*/ 2147483647 w 1249"/>
                <a:gd name="T99" fmla="*/ 2147483647 h 1101"/>
                <a:gd name="T100" fmla="*/ 2147483647 w 1249"/>
                <a:gd name="T101" fmla="*/ 2147483647 h 110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249"/>
                <a:gd name="T154" fmla="*/ 0 h 1101"/>
                <a:gd name="T155" fmla="*/ 1249 w 1249"/>
                <a:gd name="T156" fmla="*/ 1101 h 110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249" h="1101">
                  <a:moveTo>
                    <a:pt x="499" y="66"/>
                  </a:moveTo>
                  <a:lnTo>
                    <a:pt x="520" y="45"/>
                  </a:lnTo>
                  <a:lnTo>
                    <a:pt x="539" y="29"/>
                  </a:lnTo>
                  <a:lnTo>
                    <a:pt x="556" y="16"/>
                  </a:lnTo>
                  <a:lnTo>
                    <a:pt x="572" y="7"/>
                  </a:lnTo>
                  <a:lnTo>
                    <a:pt x="585" y="2"/>
                  </a:lnTo>
                  <a:lnTo>
                    <a:pt x="596" y="0"/>
                  </a:lnTo>
                  <a:lnTo>
                    <a:pt x="607" y="1"/>
                  </a:lnTo>
                  <a:lnTo>
                    <a:pt x="615" y="5"/>
                  </a:lnTo>
                  <a:lnTo>
                    <a:pt x="623" y="12"/>
                  </a:lnTo>
                  <a:lnTo>
                    <a:pt x="628" y="21"/>
                  </a:lnTo>
                  <a:lnTo>
                    <a:pt x="632" y="33"/>
                  </a:lnTo>
                  <a:lnTo>
                    <a:pt x="635" y="47"/>
                  </a:lnTo>
                  <a:lnTo>
                    <a:pt x="638" y="62"/>
                  </a:lnTo>
                  <a:lnTo>
                    <a:pt x="640" y="79"/>
                  </a:lnTo>
                  <a:lnTo>
                    <a:pt x="640" y="97"/>
                  </a:lnTo>
                  <a:lnTo>
                    <a:pt x="639" y="117"/>
                  </a:lnTo>
                  <a:lnTo>
                    <a:pt x="635" y="160"/>
                  </a:lnTo>
                  <a:lnTo>
                    <a:pt x="629" y="204"/>
                  </a:lnTo>
                  <a:lnTo>
                    <a:pt x="622" y="249"/>
                  </a:lnTo>
                  <a:lnTo>
                    <a:pt x="613" y="292"/>
                  </a:lnTo>
                  <a:lnTo>
                    <a:pt x="605" y="332"/>
                  </a:lnTo>
                  <a:lnTo>
                    <a:pt x="596" y="367"/>
                  </a:lnTo>
                  <a:lnTo>
                    <a:pt x="590" y="397"/>
                  </a:lnTo>
                  <a:lnTo>
                    <a:pt x="585" y="417"/>
                  </a:lnTo>
                  <a:lnTo>
                    <a:pt x="597" y="397"/>
                  </a:lnTo>
                  <a:lnTo>
                    <a:pt x="610" y="375"/>
                  </a:lnTo>
                  <a:lnTo>
                    <a:pt x="623" y="349"/>
                  </a:lnTo>
                  <a:lnTo>
                    <a:pt x="634" y="322"/>
                  </a:lnTo>
                  <a:lnTo>
                    <a:pt x="660" y="263"/>
                  </a:lnTo>
                  <a:lnTo>
                    <a:pt x="685" y="203"/>
                  </a:lnTo>
                  <a:lnTo>
                    <a:pt x="699" y="174"/>
                  </a:lnTo>
                  <a:lnTo>
                    <a:pt x="714" y="146"/>
                  </a:lnTo>
                  <a:lnTo>
                    <a:pt x="729" y="121"/>
                  </a:lnTo>
                  <a:lnTo>
                    <a:pt x="745" y="96"/>
                  </a:lnTo>
                  <a:lnTo>
                    <a:pt x="753" y="86"/>
                  </a:lnTo>
                  <a:lnTo>
                    <a:pt x="763" y="76"/>
                  </a:lnTo>
                  <a:lnTo>
                    <a:pt x="772" y="67"/>
                  </a:lnTo>
                  <a:lnTo>
                    <a:pt x="782" y="58"/>
                  </a:lnTo>
                  <a:lnTo>
                    <a:pt x="791" y="51"/>
                  </a:lnTo>
                  <a:lnTo>
                    <a:pt x="802" y="45"/>
                  </a:lnTo>
                  <a:lnTo>
                    <a:pt x="812" y="40"/>
                  </a:lnTo>
                  <a:lnTo>
                    <a:pt x="823" y="36"/>
                  </a:lnTo>
                  <a:lnTo>
                    <a:pt x="831" y="45"/>
                  </a:lnTo>
                  <a:lnTo>
                    <a:pt x="840" y="56"/>
                  </a:lnTo>
                  <a:lnTo>
                    <a:pt x="847" y="67"/>
                  </a:lnTo>
                  <a:lnTo>
                    <a:pt x="854" y="77"/>
                  </a:lnTo>
                  <a:lnTo>
                    <a:pt x="860" y="89"/>
                  </a:lnTo>
                  <a:lnTo>
                    <a:pt x="865" y="102"/>
                  </a:lnTo>
                  <a:lnTo>
                    <a:pt x="870" y="114"/>
                  </a:lnTo>
                  <a:lnTo>
                    <a:pt x="873" y="128"/>
                  </a:lnTo>
                  <a:lnTo>
                    <a:pt x="876" y="142"/>
                  </a:lnTo>
                  <a:lnTo>
                    <a:pt x="879" y="156"/>
                  </a:lnTo>
                  <a:lnTo>
                    <a:pt x="881" y="170"/>
                  </a:lnTo>
                  <a:lnTo>
                    <a:pt x="882" y="184"/>
                  </a:lnTo>
                  <a:lnTo>
                    <a:pt x="883" y="215"/>
                  </a:lnTo>
                  <a:lnTo>
                    <a:pt x="883" y="245"/>
                  </a:lnTo>
                  <a:lnTo>
                    <a:pt x="880" y="275"/>
                  </a:lnTo>
                  <a:lnTo>
                    <a:pt x="877" y="306"/>
                  </a:lnTo>
                  <a:lnTo>
                    <a:pt x="871" y="336"/>
                  </a:lnTo>
                  <a:lnTo>
                    <a:pt x="864" y="365"/>
                  </a:lnTo>
                  <a:lnTo>
                    <a:pt x="857" y="393"/>
                  </a:lnTo>
                  <a:lnTo>
                    <a:pt x="848" y="419"/>
                  </a:lnTo>
                  <a:lnTo>
                    <a:pt x="839" y="445"/>
                  </a:lnTo>
                  <a:lnTo>
                    <a:pt x="830" y="467"/>
                  </a:lnTo>
                  <a:lnTo>
                    <a:pt x="836" y="460"/>
                  </a:lnTo>
                  <a:lnTo>
                    <a:pt x="841" y="450"/>
                  </a:lnTo>
                  <a:lnTo>
                    <a:pt x="846" y="441"/>
                  </a:lnTo>
                  <a:lnTo>
                    <a:pt x="852" y="429"/>
                  </a:lnTo>
                  <a:lnTo>
                    <a:pt x="862" y="405"/>
                  </a:lnTo>
                  <a:lnTo>
                    <a:pt x="873" y="376"/>
                  </a:lnTo>
                  <a:lnTo>
                    <a:pt x="894" y="316"/>
                  </a:lnTo>
                  <a:lnTo>
                    <a:pt x="918" y="253"/>
                  </a:lnTo>
                  <a:lnTo>
                    <a:pt x="931" y="224"/>
                  </a:lnTo>
                  <a:lnTo>
                    <a:pt x="945" y="199"/>
                  </a:lnTo>
                  <a:lnTo>
                    <a:pt x="952" y="186"/>
                  </a:lnTo>
                  <a:lnTo>
                    <a:pt x="960" y="176"/>
                  </a:lnTo>
                  <a:lnTo>
                    <a:pt x="967" y="166"/>
                  </a:lnTo>
                  <a:lnTo>
                    <a:pt x="976" y="158"/>
                  </a:lnTo>
                  <a:lnTo>
                    <a:pt x="983" y="150"/>
                  </a:lnTo>
                  <a:lnTo>
                    <a:pt x="991" y="145"/>
                  </a:lnTo>
                  <a:lnTo>
                    <a:pt x="1001" y="141"/>
                  </a:lnTo>
                  <a:lnTo>
                    <a:pt x="1011" y="139"/>
                  </a:lnTo>
                  <a:lnTo>
                    <a:pt x="1019" y="139"/>
                  </a:lnTo>
                  <a:lnTo>
                    <a:pt x="1030" y="140"/>
                  </a:lnTo>
                  <a:lnTo>
                    <a:pt x="1040" y="143"/>
                  </a:lnTo>
                  <a:lnTo>
                    <a:pt x="1051" y="148"/>
                  </a:lnTo>
                  <a:lnTo>
                    <a:pt x="1057" y="155"/>
                  </a:lnTo>
                  <a:lnTo>
                    <a:pt x="1063" y="161"/>
                  </a:lnTo>
                  <a:lnTo>
                    <a:pt x="1070" y="169"/>
                  </a:lnTo>
                  <a:lnTo>
                    <a:pt x="1074" y="180"/>
                  </a:lnTo>
                  <a:lnTo>
                    <a:pt x="1078" y="191"/>
                  </a:lnTo>
                  <a:lnTo>
                    <a:pt x="1083" y="203"/>
                  </a:lnTo>
                  <a:lnTo>
                    <a:pt x="1086" y="217"/>
                  </a:lnTo>
                  <a:lnTo>
                    <a:pt x="1088" y="231"/>
                  </a:lnTo>
                  <a:lnTo>
                    <a:pt x="1090" y="246"/>
                  </a:lnTo>
                  <a:lnTo>
                    <a:pt x="1091" y="262"/>
                  </a:lnTo>
                  <a:lnTo>
                    <a:pt x="1092" y="278"/>
                  </a:lnTo>
                  <a:lnTo>
                    <a:pt x="1092" y="295"/>
                  </a:lnTo>
                  <a:lnTo>
                    <a:pt x="1092" y="331"/>
                  </a:lnTo>
                  <a:lnTo>
                    <a:pt x="1090" y="367"/>
                  </a:lnTo>
                  <a:lnTo>
                    <a:pt x="1086" y="403"/>
                  </a:lnTo>
                  <a:lnTo>
                    <a:pt x="1080" y="439"/>
                  </a:lnTo>
                  <a:lnTo>
                    <a:pt x="1074" y="474"/>
                  </a:lnTo>
                  <a:lnTo>
                    <a:pt x="1068" y="506"/>
                  </a:lnTo>
                  <a:lnTo>
                    <a:pt x="1059" y="535"/>
                  </a:lnTo>
                  <a:lnTo>
                    <a:pt x="1051" y="560"/>
                  </a:lnTo>
                  <a:lnTo>
                    <a:pt x="1047" y="571"/>
                  </a:lnTo>
                  <a:lnTo>
                    <a:pt x="1042" y="580"/>
                  </a:lnTo>
                  <a:lnTo>
                    <a:pt x="1038" y="589"/>
                  </a:lnTo>
                  <a:lnTo>
                    <a:pt x="1034" y="595"/>
                  </a:lnTo>
                  <a:lnTo>
                    <a:pt x="1047" y="581"/>
                  </a:lnTo>
                  <a:lnTo>
                    <a:pt x="1059" y="567"/>
                  </a:lnTo>
                  <a:lnTo>
                    <a:pt x="1071" y="551"/>
                  </a:lnTo>
                  <a:lnTo>
                    <a:pt x="1081" y="534"/>
                  </a:lnTo>
                  <a:lnTo>
                    <a:pt x="1101" y="501"/>
                  </a:lnTo>
                  <a:lnTo>
                    <a:pt x="1119" y="466"/>
                  </a:lnTo>
                  <a:lnTo>
                    <a:pt x="1136" y="431"/>
                  </a:lnTo>
                  <a:lnTo>
                    <a:pt x="1154" y="396"/>
                  </a:lnTo>
                  <a:lnTo>
                    <a:pt x="1163" y="379"/>
                  </a:lnTo>
                  <a:lnTo>
                    <a:pt x="1173" y="363"/>
                  </a:lnTo>
                  <a:lnTo>
                    <a:pt x="1184" y="347"/>
                  </a:lnTo>
                  <a:lnTo>
                    <a:pt x="1196" y="331"/>
                  </a:lnTo>
                  <a:lnTo>
                    <a:pt x="1205" y="340"/>
                  </a:lnTo>
                  <a:lnTo>
                    <a:pt x="1213" y="349"/>
                  </a:lnTo>
                  <a:lnTo>
                    <a:pt x="1220" y="361"/>
                  </a:lnTo>
                  <a:lnTo>
                    <a:pt x="1227" y="373"/>
                  </a:lnTo>
                  <a:lnTo>
                    <a:pt x="1232" y="385"/>
                  </a:lnTo>
                  <a:lnTo>
                    <a:pt x="1236" y="399"/>
                  </a:lnTo>
                  <a:lnTo>
                    <a:pt x="1239" y="413"/>
                  </a:lnTo>
                  <a:lnTo>
                    <a:pt x="1243" y="429"/>
                  </a:lnTo>
                  <a:lnTo>
                    <a:pt x="1245" y="444"/>
                  </a:lnTo>
                  <a:lnTo>
                    <a:pt x="1247" y="461"/>
                  </a:lnTo>
                  <a:lnTo>
                    <a:pt x="1248" y="478"/>
                  </a:lnTo>
                  <a:lnTo>
                    <a:pt x="1249" y="495"/>
                  </a:lnTo>
                  <a:lnTo>
                    <a:pt x="1248" y="530"/>
                  </a:lnTo>
                  <a:lnTo>
                    <a:pt x="1246" y="566"/>
                  </a:lnTo>
                  <a:lnTo>
                    <a:pt x="1241" y="603"/>
                  </a:lnTo>
                  <a:lnTo>
                    <a:pt x="1236" y="639"/>
                  </a:lnTo>
                  <a:lnTo>
                    <a:pt x="1231" y="675"/>
                  </a:lnTo>
                  <a:lnTo>
                    <a:pt x="1223" y="709"/>
                  </a:lnTo>
                  <a:lnTo>
                    <a:pt x="1210" y="770"/>
                  </a:lnTo>
                  <a:lnTo>
                    <a:pt x="1198" y="820"/>
                  </a:lnTo>
                  <a:lnTo>
                    <a:pt x="1189" y="850"/>
                  </a:lnTo>
                  <a:lnTo>
                    <a:pt x="1179" y="879"/>
                  </a:lnTo>
                  <a:lnTo>
                    <a:pt x="1168" y="907"/>
                  </a:lnTo>
                  <a:lnTo>
                    <a:pt x="1157" y="931"/>
                  </a:lnTo>
                  <a:lnTo>
                    <a:pt x="1143" y="955"/>
                  </a:lnTo>
                  <a:lnTo>
                    <a:pt x="1129" y="976"/>
                  </a:lnTo>
                  <a:lnTo>
                    <a:pt x="1121" y="987"/>
                  </a:lnTo>
                  <a:lnTo>
                    <a:pt x="1113" y="997"/>
                  </a:lnTo>
                  <a:lnTo>
                    <a:pt x="1105" y="1006"/>
                  </a:lnTo>
                  <a:lnTo>
                    <a:pt x="1096" y="1015"/>
                  </a:lnTo>
                  <a:lnTo>
                    <a:pt x="1087" y="1024"/>
                  </a:lnTo>
                  <a:lnTo>
                    <a:pt x="1077" y="1032"/>
                  </a:lnTo>
                  <a:lnTo>
                    <a:pt x="1067" y="1039"/>
                  </a:lnTo>
                  <a:lnTo>
                    <a:pt x="1056" y="1046"/>
                  </a:lnTo>
                  <a:lnTo>
                    <a:pt x="1045" y="1053"/>
                  </a:lnTo>
                  <a:lnTo>
                    <a:pt x="1034" y="1059"/>
                  </a:lnTo>
                  <a:lnTo>
                    <a:pt x="1022" y="1065"/>
                  </a:lnTo>
                  <a:lnTo>
                    <a:pt x="1009" y="1071"/>
                  </a:lnTo>
                  <a:lnTo>
                    <a:pt x="997" y="1076"/>
                  </a:lnTo>
                  <a:lnTo>
                    <a:pt x="983" y="1080"/>
                  </a:lnTo>
                  <a:lnTo>
                    <a:pt x="969" y="1085"/>
                  </a:lnTo>
                  <a:lnTo>
                    <a:pt x="955" y="1088"/>
                  </a:lnTo>
                  <a:lnTo>
                    <a:pt x="940" y="1091"/>
                  </a:lnTo>
                  <a:lnTo>
                    <a:pt x="925" y="1094"/>
                  </a:lnTo>
                  <a:lnTo>
                    <a:pt x="909" y="1096"/>
                  </a:lnTo>
                  <a:lnTo>
                    <a:pt x="892" y="1098"/>
                  </a:lnTo>
                  <a:lnTo>
                    <a:pt x="856" y="1100"/>
                  </a:lnTo>
                  <a:lnTo>
                    <a:pt x="820" y="1101"/>
                  </a:lnTo>
                  <a:lnTo>
                    <a:pt x="784" y="1101"/>
                  </a:lnTo>
                  <a:lnTo>
                    <a:pt x="747" y="1100"/>
                  </a:lnTo>
                  <a:lnTo>
                    <a:pt x="710" y="1097"/>
                  </a:lnTo>
                  <a:lnTo>
                    <a:pt x="673" y="1093"/>
                  </a:lnTo>
                  <a:lnTo>
                    <a:pt x="635" y="1088"/>
                  </a:lnTo>
                  <a:lnTo>
                    <a:pt x="598" y="1081"/>
                  </a:lnTo>
                  <a:lnTo>
                    <a:pt x="561" y="1074"/>
                  </a:lnTo>
                  <a:lnTo>
                    <a:pt x="524" y="1065"/>
                  </a:lnTo>
                  <a:lnTo>
                    <a:pt x="488" y="1056"/>
                  </a:lnTo>
                  <a:lnTo>
                    <a:pt x="453" y="1046"/>
                  </a:lnTo>
                  <a:lnTo>
                    <a:pt x="417" y="1035"/>
                  </a:lnTo>
                  <a:lnTo>
                    <a:pt x="383" y="1023"/>
                  </a:lnTo>
                  <a:lnTo>
                    <a:pt x="349" y="1010"/>
                  </a:lnTo>
                  <a:lnTo>
                    <a:pt x="317" y="997"/>
                  </a:lnTo>
                  <a:lnTo>
                    <a:pt x="289" y="984"/>
                  </a:lnTo>
                  <a:lnTo>
                    <a:pt x="258" y="968"/>
                  </a:lnTo>
                  <a:lnTo>
                    <a:pt x="225" y="948"/>
                  </a:lnTo>
                  <a:lnTo>
                    <a:pt x="190" y="925"/>
                  </a:lnTo>
                  <a:lnTo>
                    <a:pt x="174" y="913"/>
                  </a:lnTo>
                  <a:lnTo>
                    <a:pt x="156" y="899"/>
                  </a:lnTo>
                  <a:lnTo>
                    <a:pt x="139" y="885"/>
                  </a:lnTo>
                  <a:lnTo>
                    <a:pt x="122" y="872"/>
                  </a:lnTo>
                  <a:lnTo>
                    <a:pt x="106" y="857"/>
                  </a:lnTo>
                  <a:lnTo>
                    <a:pt x="90" y="842"/>
                  </a:lnTo>
                  <a:lnTo>
                    <a:pt x="75" y="826"/>
                  </a:lnTo>
                  <a:lnTo>
                    <a:pt x="61" y="810"/>
                  </a:lnTo>
                  <a:lnTo>
                    <a:pt x="49" y="794"/>
                  </a:lnTo>
                  <a:lnTo>
                    <a:pt x="37" y="777"/>
                  </a:lnTo>
                  <a:lnTo>
                    <a:pt x="26" y="760"/>
                  </a:lnTo>
                  <a:lnTo>
                    <a:pt x="18" y="745"/>
                  </a:lnTo>
                  <a:lnTo>
                    <a:pt x="10" y="727"/>
                  </a:lnTo>
                  <a:lnTo>
                    <a:pt x="5" y="710"/>
                  </a:lnTo>
                  <a:lnTo>
                    <a:pt x="1" y="693"/>
                  </a:lnTo>
                  <a:lnTo>
                    <a:pt x="0" y="676"/>
                  </a:lnTo>
                  <a:lnTo>
                    <a:pt x="0" y="659"/>
                  </a:lnTo>
                  <a:lnTo>
                    <a:pt x="3" y="642"/>
                  </a:lnTo>
                  <a:lnTo>
                    <a:pt x="8" y="625"/>
                  </a:lnTo>
                  <a:lnTo>
                    <a:pt x="17" y="608"/>
                  </a:lnTo>
                  <a:lnTo>
                    <a:pt x="27" y="591"/>
                  </a:lnTo>
                  <a:lnTo>
                    <a:pt x="41" y="575"/>
                  </a:lnTo>
                  <a:lnTo>
                    <a:pt x="57" y="559"/>
                  </a:lnTo>
                  <a:lnTo>
                    <a:pt x="77" y="543"/>
                  </a:lnTo>
                  <a:lnTo>
                    <a:pt x="74" y="545"/>
                  </a:lnTo>
                  <a:lnTo>
                    <a:pt x="73" y="548"/>
                  </a:lnTo>
                  <a:lnTo>
                    <a:pt x="73" y="550"/>
                  </a:lnTo>
                  <a:lnTo>
                    <a:pt x="73" y="552"/>
                  </a:lnTo>
                  <a:lnTo>
                    <a:pt x="77" y="556"/>
                  </a:lnTo>
                  <a:lnTo>
                    <a:pt x="83" y="560"/>
                  </a:lnTo>
                  <a:lnTo>
                    <a:pt x="92" y="563"/>
                  </a:lnTo>
                  <a:lnTo>
                    <a:pt x="104" y="568"/>
                  </a:lnTo>
                  <a:lnTo>
                    <a:pt x="116" y="571"/>
                  </a:lnTo>
                  <a:lnTo>
                    <a:pt x="130" y="573"/>
                  </a:lnTo>
                  <a:lnTo>
                    <a:pt x="159" y="578"/>
                  </a:lnTo>
                  <a:lnTo>
                    <a:pt x="187" y="580"/>
                  </a:lnTo>
                  <a:lnTo>
                    <a:pt x="200" y="580"/>
                  </a:lnTo>
                  <a:lnTo>
                    <a:pt x="211" y="580"/>
                  </a:lnTo>
                  <a:lnTo>
                    <a:pt x="220" y="579"/>
                  </a:lnTo>
                  <a:lnTo>
                    <a:pt x="226" y="577"/>
                  </a:lnTo>
                  <a:lnTo>
                    <a:pt x="237" y="573"/>
                  </a:lnTo>
                  <a:lnTo>
                    <a:pt x="247" y="568"/>
                  </a:lnTo>
                  <a:lnTo>
                    <a:pt x="256" y="560"/>
                  </a:lnTo>
                  <a:lnTo>
                    <a:pt x="265" y="554"/>
                  </a:lnTo>
                  <a:lnTo>
                    <a:pt x="273" y="545"/>
                  </a:lnTo>
                  <a:lnTo>
                    <a:pt x="282" y="537"/>
                  </a:lnTo>
                  <a:lnTo>
                    <a:pt x="289" y="528"/>
                  </a:lnTo>
                  <a:lnTo>
                    <a:pt x="295" y="519"/>
                  </a:lnTo>
                  <a:lnTo>
                    <a:pt x="309" y="500"/>
                  </a:lnTo>
                  <a:lnTo>
                    <a:pt x="321" y="480"/>
                  </a:lnTo>
                  <a:lnTo>
                    <a:pt x="331" y="460"/>
                  </a:lnTo>
                  <a:lnTo>
                    <a:pt x="342" y="441"/>
                  </a:lnTo>
                  <a:lnTo>
                    <a:pt x="354" y="418"/>
                  </a:lnTo>
                  <a:lnTo>
                    <a:pt x="363" y="395"/>
                  </a:lnTo>
                  <a:lnTo>
                    <a:pt x="372" y="372"/>
                  </a:lnTo>
                  <a:lnTo>
                    <a:pt x="380" y="347"/>
                  </a:lnTo>
                  <a:lnTo>
                    <a:pt x="395" y="296"/>
                  </a:lnTo>
                  <a:lnTo>
                    <a:pt x="410" y="247"/>
                  </a:lnTo>
                  <a:lnTo>
                    <a:pt x="417" y="221"/>
                  </a:lnTo>
                  <a:lnTo>
                    <a:pt x="425" y="197"/>
                  </a:lnTo>
                  <a:lnTo>
                    <a:pt x="434" y="173"/>
                  </a:lnTo>
                  <a:lnTo>
                    <a:pt x="444" y="149"/>
                  </a:lnTo>
                  <a:lnTo>
                    <a:pt x="455" y="127"/>
                  </a:lnTo>
                  <a:lnTo>
                    <a:pt x="468" y="106"/>
                  </a:lnTo>
                  <a:lnTo>
                    <a:pt x="475" y="95"/>
                  </a:lnTo>
                  <a:lnTo>
                    <a:pt x="483" y="85"/>
                  </a:lnTo>
                  <a:lnTo>
                    <a:pt x="490" y="75"/>
                  </a:lnTo>
                  <a:lnTo>
                    <a:pt x="499" y="66"/>
                  </a:lnTo>
                  <a:close/>
                </a:path>
              </a:pathLst>
            </a:custGeom>
            <a:solidFill>
              <a:srgbClr val="F2B495"/>
            </a:solidFill>
            <a:ln w="9525">
              <a:noFill/>
              <a:round/>
              <a:headEnd/>
              <a:tailEnd/>
            </a:ln>
          </p:spPr>
          <p:txBody>
            <a:bodyPr/>
            <a:lstStyle/>
            <a:p>
              <a:endParaRPr lang="zh-TW" altLang="en-US"/>
            </a:p>
          </p:txBody>
        </p:sp>
        <p:sp>
          <p:nvSpPr>
            <p:cNvPr id="100" name="Freeform 134"/>
            <p:cNvSpPr>
              <a:spLocks/>
            </p:cNvSpPr>
            <p:nvPr/>
          </p:nvSpPr>
          <p:spPr bwMode="auto">
            <a:xfrm>
              <a:off x="-1570038" y="1335088"/>
              <a:ext cx="234950" cy="130175"/>
            </a:xfrm>
            <a:custGeom>
              <a:avLst/>
              <a:gdLst>
                <a:gd name="T0" fmla="*/ 2147483647 w 1333"/>
                <a:gd name="T1" fmla="*/ 2147483647 h 739"/>
                <a:gd name="T2" fmla="*/ 2147483647 w 1333"/>
                <a:gd name="T3" fmla="*/ 2147483647 h 739"/>
                <a:gd name="T4" fmla="*/ 2147483647 w 1333"/>
                <a:gd name="T5" fmla="*/ 2147483647 h 739"/>
                <a:gd name="T6" fmla="*/ 2147483647 w 1333"/>
                <a:gd name="T7" fmla="*/ 2147483647 h 739"/>
                <a:gd name="T8" fmla="*/ 2147483647 w 1333"/>
                <a:gd name="T9" fmla="*/ 2147483647 h 739"/>
                <a:gd name="T10" fmla="*/ 2147483647 w 1333"/>
                <a:gd name="T11" fmla="*/ 2147483647 h 739"/>
                <a:gd name="T12" fmla="*/ 2147483647 w 1333"/>
                <a:gd name="T13" fmla="*/ 2147483647 h 739"/>
                <a:gd name="T14" fmla="*/ 2147483647 w 1333"/>
                <a:gd name="T15" fmla="*/ 2147483647 h 739"/>
                <a:gd name="T16" fmla="*/ 2147483647 w 1333"/>
                <a:gd name="T17" fmla="*/ 2147483647 h 739"/>
                <a:gd name="T18" fmla="*/ 2147483647 w 1333"/>
                <a:gd name="T19" fmla="*/ 2147483647 h 739"/>
                <a:gd name="T20" fmla="*/ 2147483647 w 1333"/>
                <a:gd name="T21" fmla="*/ 2147483647 h 739"/>
                <a:gd name="T22" fmla="*/ 2147483647 w 1333"/>
                <a:gd name="T23" fmla="*/ 0 h 739"/>
                <a:gd name="T24" fmla="*/ 2147483647 w 1333"/>
                <a:gd name="T25" fmla="*/ 0 h 739"/>
                <a:gd name="T26" fmla="*/ 2147483647 w 1333"/>
                <a:gd name="T27" fmla="*/ 2147483647 h 739"/>
                <a:gd name="T28" fmla="*/ 2147483647 w 1333"/>
                <a:gd name="T29" fmla="*/ 2147483647 h 739"/>
                <a:gd name="T30" fmla="*/ 2147483647 w 1333"/>
                <a:gd name="T31" fmla="*/ 2147483647 h 739"/>
                <a:gd name="T32" fmla="*/ 2147483647 w 1333"/>
                <a:gd name="T33" fmla="*/ 2147483647 h 739"/>
                <a:gd name="T34" fmla="*/ 2147483647 w 1333"/>
                <a:gd name="T35" fmla="*/ 2147483647 h 739"/>
                <a:gd name="T36" fmla="*/ 2147483647 w 1333"/>
                <a:gd name="T37" fmla="*/ 2147483647 h 739"/>
                <a:gd name="T38" fmla="*/ 2147483647 w 1333"/>
                <a:gd name="T39" fmla="*/ 2147483647 h 739"/>
                <a:gd name="T40" fmla="*/ 2147483647 w 1333"/>
                <a:gd name="T41" fmla="*/ 2147483647 h 739"/>
                <a:gd name="T42" fmla="*/ 2147483647 w 1333"/>
                <a:gd name="T43" fmla="*/ 2147483647 h 739"/>
                <a:gd name="T44" fmla="*/ 2147483647 w 1333"/>
                <a:gd name="T45" fmla="*/ 2147483647 h 739"/>
                <a:gd name="T46" fmla="*/ 2147483647 w 1333"/>
                <a:gd name="T47" fmla="*/ 2147483647 h 739"/>
                <a:gd name="T48" fmla="*/ 2147483647 w 1333"/>
                <a:gd name="T49" fmla="*/ 2147483647 h 739"/>
                <a:gd name="T50" fmla="*/ 2147483647 w 1333"/>
                <a:gd name="T51" fmla="*/ 2147483647 h 739"/>
                <a:gd name="T52" fmla="*/ 2147483647 w 1333"/>
                <a:gd name="T53" fmla="*/ 2147483647 h 739"/>
                <a:gd name="T54" fmla="*/ 2147483647 w 1333"/>
                <a:gd name="T55" fmla="*/ 2147483647 h 739"/>
                <a:gd name="T56" fmla="*/ 2147483647 w 1333"/>
                <a:gd name="T57" fmla="*/ 2147483647 h 739"/>
                <a:gd name="T58" fmla="*/ 0 w 1333"/>
                <a:gd name="T59" fmla="*/ 2147483647 h 739"/>
                <a:gd name="T60" fmla="*/ 0 w 1333"/>
                <a:gd name="T61" fmla="*/ 2147483647 h 739"/>
                <a:gd name="T62" fmla="*/ 0 w 1333"/>
                <a:gd name="T63" fmla="*/ 2147483647 h 739"/>
                <a:gd name="T64" fmla="*/ 2147483647 w 1333"/>
                <a:gd name="T65" fmla="*/ 2147483647 h 739"/>
                <a:gd name="T66" fmla="*/ 2147483647 w 1333"/>
                <a:gd name="T67" fmla="*/ 2147483647 h 739"/>
                <a:gd name="T68" fmla="*/ 2147483647 w 1333"/>
                <a:gd name="T69" fmla="*/ 2147483647 h 739"/>
                <a:gd name="T70" fmla="*/ 2147483647 w 1333"/>
                <a:gd name="T71" fmla="*/ 2147483647 h 739"/>
                <a:gd name="T72" fmla="*/ 2147483647 w 1333"/>
                <a:gd name="T73" fmla="*/ 2147483647 h 739"/>
                <a:gd name="T74" fmla="*/ 2147483647 w 1333"/>
                <a:gd name="T75" fmla="*/ 2147483647 h 739"/>
                <a:gd name="T76" fmla="*/ 2147483647 w 1333"/>
                <a:gd name="T77" fmla="*/ 2147483647 h 739"/>
                <a:gd name="T78" fmla="*/ 2147483647 w 1333"/>
                <a:gd name="T79" fmla="*/ 2147483647 h 739"/>
                <a:gd name="T80" fmla="*/ 2147483647 w 1333"/>
                <a:gd name="T81" fmla="*/ 2147483647 h 739"/>
                <a:gd name="T82" fmla="*/ 2147483647 w 1333"/>
                <a:gd name="T83" fmla="*/ 2147483647 h 739"/>
                <a:gd name="T84" fmla="*/ 2147483647 w 1333"/>
                <a:gd name="T85" fmla="*/ 2147483647 h 739"/>
                <a:gd name="T86" fmla="*/ 2147483647 w 1333"/>
                <a:gd name="T87" fmla="*/ 2147483647 h 73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333"/>
                <a:gd name="T133" fmla="*/ 0 h 739"/>
                <a:gd name="T134" fmla="*/ 1333 w 1333"/>
                <a:gd name="T135" fmla="*/ 739 h 73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333" h="739">
                  <a:moveTo>
                    <a:pt x="36" y="30"/>
                  </a:moveTo>
                  <a:lnTo>
                    <a:pt x="49" y="30"/>
                  </a:lnTo>
                  <a:lnTo>
                    <a:pt x="88" y="28"/>
                  </a:lnTo>
                  <a:lnTo>
                    <a:pt x="147" y="26"/>
                  </a:lnTo>
                  <a:lnTo>
                    <a:pt x="225" y="22"/>
                  </a:lnTo>
                  <a:lnTo>
                    <a:pt x="318" y="18"/>
                  </a:lnTo>
                  <a:lnTo>
                    <a:pt x="422" y="15"/>
                  </a:lnTo>
                  <a:lnTo>
                    <a:pt x="533" y="11"/>
                  </a:lnTo>
                  <a:lnTo>
                    <a:pt x="649" y="8"/>
                  </a:lnTo>
                  <a:lnTo>
                    <a:pt x="766" y="4"/>
                  </a:lnTo>
                  <a:lnTo>
                    <a:pt x="880" y="2"/>
                  </a:lnTo>
                  <a:lnTo>
                    <a:pt x="989" y="0"/>
                  </a:lnTo>
                  <a:lnTo>
                    <a:pt x="1090" y="0"/>
                  </a:lnTo>
                  <a:lnTo>
                    <a:pt x="1177" y="2"/>
                  </a:lnTo>
                  <a:lnTo>
                    <a:pt x="1249" y="5"/>
                  </a:lnTo>
                  <a:lnTo>
                    <a:pt x="1278" y="8"/>
                  </a:lnTo>
                  <a:lnTo>
                    <a:pt x="1301" y="10"/>
                  </a:lnTo>
                  <a:lnTo>
                    <a:pt x="1319" y="14"/>
                  </a:lnTo>
                  <a:lnTo>
                    <a:pt x="1331" y="17"/>
                  </a:lnTo>
                  <a:lnTo>
                    <a:pt x="1331" y="41"/>
                  </a:lnTo>
                  <a:lnTo>
                    <a:pt x="1332" y="107"/>
                  </a:lnTo>
                  <a:lnTo>
                    <a:pt x="1333" y="201"/>
                  </a:lnTo>
                  <a:lnTo>
                    <a:pt x="1333" y="313"/>
                  </a:lnTo>
                  <a:lnTo>
                    <a:pt x="1333" y="429"/>
                  </a:lnTo>
                  <a:lnTo>
                    <a:pt x="1330" y="539"/>
                  </a:lnTo>
                  <a:lnTo>
                    <a:pt x="1327" y="588"/>
                  </a:lnTo>
                  <a:lnTo>
                    <a:pt x="1324" y="630"/>
                  </a:lnTo>
                  <a:lnTo>
                    <a:pt x="1320" y="665"/>
                  </a:lnTo>
                  <a:lnTo>
                    <a:pt x="1316" y="691"/>
                  </a:lnTo>
                  <a:lnTo>
                    <a:pt x="0" y="739"/>
                  </a:lnTo>
                  <a:lnTo>
                    <a:pt x="0" y="710"/>
                  </a:lnTo>
                  <a:lnTo>
                    <a:pt x="0" y="631"/>
                  </a:lnTo>
                  <a:lnTo>
                    <a:pt x="1" y="519"/>
                  </a:lnTo>
                  <a:lnTo>
                    <a:pt x="3" y="391"/>
                  </a:lnTo>
                  <a:lnTo>
                    <a:pt x="5" y="325"/>
                  </a:lnTo>
                  <a:lnTo>
                    <a:pt x="7" y="262"/>
                  </a:lnTo>
                  <a:lnTo>
                    <a:pt x="9" y="201"/>
                  </a:lnTo>
                  <a:lnTo>
                    <a:pt x="14" y="147"/>
                  </a:lnTo>
                  <a:lnTo>
                    <a:pt x="18" y="102"/>
                  </a:lnTo>
                  <a:lnTo>
                    <a:pt x="23" y="66"/>
                  </a:lnTo>
                  <a:lnTo>
                    <a:pt x="25" y="51"/>
                  </a:lnTo>
                  <a:lnTo>
                    <a:pt x="29" y="40"/>
                  </a:lnTo>
                  <a:lnTo>
                    <a:pt x="32" y="34"/>
                  </a:lnTo>
                  <a:lnTo>
                    <a:pt x="36" y="30"/>
                  </a:lnTo>
                  <a:close/>
                </a:path>
              </a:pathLst>
            </a:custGeom>
            <a:solidFill>
              <a:srgbClr val="FFFFF5"/>
            </a:solidFill>
            <a:ln w="9525">
              <a:noFill/>
              <a:round/>
              <a:headEnd/>
              <a:tailEnd/>
            </a:ln>
          </p:spPr>
          <p:txBody>
            <a:bodyPr/>
            <a:lstStyle/>
            <a:p>
              <a:endParaRPr lang="zh-TW" altLang="en-US"/>
            </a:p>
          </p:txBody>
        </p:sp>
        <p:sp>
          <p:nvSpPr>
            <p:cNvPr id="101" name="Freeform 135"/>
            <p:cNvSpPr>
              <a:spLocks/>
            </p:cNvSpPr>
            <p:nvPr/>
          </p:nvSpPr>
          <p:spPr bwMode="auto">
            <a:xfrm>
              <a:off x="-1909763" y="1190625"/>
              <a:ext cx="204788" cy="49212"/>
            </a:xfrm>
            <a:custGeom>
              <a:avLst/>
              <a:gdLst>
                <a:gd name="T0" fmla="*/ 0 w 1160"/>
                <a:gd name="T1" fmla="*/ 0 h 277"/>
                <a:gd name="T2" fmla="*/ 2147483647 w 1160"/>
                <a:gd name="T3" fmla="*/ 0 h 277"/>
                <a:gd name="T4" fmla="*/ 2147483647 w 1160"/>
                <a:gd name="T5" fmla="*/ 2147483647 h 277"/>
                <a:gd name="T6" fmla="*/ 2147483647 w 1160"/>
                <a:gd name="T7" fmla="*/ 2147483647 h 277"/>
                <a:gd name="T8" fmla="*/ 2147483647 w 1160"/>
                <a:gd name="T9" fmla="*/ 2147483647 h 277"/>
                <a:gd name="T10" fmla="*/ 2147483647 w 1160"/>
                <a:gd name="T11" fmla="*/ 2147483647 h 277"/>
                <a:gd name="T12" fmla="*/ 2147483647 w 1160"/>
                <a:gd name="T13" fmla="*/ 2147483647 h 277"/>
                <a:gd name="T14" fmla="*/ 2147483647 w 1160"/>
                <a:gd name="T15" fmla="*/ 2147483647 h 277"/>
                <a:gd name="T16" fmla="*/ 2147483647 w 1160"/>
                <a:gd name="T17" fmla="*/ 2147483647 h 277"/>
                <a:gd name="T18" fmla="*/ 2147483647 w 1160"/>
                <a:gd name="T19" fmla="*/ 2147483647 h 277"/>
                <a:gd name="T20" fmla="*/ 2147483647 w 1160"/>
                <a:gd name="T21" fmla="*/ 2147483647 h 277"/>
                <a:gd name="T22" fmla="*/ 2147483647 w 1160"/>
                <a:gd name="T23" fmla="*/ 2147483647 h 277"/>
                <a:gd name="T24" fmla="*/ 2147483647 w 1160"/>
                <a:gd name="T25" fmla="*/ 2147483647 h 277"/>
                <a:gd name="T26" fmla="*/ 2147483647 w 1160"/>
                <a:gd name="T27" fmla="*/ 2147483647 h 277"/>
                <a:gd name="T28" fmla="*/ 2147483647 w 1160"/>
                <a:gd name="T29" fmla="*/ 2147483647 h 277"/>
                <a:gd name="T30" fmla="*/ 2147483647 w 1160"/>
                <a:gd name="T31" fmla="*/ 2147483647 h 277"/>
                <a:gd name="T32" fmla="*/ 2147483647 w 1160"/>
                <a:gd name="T33" fmla="*/ 2147483647 h 277"/>
                <a:gd name="T34" fmla="*/ 2147483647 w 1160"/>
                <a:gd name="T35" fmla="*/ 2147483647 h 277"/>
                <a:gd name="T36" fmla="*/ 2147483647 w 1160"/>
                <a:gd name="T37" fmla="*/ 2147483647 h 277"/>
                <a:gd name="T38" fmla="*/ 2147483647 w 1160"/>
                <a:gd name="T39" fmla="*/ 2147483647 h 277"/>
                <a:gd name="T40" fmla="*/ 2147483647 w 1160"/>
                <a:gd name="T41" fmla="*/ 2147483647 h 277"/>
                <a:gd name="T42" fmla="*/ 2147483647 w 1160"/>
                <a:gd name="T43" fmla="*/ 2147483647 h 277"/>
                <a:gd name="T44" fmla="*/ 2147483647 w 1160"/>
                <a:gd name="T45" fmla="*/ 2147483647 h 277"/>
                <a:gd name="T46" fmla="*/ 2147483647 w 1160"/>
                <a:gd name="T47" fmla="*/ 2147483647 h 277"/>
                <a:gd name="T48" fmla="*/ 2147483647 w 1160"/>
                <a:gd name="T49" fmla="*/ 2147483647 h 277"/>
                <a:gd name="T50" fmla="*/ 2147483647 w 1160"/>
                <a:gd name="T51" fmla="*/ 2147483647 h 277"/>
                <a:gd name="T52" fmla="*/ 2147483647 w 1160"/>
                <a:gd name="T53" fmla="*/ 2147483647 h 277"/>
                <a:gd name="T54" fmla="*/ 2147483647 w 1160"/>
                <a:gd name="T55" fmla="*/ 2147483647 h 277"/>
                <a:gd name="T56" fmla="*/ 2147483647 w 1160"/>
                <a:gd name="T57" fmla="*/ 2147483647 h 277"/>
                <a:gd name="T58" fmla="*/ 2147483647 w 1160"/>
                <a:gd name="T59" fmla="*/ 2147483647 h 277"/>
                <a:gd name="T60" fmla="*/ 2147483647 w 1160"/>
                <a:gd name="T61" fmla="*/ 2147483647 h 277"/>
                <a:gd name="T62" fmla="*/ 2147483647 w 1160"/>
                <a:gd name="T63" fmla="*/ 2147483647 h 277"/>
                <a:gd name="T64" fmla="*/ 2147483647 w 1160"/>
                <a:gd name="T65" fmla="*/ 2147483647 h 277"/>
                <a:gd name="T66" fmla="*/ 2147483647 w 1160"/>
                <a:gd name="T67" fmla="*/ 2147483647 h 277"/>
                <a:gd name="T68" fmla="*/ 2147483647 w 1160"/>
                <a:gd name="T69" fmla="*/ 2147483647 h 277"/>
                <a:gd name="T70" fmla="*/ 2147483647 w 1160"/>
                <a:gd name="T71" fmla="*/ 2147483647 h 277"/>
                <a:gd name="T72" fmla="*/ 2147483647 w 1160"/>
                <a:gd name="T73" fmla="*/ 2147483647 h 277"/>
                <a:gd name="T74" fmla="*/ 2147483647 w 1160"/>
                <a:gd name="T75" fmla="*/ 2147483647 h 277"/>
                <a:gd name="T76" fmla="*/ 0 w 1160"/>
                <a:gd name="T77" fmla="*/ 0 h 27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160"/>
                <a:gd name="T118" fmla="*/ 0 h 277"/>
                <a:gd name="T119" fmla="*/ 1160 w 1160"/>
                <a:gd name="T120" fmla="*/ 277 h 27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160" h="277">
                  <a:moveTo>
                    <a:pt x="0" y="0"/>
                  </a:moveTo>
                  <a:lnTo>
                    <a:pt x="8" y="0"/>
                  </a:lnTo>
                  <a:lnTo>
                    <a:pt x="31" y="4"/>
                  </a:lnTo>
                  <a:lnTo>
                    <a:pt x="70" y="8"/>
                  </a:lnTo>
                  <a:lnTo>
                    <a:pt x="119" y="15"/>
                  </a:lnTo>
                  <a:lnTo>
                    <a:pt x="181" y="24"/>
                  </a:lnTo>
                  <a:lnTo>
                    <a:pt x="252" y="34"/>
                  </a:lnTo>
                  <a:lnTo>
                    <a:pt x="331" y="47"/>
                  </a:lnTo>
                  <a:lnTo>
                    <a:pt x="417" y="63"/>
                  </a:lnTo>
                  <a:lnTo>
                    <a:pt x="507" y="80"/>
                  </a:lnTo>
                  <a:lnTo>
                    <a:pt x="601" y="100"/>
                  </a:lnTo>
                  <a:lnTo>
                    <a:pt x="650" y="112"/>
                  </a:lnTo>
                  <a:lnTo>
                    <a:pt x="698" y="123"/>
                  </a:lnTo>
                  <a:lnTo>
                    <a:pt x="747" y="135"/>
                  </a:lnTo>
                  <a:lnTo>
                    <a:pt x="795" y="149"/>
                  </a:lnTo>
                  <a:lnTo>
                    <a:pt x="843" y="161"/>
                  </a:lnTo>
                  <a:lnTo>
                    <a:pt x="892" y="176"/>
                  </a:lnTo>
                  <a:lnTo>
                    <a:pt x="938" y="191"/>
                  </a:lnTo>
                  <a:lnTo>
                    <a:pt x="985" y="207"/>
                  </a:lnTo>
                  <a:lnTo>
                    <a:pt x="1030" y="223"/>
                  </a:lnTo>
                  <a:lnTo>
                    <a:pt x="1075" y="240"/>
                  </a:lnTo>
                  <a:lnTo>
                    <a:pt x="1118" y="258"/>
                  </a:lnTo>
                  <a:lnTo>
                    <a:pt x="1160" y="277"/>
                  </a:lnTo>
                  <a:lnTo>
                    <a:pt x="1154" y="275"/>
                  </a:lnTo>
                  <a:lnTo>
                    <a:pt x="1140" y="271"/>
                  </a:lnTo>
                  <a:lnTo>
                    <a:pt x="1114" y="262"/>
                  </a:lnTo>
                  <a:lnTo>
                    <a:pt x="1080" y="251"/>
                  </a:lnTo>
                  <a:lnTo>
                    <a:pt x="1036" y="239"/>
                  </a:lnTo>
                  <a:lnTo>
                    <a:pt x="983" y="224"/>
                  </a:lnTo>
                  <a:lnTo>
                    <a:pt x="921" y="206"/>
                  </a:lnTo>
                  <a:lnTo>
                    <a:pt x="850" y="187"/>
                  </a:lnTo>
                  <a:lnTo>
                    <a:pt x="771" y="167"/>
                  </a:lnTo>
                  <a:lnTo>
                    <a:pt x="684" y="144"/>
                  </a:lnTo>
                  <a:lnTo>
                    <a:pt x="589" y="122"/>
                  </a:lnTo>
                  <a:lnTo>
                    <a:pt x="485" y="98"/>
                  </a:lnTo>
                  <a:lnTo>
                    <a:pt x="375" y="75"/>
                  </a:lnTo>
                  <a:lnTo>
                    <a:pt x="257" y="49"/>
                  </a:lnTo>
                  <a:lnTo>
                    <a:pt x="132" y="25"/>
                  </a:lnTo>
                  <a:lnTo>
                    <a:pt x="0" y="0"/>
                  </a:lnTo>
                  <a:close/>
                </a:path>
              </a:pathLst>
            </a:custGeom>
            <a:solidFill>
              <a:srgbClr val="CBADA3"/>
            </a:solidFill>
            <a:ln w="9525">
              <a:noFill/>
              <a:round/>
              <a:headEnd/>
              <a:tailEnd/>
            </a:ln>
          </p:spPr>
          <p:txBody>
            <a:bodyPr/>
            <a:lstStyle/>
            <a:p>
              <a:endParaRPr lang="zh-TW" altLang="en-US"/>
            </a:p>
          </p:txBody>
        </p:sp>
        <p:sp>
          <p:nvSpPr>
            <p:cNvPr id="102" name="Freeform 136"/>
            <p:cNvSpPr>
              <a:spLocks/>
            </p:cNvSpPr>
            <p:nvPr/>
          </p:nvSpPr>
          <p:spPr bwMode="auto">
            <a:xfrm>
              <a:off x="-1724025" y="1590675"/>
              <a:ext cx="26988" cy="125412"/>
            </a:xfrm>
            <a:custGeom>
              <a:avLst/>
              <a:gdLst>
                <a:gd name="T0" fmla="*/ 2147483647 w 155"/>
                <a:gd name="T1" fmla="*/ 2147483647 h 716"/>
                <a:gd name="T2" fmla="*/ 2147483647 w 155"/>
                <a:gd name="T3" fmla="*/ 2147483647 h 716"/>
                <a:gd name="T4" fmla="*/ 2147483647 w 155"/>
                <a:gd name="T5" fmla="*/ 2147483647 h 716"/>
                <a:gd name="T6" fmla="*/ 2147483647 w 155"/>
                <a:gd name="T7" fmla="*/ 2147483647 h 716"/>
                <a:gd name="T8" fmla="*/ 2147483647 w 155"/>
                <a:gd name="T9" fmla="*/ 2147483647 h 716"/>
                <a:gd name="T10" fmla="*/ 2147483647 w 155"/>
                <a:gd name="T11" fmla="*/ 2147483647 h 716"/>
                <a:gd name="T12" fmla="*/ 2147483647 w 155"/>
                <a:gd name="T13" fmla="*/ 0 h 716"/>
                <a:gd name="T14" fmla="*/ 2147483647 w 155"/>
                <a:gd name="T15" fmla="*/ 2147483647 h 716"/>
                <a:gd name="T16" fmla="*/ 2147483647 w 155"/>
                <a:gd name="T17" fmla="*/ 2147483647 h 716"/>
                <a:gd name="T18" fmla="*/ 2147483647 w 155"/>
                <a:gd name="T19" fmla="*/ 2147483647 h 716"/>
                <a:gd name="T20" fmla="*/ 2147483647 w 155"/>
                <a:gd name="T21" fmla="*/ 2147483647 h 716"/>
                <a:gd name="T22" fmla="*/ 2147483647 w 155"/>
                <a:gd name="T23" fmla="*/ 2147483647 h 716"/>
                <a:gd name="T24" fmla="*/ 2147483647 w 155"/>
                <a:gd name="T25" fmla="*/ 2147483647 h 716"/>
                <a:gd name="T26" fmla="*/ 2147483647 w 155"/>
                <a:gd name="T27" fmla="*/ 2147483647 h 716"/>
                <a:gd name="T28" fmla="*/ 2147483647 w 155"/>
                <a:gd name="T29" fmla="*/ 2147483647 h 716"/>
                <a:gd name="T30" fmla="*/ 2147483647 w 155"/>
                <a:gd name="T31" fmla="*/ 2147483647 h 716"/>
                <a:gd name="T32" fmla="*/ 2147483647 w 155"/>
                <a:gd name="T33" fmla="*/ 2147483647 h 716"/>
                <a:gd name="T34" fmla="*/ 2147483647 w 155"/>
                <a:gd name="T35" fmla="*/ 2147483647 h 716"/>
                <a:gd name="T36" fmla="*/ 2147483647 w 155"/>
                <a:gd name="T37" fmla="*/ 2147483647 h 716"/>
                <a:gd name="T38" fmla="*/ 2147483647 w 155"/>
                <a:gd name="T39" fmla="*/ 2147483647 h 716"/>
                <a:gd name="T40" fmla="*/ 2147483647 w 155"/>
                <a:gd name="T41" fmla="*/ 2147483647 h 716"/>
                <a:gd name="T42" fmla="*/ 2147483647 w 155"/>
                <a:gd name="T43" fmla="*/ 2147483647 h 716"/>
                <a:gd name="T44" fmla="*/ 2147483647 w 155"/>
                <a:gd name="T45" fmla="*/ 2147483647 h 716"/>
                <a:gd name="T46" fmla="*/ 2147483647 w 155"/>
                <a:gd name="T47" fmla="*/ 2147483647 h 716"/>
                <a:gd name="T48" fmla="*/ 2147483647 w 155"/>
                <a:gd name="T49" fmla="*/ 2147483647 h 716"/>
                <a:gd name="T50" fmla="*/ 2147483647 w 155"/>
                <a:gd name="T51" fmla="*/ 2147483647 h 716"/>
                <a:gd name="T52" fmla="*/ 2147483647 w 155"/>
                <a:gd name="T53" fmla="*/ 2147483647 h 716"/>
                <a:gd name="T54" fmla="*/ 2147483647 w 155"/>
                <a:gd name="T55" fmla="*/ 2147483647 h 716"/>
                <a:gd name="T56" fmla="*/ 2147483647 w 155"/>
                <a:gd name="T57" fmla="*/ 2147483647 h 716"/>
                <a:gd name="T58" fmla="*/ 2147483647 w 155"/>
                <a:gd name="T59" fmla="*/ 2147483647 h 716"/>
                <a:gd name="T60" fmla="*/ 2147483647 w 155"/>
                <a:gd name="T61" fmla="*/ 2147483647 h 716"/>
                <a:gd name="T62" fmla="*/ 2147483647 w 155"/>
                <a:gd name="T63" fmla="*/ 2147483647 h 716"/>
                <a:gd name="T64" fmla="*/ 2147483647 w 155"/>
                <a:gd name="T65" fmla="*/ 2147483647 h 716"/>
                <a:gd name="T66" fmla="*/ 2147483647 w 155"/>
                <a:gd name="T67" fmla="*/ 2147483647 h 716"/>
                <a:gd name="T68" fmla="*/ 2147483647 w 155"/>
                <a:gd name="T69" fmla="*/ 2147483647 h 716"/>
                <a:gd name="T70" fmla="*/ 2147483647 w 155"/>
                <a:gd name="T71" fmla="*/ 2147483647 h 716"/>
                <a:gd name="T72" fmla="*/ 0 w 155"/>
                <a:gd name="T73" fmla="*/ 2147483647 h 716"/>
                <a:gd name="T74" fmla="*/ 2147483647 w 155"/>
                <a:gd name="T75" fmla="*/ 2147483647 h 716"/>
                <a:gd name="T76" fmla="*/ 2147483647 w 155"/>
                <a:gd name="T77" fmla="*/ 2147483647 h 716"/>
                <a:gd name="T78" fmla="*/ 2147483647 w 155"/>
                <a:gd name="T79" fmla="*/ 2147483647 h 716"/>
                <a:gd name="T80" fmla="*/ 2147483647 w 155"/>
                <a:gd name="T81" fmla="*/ 2147483647 h 716"/>
                <a:gd name="T82" fmla="*/ 2147483647 w 155"/>
                <a:gd name="T83" fmla="*/ 2147483647 h 716"/>
                <a:gd name="T84" fmla="*/ 2147483647 w 155"/>
                <a:gd name="T85" fmla="*/ 2147483647 h 716"/>
                <a:gd name="T86" fmla="*/ 2147483647 w 155"/>
                <a:gd name="T87" fmla="*/ 2147483647 h 716"/>
                <a:gd name="T88" fmla="*/ 2147483647 w 155"/>
                <a:gd name="T89" fmla="*/ 2147483647 h 716"/>
                <a:gd name="T90" fmla="*/ 2147483647 w 155"/>
                <a:gd name="T91" fmla="*/ 2147483647 h 716"/>
                <a:gd name="T92" fmla="*/ 2147483647 w 155"/>
                <a:gd name="T93" fmla="*/ 2147483647 h 716"/>
                <a:gd name="T94" fmla="*/ 2147483647 w 155"/>
                <a:gd name="T95" fmla="*/ 2147483647 h 716"/>
                <a:gd name="T96" fmla="*/ 2147483647 w 155"/>
                <a:gd name="T97" fmla="*/ 2147483647 h 716"/>
                <a:gd name="T98" fmla="*/ 2147483647 w 155"/>
                <a:gd name="T99" fmla="*/ 2147483647 h 716"/>
                <a:gd name="T100" fmla="*/ 2147483647 w 155"/>
                <a:gd name="T101" fmla="*/ 2147483647 h 716"/>
                <a:gd name="T102" fmla="*/ 2147483647 w 155"/>
                <a:gd name="T103" fmla="*/ 2147483647 h 716"/>
                <a:gd name="T104" fmla="*/ 2147483647 w 155"/>
                <a:gd name="T105" fmla="*/ 2147483647 h 716"/>
                <a:gd name="T106" fmla="*/ 2147483647 w 155"/>
                <a:gd name="T107" fmla="*/ 2147483647 h 716"/>
                <a:gd name="T108" fmla="*/ 2147483647 w 155"/>
                <a:gd name="T109" fmla="*/ 2147483647 h 716"/>
                <a:gd name="T110" fmla="*/ 2147483647 w 155"/>
                <a:gd name="T111" fmla="*/ 2147483647 h 716"/>
                <a:gd name="T112" fmla="*/ 2147483647 w 155"/>
                <a:gd name="T113" fmla="*/ 2147483647 h 7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55"/>
                <a:gd name="T172" fmla="*/ 0 h 716"/>
                <a:gd name="T173" fmla="*/ 155 w 155"/>
                <a:gd name="T174" fmla="*/ 716 h 71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55" h="716">
                  <a:moveTo>
                    <a:pt x="54" y="17"/>
                  </a:moveTo>
                  <a:lnTo>
                    <a:pt x="56" y="15"/>
                  </a:lnTo>
                  <a:lnTo>
                    <a:pt x="63" y="8"/>
                  </a:lnTo>
                  <a:lnTo>
                    <a:pt x="69" y="6"/>
                  </a:lnTo>
                  <a:lnTo>
                    <a:pt x="75" y="3"/>
                  </a:lnTo>
                  <a:lnTo>
                    <a:pt x="81" y="1"/>
                  </a:lnTo>
                  <a:lnTo>
                    <a:pt x="89" y="0"/>
                  </a:lnTo>
                  <a:lnTo>
                    <a:pt x="96" y="1"/>
                  </a:lnTo>
                  <a:lnTo>
                    <a:pt x="104" y="4"/>
                  </a:lnTo>
                  <a:lnTo>
                    <a:pt x="111" y="8"/>
                  </a:lnTo>
                  <a:lnTo>
                    <a:pt x="119" y="16"/>
                  </a:lnTo>
                  <a:lnTo>
                    <a:pt x="127" y="27"/>
                  </a:lnTo>
                  <a:lnTo>
                    <a:pt x="134" y="41"/>
                  </a:lnTo>
                  <a:lnTo>
                    <a:pt x="141" y="58"/>
                  </a:lnTo>
                  <a:lnTo>
                    <a:pt x="147" y="81"/>
                  </a:lnTo>
                  <a:lnTo>
                    <a:pt x="150" y="93"/>
                  </a:lnTo>
                  <a:lnTo>
                    <a:pt x="152" y="108"/>
                  </a:lnTo>
                  <a:lnTo>
                    <a:pt x="153" y="123"/>
                  </a:lnTo>
                  <a:lnTo>
                    <a:pt x="155" y="140"/>
                  </a:lnTo>
                  <a:lnTo>
                    <a:pt x="153" y="177"/>
                  </a:lnTo>
                  <a:lnTo>
                    <a:pt x="151" y="217"/>
                  </a:lnTo>
                  <a:lnTo>
                    <a:pt x="146" y="262"/>
                  </a:lnTo>
                  <a:lnTo>
                    <a:pt x="140" y="307"/>
                  </a:lnTo>
                  <a:lnTo>
                    <a:pt x="131" y="354"/>
                  </a:lnTo>
                  <a:lnTo>
                    <a:pt x="121" y="401"/>
                  </a:lnTo>
                  <a:lnTo>
                    <a:pt x="109" y="450"/>
                  </a:lnTo>
                  <a:lnTo>
                    <a:pt x="96" y="497"/>
                  </a:lnTo>
                  <a:lnTo>
                    <a:pt x="82" y="541"/>
                  </a:lnTo>
                  <a:lnTo>
                    <a:pt x="67" y="585"/>
                  </a:lnTo>
                  <a:lnTo>
                    <a:pt x="59" y="605"/>
                  </a:lnTo>
                  <a:lnTo>
                    <a:pt x="51" y="624"/>
                  </a:lnTo>
                  <a:lnTo>
                    <a:pt x="43" y="643"/>
                  </a:lnTo>
                  <a:lnTo>
                    <a:pt x="35" y="660"/>
                  </a:lnTo>
                  <a:lnTo>
                    <a:pt x="26" y="676"/>
                  </a:lnTo>
                  <a:lnTo>
                    <a:pt x="18" y="691"/>
                  </a:lnTo>
                  <a:lnTo>
                    <a:pt x="8" y="704"/>
                  </a:lnTo>
                  <a:lnTo>
                    <a:pt x="0" y="716"/>
                  </a:lnTo>
                  <a:lnTo>
                    <a:pt x="7" y="695"/>
                  </a:lnTo>
                  <a:lnTo>
                    <a:pt x="24" y="638"/>
                  </a:lnTo>
                  <a:lnTo>
                    <a:pt x="35" y="598"/>
                  </a:lnTo>
                  <a:lnTo>
                    <a:pt x="45" y="553"/>
                  </a:lnTo>
                  <a:lnTo>
                    <a:pt x="57" y="502"/>
                  </a:lnTo>
                  <a:lnTo>
                    <a:pt x="68" y="449"/>
                  </a:lnTo>
                  <a:lnTo>
                    <a:pt x="77" y="393"/>
                  </a:lnTo>
                  <a:lnTo>
                    <a:pt x="85" y="335"/>
                  </a:lnTo>
                  <a:lnTo>
                    <a:pt x="88" y="305"/>
                  </a:lnTo>
                  <a:lnTo>
                    <a:pt x="90" y="276"/>
                  </a:lnTo>
                  <a:lnTo>
                    <a:pt x="91" y="248"/>
                  </a:lnTo>
                  <a:lnTo>
                    <a:pt x="92" y="219"/>
                  </a:lnTo>
                  <a:lnTo>
                    <a:pt x="91" y="191"/>
                  </a:lnTo>
                  <a:lnTo>
                    <a:pt x="90" y="163"/>
                  </a:lnTo>
                  <a:lnTo>
                    <a:pt x="87" y="137"/>
                  </a:lnTo>
                  <a:lnTo>
                    <a:pt x="82" y="110"/>
                  </a:lnTo>
                  <a:lnTo>
                    <a:pt x="77" y="85"/>
                  </a:lnTo>
                  <a:lnTo>
                    <a:pt x="71" y="61"/>
                  </a:lnTo>
                  <a:lnTo>
                    <a:pt x="63" y="38"/>
                  </a:lnTo>
                  <a:lnTo>
                    <a:pt x="54" y="17"/>
                  </a:lnTo>
                  <a:close/>
                </a:path>
              </a:pathLst>
            </a:custGeom>
            <a:solidFill>
              <a:srgbClr val="DB9874"/>
            </a:solidFill>
            <a:ln w="9525">
              <a:noFill/>
              <a:round/>
              <a:headEnd/>
              <a:tailEnd/>
            </a:ln>
          </p:spPr>
          <p:txBody>
            <a:bodyPr/>
            <a:lstStyle/>
            <a:p>
              <a:endParaRPr lang="zh-TW" altLang="en-US"/>
            </a:p>
          </p:txBody>
        </p:sp>
        <p:sp>
          <p:nvSpPr>
            <p:cNvPr id="103" name="Freeform 137"/>
            <p:cNvSpPr>
              <a:spLocks/>
            </p:cNvSpPr>
            <p:nvPr/>
          </p:nvSpPr>
          <p:spPr bwMode="auto">
            <a:xfrm>
              <a:off x="-1685925" y="1600200"/>
              <a:ext cx="28575" cy="127000"/>
            </a:xfrm>
            <a:custGeom>
              <a:avLst/>
              <a:gdLst>
                <a:gd name="T0" fmla="*/ 2147483647 w 155"/>
                <a:gd name="T1" fmla="*/ 2147483647 h 716"/>
                <a:gd name="T2" fmla="*/ 2147483647 w 155"/>
                <a:gd name="T3" fmla="*/ 2147483647 h 716"/>
                <a:gd name="T4" fmla="*/ 2147483647 w 155"/>
                <a:gd name="T5" fmla="*/ 2147483647 h 716"/>
                <a:gd name="T6" fmla="*/ 2147483647 w 155"/>
                <a:gd name="T7" fmla="*/ 2147483647 h 716"/>
                <a:gd name="T8" fmla="*/ 2147483647 w 155"/>
                <a:gd name="T9" fmla="*/ 2147483647 h 716"/>
                <a:gd name="T10" fmla="*/ 2147483647 w 155"/>
                <a:gd name="T11" fmla="*/ 2147483647 h 716"/>
                <a:gd name="T12" fmla="*/ 2147483647 w 155"/>
                <a:gd name="T13" fmla="*/ 0 h 716"/>
                <a:gd name="T14" fmla="*/ 2147483647 w 155"/>
                <a:gd name="T15" fmla="*/ 2147483647 h 716"/>
                <a:gd name="T16" fmla="*/ 2147483647 w 155"/>
                <a:gd name="T17" fmla="*/ 2147483647 h 716"/>
                <a:gd name="T18" fmla="*/ 2147483647 w 155"/>
                <a:gd name="T19" fmla="*/ 2147483647 h 716"/>
                <a:gd name="T20" fmla="*/ 2147483647 w 155"/>
                <a:gd name="T21" fmla="*/ 2147483647 h 716"/>
                <a:gd name="T22" fmla="*/ 2147483647 w 155"/>
                <a:gd name="T23" fmla="*/ 2147483647 h 716"/>
                <a:gd name="T24" fmla="*/ 2147483647 w 155"/>
                <a:gd name="T25" fmla="*/ 2147483647 h 716"/>
                <a:gd name="T26" fmla="*/ 2147483647 w 155"/>
                <a:gd name="T27" fmla="*/ 2147483647 h 716"/>
                <a:gd name="T28" fmla="*/ 2147483647 w 155"/>
                <a:gd name="T29" fmla="*/ 2147483647 h 716"/>
                <a:gd name="T30" fmla="*/ 2147483647 w 155"/>
                <a:gd name="T31" fmla="*/ 2147483647 h 716"/>
                <a:gd name="T32" fmla="*/ 2147483647 w 155"/>
                <a:gd name="T33" fmla="*/ 2147483647 h 716"/>
                <a:gd name="T34" fmla="*/ 2147483647 w 155"/>
                <a:gd name="T35" fmla="*/ 2147483647 h 716"/>
                <a:gd name="T36" fmla="*/ 2147483647 w 155"/>
                <a:gd name="T37" fmla="*/ 2147483647 h 716"/>
                <a:gd name="T38" fmla="*/ 2147483647 w 155"/>
                <a:gd name="T39" fmla="*/ 2147483647 h 716"/>
                <a:gd name="T40" fmla="*/ 2147483647 w 155"/>
                <a:gd name="T41" fmla="*/ 2147483647 h 716"/>
                <a:gd name="T42" fmla="*/ 2147483647 w 155"/>
                <a:gd name="T43" fmla="*/ 2147483647 h 716"/>
                <a:gd name="T44" fmla="*/ 2147483647 w 155"/>
                <a:gd name="T45" fmla="*/ 2147483647 h 716"/>
                <a:gd name="T46" fmla="*/ 2147483647 w 155"/>
                <a:gd name="T47" fmla="*/ 2147483647 h 716"/>
                <a:gd name="T48" fmla="*/ 2147483647 w 155"/>
                <a:gd name="T49" fmla="*/ 2147483647 h 716"/>
                <a:gd name="T50" fmla="*/ 2147483647 w 155"/>
                <a:gd name="T51" fmla="*/ 2147483647 h 716"/>
                <a:gd name="T52" fmla="*/ 2147483647 w 155"/>
                <a:gd name="T53" fmla="*/ 2147483647 h 716"/>
                <a:gd name="T54" fmla="*/ 2147483647 w 155"/>
                <a:gd name="T55" fmla="*/ 2147483647 h 716"/>
                <a:gd name="T56" fmla="*/ 2147483647 w 155"/>
                <a:gd name="T57" fmla="*/ 2147483647 h 716"/>
                <a:gd name="T58" fmla="*/ 2147483647 w 155"/>
                <a:gd name="T59" fmla="*/ 2147483647 h 716"/>
                <a:gd name="T60" fmla="*/ 2147483647 w 155"/>
                <a:gd name="T61" fmla="*/ 2147483647 h 716"/>
                <a:gd name="T62" fmla="*/ 2147483647 w 155"/>
                <a:gd name="T63" fmla="*/ 2147483647 h 716"/>
                <a:gd name="T64" fmla="*/ 2147483647 w 155"/>
                <a:gd name="T65" fmla="*/ 2147483647 h 716"/>
                <a:gd name="T66" fmla="*/ 2147483647 w 155"/>
                <a:gd name="T67" fmla="*/ 2147483647 h 716"/>
                <a:gd name="T68" fmla="*/ 2147483647 w 155"/>
                <a:gd name="T69" fmla="*/ 2147483647 h 716"/>
                <a:gd name="T70" fmla="*/ 2147483647 w 155"/>
                <a:gd name="T71" fmla="*/ 2147483647 h 716"/>
                <a:gd name="T72" fmla="*/ 0 w 155"/>
                <a:gd name="T73" fmla="*/ 2147483647 h 716"/>
                <a:gd name="T74" fmla="*/ 2147483647 w 155"/>
                <a:gd name="T75" fmla="*/ 2147483647 h 716"/>
                <a:gd name="T76" fmla="*/ 2147483647 w 155"/>
                <a:gd name="T77" fmla="*/ 2147483647 h 716"/>
                <a:gd name="T78" fmla="*/ 2147483647 w 155"/>
                <a:gd name="T79" fmla="*/ 2147483647 h 716"/>
                <a:gd name="T80" fmla="*/ 2147483647 w 155"/>
                <a:gd name="T81" fmla="*/ 2147483647 h 716"/>
                <a:gd name="T82" fmla="*/ 2147483647 w 155"/>
                <a:gd name="T83" fmla="*/ 2147483647 h 716"/>
                <a:gd name="T84" fmla="*/ 2147483647 w 155"/>
                <a:gd name="T85" fmla="*/ 2147483647 h 716"/>
                <a:gd name="T86" fmla="*/ 2147483647 w 155"/>
                <a:gd name="T87" fmla="*/ 2147483647 h 716"/>
                <a:gd name="T88" fmla="*/ 2147483647 w 155"/>
                <a:gd name="T89" fmla="*/ 2147483647 h 716"/>
                <a:gd name="T90" fmla="*/ 2147483647 w 155"/>
                <a:gd name="T91" fmla="*/ 2147483647 h 716"/>
                <a:gd name="T92" fmla="*/ 2147483647 w 155"/>
                <a:gd name="T93" fmla="*/ 2147483647 h 716"/>
                <a:gd name="T94" fmla="*/ 2147483647 w 155"/>
                <a:gd name="T95" fmla="*/ 2147483647 h 716"/>
                <a:gd name="T96" fmla="*/ 2147483647 w 155"/>
                <a:gd name="T97" fmla="*/ 2147483647 h 716"/>
                <a:gd name="T98" fmla="*/ 2147483647 w 155"/>
                <a:gd name="T99" fmla="*/ 2147483647 h 716"/>
                <a:gd name="T100" fmla="*/ 2147483647 w 155"/>
                <a:gd name="T101" fmla="*/ 2147483647 h 716"/>
                <a:gd name="T102" fmla="*/ 2147483647 w 155"/>
                <a:gd name="T103" fmla="*/ 2147483647 h 716"/>
                <a:gd name="T104" fmla="*/ 2147483647 w 155"/>
                <a:gd name="T105" fmla="*/ 2147483647 h 716"/>
                <a:gd name="T106" fmla="*/ 2147483647 w 155"/>
                <a:gd name="T107" fmla="*/ 2147483647 h 716"/>
                <a:gd name="T108" fmla="*/ 2147483647 w 155"/>
                <a:gd name="T109" fmla="*/ 2147483647 h 716"/>
                <a:gd name="T110" fmla="*/ 2147483647 w 155"/>
                <a:gd name="T111" fmla="*/ 2147483647 h 716"/>
                <a:gd name="T112" fmla="*/ 2147483647 w 155"/>
                <a:gd name="T113" fmla="*/ 2147483647 h 7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55"/>
                <a:gd name="T172" fmla="*/ 0 h 716"/>
                <a:gd name="T173" fmla="*/ 155 w 155"/>
                <a:gd name="T174" fmla="*/ 716 h 71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55" h="716">
                  <a:moveTo>
                    <a:pt x="54" y="17"/>
                  </a:moveTo>
                  <a:lnTo>
                    <a:pt x="56" y="15"/>
                  </a:lnTo>
                  <a:lnTo>
                    <a:pt x="64" y="9"/>
                  </a:lnTo>
                  <a:lnTo>
                    <a:pt x="69" y="6"/>
                  </a:lnTo>
                  <a:lnTo>
                    <a:pt x="75" y="4"/>
                  </a:lnTo>
                  <a:lnTo>
                    <a:pt x="82" y="1"/>
                  </a:lnTo>
                  <a:lnTo>
                    <a:pt x="89" y="0"/>
                  </a:lnTo>
                  <a:lnTo>
                    <a:pt x="97" y="1"/>
                  </a:lnTo>
                  <a:lnTo>
                    <a:pt x="104" y="4"/>
                  </a:lnTo>
                  <a:lnTo>
                    <a:pt x="111" y="9"/>
                  </a:lnTo>
                  <a:lnTo>
                    <a:pt x="120" y="16"/>
                  </a:lnTo>
                  <a:lnTo>
                    <a:pt x="127" y="27"/>
                  </a:lnTo>
                  <a:lnTo>
                    <a:pt x="135" y="41"/>
                  </a:lnTo>
                  <a:lnTo>
                    <a:pt x="141" y="59"/>
                  </a:lnTo>
                  <a:lnTo>
                    <a:pt x="147" y="81"/>
                  </a:lnTo>
                  <a:lnTo>
                    <a:pt x="151" y="94"/>
                  </a:lnTo>
                  <a:lnTo>
                    <a:pt x="153" y="108"/>
                  </a:lnTo>
                  <a:lnTo>
                    <a:pt x="154" y="123"/>
                  </a:lnTo>
                  <a:lnTo>
                    <a:pt x="155" y="140"/>
                  </a:lnTo>
                  <a:lnTo>
                    <a:pt x="154" y="177"/>
                  </a:lnTo>
                  <a:lnTo>
                    <a:pt x="152" y="217"/>
                  </a:lnTo>
                  <a:lnTo>
                    <a:pt x="146" y="261"/>
                  </a:lnTo>
                  <a:lnTo>
                    <a:pt x="140" y="308"/>
                  </a:lnTo>
                  <a:lnTo>
                    <a:pt x="132" y="354"/>
                  </a:lnTo>
                  <a:lnTo>
                    <a:pt x="121" y="402"/>
                  </a:lnTo>
                  <a:lnTo>
                    <a:pt x="109" y="449"/>
                  </a:lnTo>
                  <a:lnTo>
                    <a:pt x="97" y="497"/>
                  </a:lnTo>
                  <a:lnTo>
                    <a:pt x="83" y="542"/>
                  </a:lnTo>
                  <a:lnTo>
                    <a:pt x="68" y="585"/>
                  </a:lnTo>
                  <a:lnTo>
                    <a:pt x="60" y="605"/>
                  </a:lnTo>
                  <a:lnTo>
                    <a:pt x="51" y="624"/>
                  </a:lnTo>
                  <a:lnTo>
                    <a:pt x="44" y="642"/>
                  </a:lnTo>
                  <a:lnTo>
                    <a:pt x="35" y="660"/>
                  </a:lnTo>
                  <a:lnTo>
                    <a:pt x="27" y="676"/>
                  </a:lnTo>
                  <a:lnTo>
                    <a:pt x="18" y="691"/>
                  </a:lnTo>
                  <a:lnTo>
                    <a:pt x="9" y="704"/>
                  </a:lnTo>
                  <a:lnTo>
                    <a:pt x="0" y="716"/>
                  </a:lnTo>
                  <a:lnTo>
                    <a:pt x="8" y="695"/>
                  </a:lnTo>
                  <a:lnTo>
                    <a:pt x="25" y="638"/>
                  </a:lnTo>
                  <a:lnTo>
                    <a:pt x="35" y="598"/>
                  </a:lnTo>
                  <a:lnTo>
                    <a:pt x="47" y="553"/>
                  </a:lnTo>
                  <a:lnTo>
                    <a:pt x="57" y="502"/>
                  </a:lnTo>
                  <a:lnTo>
                    <a:pt x="68" y="448"/>
                  </a:lnTo>
                  <a:lnTo>
                    <a:pt x="78" y="392"/>
                  </a:lnTo>
                  <a:lnTo>
                    <a:pt x="85" y="335"/>
                  </a:lnTo>
                  <a:lnTo>
                    <a:pt x="88" y="305"/>
                  </a:lnTo>
                  <a:lnTo>
                    <a:pt x="90" y="277"/>
                  </a:lnTo>
                  <a:lnTo>
                    <a:pt x="91" y="247"/>
                  </a:lnTo>
                  <a:lnTo>
                    <a:pt x="92" y="219"/>
                  </a:lnTo>
                  <a:lnTo>
                    <a:pt x="91" y="191"/>
                  </a:lnTo>
                  <a:lnTo>
                    <a:pt x="90" y="163"/>
                  </a:lnTo>
                  <a:lnTo>
                    <a:pt x="87" y="136"/>
                  </a:lnTo>
                  <a:lnTo>
                    <a:pt x="83" y="110"/>
                  </a:lnTo>
                  <a:lnTo>
                    <a:pt x="79" y="85"/>
                  </a:lnTo>
                  <a:lnTo>
                    <a:pt x="71" y="62"/>
                  </a:lnTo>
                  <a:lnTo>
                    <a:pt x="64" y="38"/>
                  </a:lnTo>
                  <a:lnTo>
                    <a:pt x="54" y="17"/>
                  </a:lnTo>
                  <a:close/>
                </a:path>
              </a:pathLst>
            </a:custGeom>
            <a:solidFill>
              <a:srgbClr val="DB9874"/>
            </a:solidFill>
            <a:ln w="9525">
              <a:noFill/>
              <a:round/>
              <a:headEnd/>
              <a:tailEnd/>
            </a:ln>
          </p:spPr>
          <p:txBody>
            <a:bodyPr/>
            <a:lstStyle/>
            <a:p>
              <a:endParaRPr lang="zh-TW" altLang="en-US"/>
            </a:p>
          </p:txBody>
        </p:sp>
        <p:sp>
          <p:nvSpPr>
            <p:cNvPr id="104" name="Freeform 138"/>
            <p:cNvSpPr>
              <a:spLocks/>
            </p:cNvSpPr>
            <p:nvPr/>
          </p:nvSpPr>
          <p:spPr bwMode="auto">
            <a:xfrm>
              <a:off x="-1649413" y="1616075"/>
              <a:ext cx="26988" cy="127000"/>
            </a:xfrm>
            <a:custGeom>
              <a:avLst/>
              <a:gdLst>
                <a:gd name="T0" fmla="*/ 2147483647 w 153"/>
                <a:gd name="T1" fmla="*/ 2147483647 h 716"/>
                <a:gd name="T2" fmla="*/ 2147483647 w 153"/>
                <a:gd name="T3" fmla="*/ 2147483647 h 716"/>
                <a:gd name="T4" fmla="*/ 2147483647 w 153"/>
                <a:gd name="T5" fmla="*/ 2147483647 h 716"/>
                <a:gd name="T6" fmla="*/ 2147483647 w 153"/>
                <a:gd name="T7" fmla="*/ 2147483647 h 716"/>
                <a:gd name="T8" fmla="*/ 2147483647 w 153"/>
                <a:gd name="T9" fmla="*/ 2147483647 h 716"/>
                <a:gd name="T10" fmla="*/ 2147483647 w 153"/>
                <a:gd name="T11" fmla="*/ 2147483647 h 716"/>
                <a:gd name="T12" fmla="*/ 2147483647 w 153"/>
                <a:gd name="T13" fmla="*/ 0 h 716"/>
                <a:gd name="T14" fmla="*/ 2147483647 w 153"/>
                <a:gd name="T15" fmla="*/ 2147483647 h 716"/>
                <a:gd name="T16" fmla="*/ 2147483647 w 153"/>
                <a:gd name="T17" fmla="*/ 2147483647 h 716"/>
                <a:gd name="T18" fmla="*/ 2147483647 w 153"/>
                <a:gd name="T19" fmla="*/ 2147483647 h 716"/>
                <a:gd name="T20" fmla="*/ 2147483647 w 153"/>
                <a:gd name="T21" fmla="*/ 2147483647 h 716"/>
                <a:gd name="T22" fmla="*/ 2147483647 w 153"/>
                <a:gd name="T23" fmla="*/ 2147483647 h 716"/>
                <a:gd name="T24" fmla="*/ 2147483647 w 153"/>
                <a:gd name="T25" fmla="*/ 2147483647 h 716"/>
                <a:gd name="T26" fmla="*/ 2147483647 w 153"/>
                <a:gd name="T27" fmla="*/ 2147483647 h 716"/>
                <a:gd name="T28" fmla="*/ 2147483647 w 153"/>
                <a:gd name="T29" fmla="*/ 2147483647 h 716"/>
                <a:gd name="T30" fmla="*/ 2147483647 w 153"/>
                <a:gd name="T31" fmla="*/ 2147483647 h 716"/>
                <a:gd name="T32" fmla="*/ 2147483647 w 153"/>
                <a:gd name="T33" fmla="*/ 2147483647 h 716"/>
                <a:gd name="T34" fmla="*/ 2147483647 w 153"/>
                <a:gd name="T35" fmla="*/ 2147483647 h 716"/>
                <a:gd name="T36" fmla="*/ 2147483647 w 153"/>
                <a:gd name="T37" fmla="*/ 2147483647 h 716"/>
                <a:gd name="T38" fmla="*/ 2147483647 w 153"/>
                <a:gd name="T39" fmla="*/ 2147483647 h 716"/>
                <a:gd name="T40" fmla="*/ 2147483647 w 153"/>
                <a:gd name="T41" fmla="*/ 2147483647 h 716"/>
                <a:gd name="T42" fmla="*/ 2147483647 w 153"/>
                <a:gd name="T43" fmla="*/ 2147483647 h 716"/>
                <a:gd name="T44" fmla="*/ 2147483647 w 153"/>
                <a:gd name="T45" fmla="*/ 2147483647 h 716"/>
                <a:gd name="T46" fmla="*/ 2147483647 w 153"/>
                <a:gd name="T47" fmla="*/ 2147483647 h 716"/>
                <a:gd name="T48" fmla="*/ 2147483647 w 153"/>
                <a:gd name="T49" fmla="*/ 2147483647 h 716"/>
                <a:gd name="T50" fmla="*/ 2147483647 w 153"/>
                <a:gd name="T51" fmla="*/ 2147483647 h 716"/>
                <a:gd name="T52" fmla="*/ 2147483647 w 153"/>
                <a:gd name="T53" fmla="*/ 2147483647 h 716"/>
                <a:gd name="T54" fmla="*/ 2147483647 w 153"/>
                <a:gd name="T55" fmla="*/ 2147483647 h 716"/>
                <a:gd name="T56" fmla="*/ 2147483647 w 153"/>
                <a:gd name="T57" fmla="*/ 2147483647 h 716"/>
                <a:gd name="T58" fmla="*/ 2147483647 w 153"/>
                <a:gd name="T59" fmla="*/ 2147483647 h 716"/>
                <a:gd name="T60" fmla="*/ 2147483647 w 153"/>
                <a:gd name="T61" fmla="*/ 2147483647 h 716"/>
                <a:gd name="T62" fmla="*/ 2147483647 w 153"/>
                <a:gd name="T63" fmla="*/ 2147483647 h 716"/>
                <a:gd name="T64" fmla="*/ 2147483647 w 153"/>
                <a:gd name="T65" fmla="*/ 2147483647 h 716"/>
                <a:gd name="T66" fmla="*/ 2147483647 w 153"/>
                <a:gd name="T67" fmla="*/ 2147483647 h 716"/>
                <a:gd name="T68" fmla="*/ 2147483647 w 153"/>
                <a:gd name="T69" fmla="*/ 2147483647 h 716"/>
                <a:gd name="T70" fmla="*/ 2147483647 w 153"/>
                <a:gd name="T71" fmla="*/ 2147483647 h 716"/>
                <a:gd name="T72" fmla="*/ 0 w 153"/>
                <a:gd name="T73" fmla="*/ 2147483647 h 716"/>
                <a:gd name="T74" fmla="*/ 2147483647 w 153"/>
                <a:gd name="T75" fmla="*/ 2147483647 h 716"/>
                <a:gd name="T76" fmla="*/ 2147483647 w 153"/>
                <a:gd name="T77" fmla="*/ 2147483647 h 716"/>
                <a:gd name="T78" fmla="*/ 2147483647 w 153"/>
                <a:gd name="T79" fmla="*/ 2147483647 h 716"/>
                <a:gd name="T80" fmla="*/ 2147483647 w 153"/>
                <a:gd name="T81" fmla="*/ 2147483647 h 716"/>
                <a:gd name="T82" fmla="*/ 2147483647 w 153"/>
                <a:gd name="T83" fmla="*/ 2147483647 h 716"/>
                <a:gd name="T84" fmla="*/ 2147483647 w 153"/>
                <a:gd name="T85" fmla="*/ 2147483647 h 716"/>
                <a:gd name="T86" fmla="*/ 2147483647 w 153"/>
                <a:gd name="T87" fmla="*/ 2147483647 h 716"/>
                <a:gd name="T88" fmla="*/ 2147483647 w 153"/>
                <a:gd name="T89" fmla="*/ 2147483647 h 716"/>
                <a:gd name="T90" fmla="*/ 2147483647 w 153"/>
                <a:gd name="T91" fmla="*/ 2147483647 h 716"/>
                <a:gd name="T92" fmla="*/ 2147483647 w 153"/>
                <a:gd name="T93" fmla="*/ 2147483647 h 716"/>
                <a:gd name="T94" fmla="*/ 2147483647 w 153"/>
                <a:gd name="T95" fmla="*/ 2147483647 h 716"/>
                <a:gd name="T96" fmla="*/ 2147483647 w 153"/>
                <a:gd name="T97" fmla="*/ 2147483647 h 716"/>
                <a:gd name="T98" fmla="*/ 2147483647 w 153"/>
                <a:gd name="T99" fmla="*/ 2147483647 h 716"/>
                <a:gd name="T100" fmla="*/ 2147483647 w 153"/>
                <a:gd name="T101" fmla="*/ 2147483647 h 716"/>
                <a:gd name="T102" fmla="*/ 2147483647 w 153"/>
                <a:gd name="T103" fmla="*/ 2147483647 h 716"/>
                <a:gd name="T104" fmla="*/ 2147483647 w 153"/>
                <a:gd name="T105" fmla="*/ 2147483647 h 716"/>
                <a:gd name="T106" fmla="*/ 2147483647 w 153"/>
                <a:gd name="T107" fmla="*/ 2147483647 h 716"/>
                <a:gd name="T108" fmla="*/ 2147483647 w 153"/>
                <a:gd name="T109" fmla="*/ 2147483647 h 716"/>
                <a:gd name="T110" fmla="*/ 2147483647 w 153"/>
                <a:gd name="T111" fmla="*/ 2147483647 h 716"/>
                <a:gd name="T112" fmla="*/ 2147483647 w 153"/>
                <a:gd name="T113" fmla="*/ 2147483647 h 7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53"/>
                <a:gd name="T172" fmla="*/ 0 h 716"/>
                <a:gd name="T173" fmla="*/ 153 w 153"/>
                <a:gd name="T174" fmla="*/ 716 h 71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53" h="716">
                  <a:moveTo>
                    <a:pt x="54" y="17"/>
                  </a:moveTo>
                  <a:lnTo>
                    <a:pt x="56" y="15"/>
                  </a:lnTo>
                  <a:lnTo>
                    <a:pt x="63" y="9"/>
                  </a:lnTo>
                  <a:lnTo>
                    <a:pt x="69" y="6"/>
                  </a:lnTo>
                  <a:lnTo>
                    <a:pt x="75" y="3"/>
                  </a:lnTo>
                  <a:lnTo>
                    <a:pt x="81" y="1"/>
                  </a:lnTo>
                  <a:lnTo>
                    <a:pt x="89" y="0"/>
                  </a:lnTo>
                  <a:lnTo>
                    <a:pt x="96" y="1"/>
                  </a:lnTo>
                  <a:lnTo>
                    <a:pt x="104" y="4"/>
                  </a:lnTo>
                  <a:lnTo>
                    <a:pt x="111" y="9"/>
                  </a:lnTo>
                  <a:lnTo>
                    <a:pt x="118" y="16"/>
                  </a:lnTo>
                  <a:lnTo>
                    <a:pt x="127" y="27"/>
                  </a:lnTo>
                  <a:lnTo>
                    <a:pt x="134" y="41"/>
                  </a:lnTo>
                  <a:lnTo>
                    <a:pt x="141" y="58"/>
                  </a:lnTo>
                  <a:lnTo>
                    <a:pt x="147" y="81"/>
                  </a:lnTo>
                  <a:lnTo>
                    <a:pt x="150" y="93"/>
                  </a:lnTo>
                  <a:lnTo>
                    <a:pt x="152" y="108"/>
                  </a:lnTo>
                  <a:lnTo>
                    <a:pt x="153" y="123"/>
                  </a:lnTo>
                  <a:lnTo>
                    <a:pt x="153" y="140"/>
                  </a:lnTo>
                  <a:lnTo>
                    <a:pt x="153" y="177"/>
                  </a:lnTo>
                  <a:lnTo>
                    <a:pt x="151" y="217"/>
                  </a:lnTo>
                  <a:lnTo>
                    <a:pt x="146" y="262"/>
                  </a:lnTo>
                  <a:lnTo>
                    <a:pt x="140" y="307"/>
                  </a:lnTo>
                  <a:lnTo>
                    <a:pt x="131" y="354"/>
                  </a:lnTo>
                  <a:lnTo>
                    <a:pt x="120" y="402"/>
                  </a:lnTo>
                  <a:lnTo>
                    <a:pt x="109" y="450"/>
                  </a:lnTo>
                  <a:lnTo>
                    <a:pt x="96" y="497"/>
                  </a:lnTo>
                  <a:lnTo>
                    <a:pt x="82" y="541"/>
                  </a:lnTo>
                  <a:lnTo>
                    <a:pt x="66" y="585"/>
                  </a:lnTo>
                  <a:lnTo>
                    <a:pt x="59" y="605"/>
                  </a:lnTo>
                  <a:lnTo>
                    <a:pt x="51" y="624"/>
                  </a:lnTo>
                  <a:lnTo>
                    <a:pt x="43" y="643"/>
                  </a:lnTo>
                  <a:lnTo>
                    <a:pt x="35" y="660"/>
                  </a:lnTo>
                  <a:lnTo>
                    <a:pt x="26" y="676"/>
                  </a:lnTo>
                  <a:lnTo>
                    <a:pt x="18" y="691"/>
                  </a:lnTo>
                  <a:lnTo>
                    <a:pt x="8" y="704"/>
                  </a:lnTo>
                  <a:lnTo>
                    <a:pt x="0" y="716"/>
                  </a:lnTo>
                  <a:lnTo>
                    <a:pt x="7" y="695"/>
                  </a:lnTo>
                  <a:lnTo>
                    <a:pt x="24" y="638"/>
                  </a:lnTo>
                  <a:lnTo>
                    <a:pt x="35" y="599"/>
                  </a:lnTo>
                  <a:lnTo>
                    <a:pt x="45" y="553"/>
                  </a:lnTo>
                  <a:lnTo>
                    <a:pt x="57" y="503"/>
                  </a:lnTo>
                  <a:lnTo>
                    <a:pt x="68" y="449"/>
                  </a:lnTo>
                  <a:lnTo>
                    <a:pt x="77" y="393"/>
                  </a:lnTo>
                  <a:lnTo>
                    <a:pt x="84" y="335"/>
                  </a:lnTo>
                  <a:lnTo>
                    <a:pt x="88" y="306"/>
                  </a:lnTo>
                  <a:lnTo>
                    <a:pt x="90" y="277"/>
                  </a:lnTo>
                  <a:lnTo>
                    <a:pt x="91" y="248"/>
                  </a:lnTo>
                  <a:lnTo>
                    <a:pt x="92" y="219"/>
                  </a:lnTo>
                  <a:lnTo>
                    <a:pt x="91" y="191"/>
                  </a:lnTo>
                  <a:lnTo>
                    <a:pt x="90" y="163"/>
                  </a:lnTo>
                  <a:lnTo>
                    <a:pt x="87" y="137"/>
                  </a:lnTo>
                  <a:lnTo>
                    <a:pt x="82" y="110"/>
                  </a:lnTo>
                  <a:lnTo>
                    <a:pt x="77" y="85"/>
                  </a:lnTo>
                  <a:lnTo>
                    <a:pt x="71" y="62"/>
                  </a:lnTo>
                  <a:lnTo>
                    <a:pt x="63" y="38"/>
                  </a:lnTo>
                  <a:lnTo>
                    <a:pt x="54" y="17"/>
                  </a:lnTo>
                  <a:close/>
                </a:path>
              </a:pathLst>
            </a:custGeom>
            <a:solidFill>
              <a:srgbClr val="DB9874"/>
            </a:solidFill>
            <a:ln w="9525">
              <a:noFill/>
              <a:round/>
              <a:headEnd/>
              <a:tailEnd/>
            </a:ln>
          </p:spPr>
          <p:txBody>
            <a:bodyPr/>
            <a:lstStyle/>
            <a:p>
              <a:endParaRPr lang="zh-TW" altLang="en-US"/>
            </a:p>
          </p:txBody>
        </p:sp>
        <p:sp>
          <p:nvSpPr>
            <p:cNvPr id="105" name="Freeform 139"/>
            <p:cNvSpPr>
              <a:spLocks/>
            </p:cNvSpPr>
            <p:nvPr/>
          </p:nvSpPr>
          <p:spPr bwMode="auto">
            <a:xfrm>
              <a:off x="-1287463" y="1309688"/>
              <a:ext cx="106363" cy="74612"/>
            </a:xfrm>
            <a:custGeom>
              <a:avLst/>
              <a:gdLst>
                <a:gd name="T0" fmla="*/ 2147483647 w 602"/>
                <a:gd name="T1" fmla="*/ 2147483647 h 421"/>
                <a:gd name="T2" fmla="*/ 2147483647 w 602"/>
                <a:gd name="T3" fmla="*/ 2147483647 h 421"/>
                <a:gd name="T4" fmla="*/ 2147483647 w 602"/>
                <a:gd name="T5" fmla="*/ 2147483647 h 421"/>
                <a:gd name="T6" fmla="*/ 2147483647 w 602"/>
                <a:gd name="T7" fmla="*/ 2147483647 h 421"/>
                <a:gd name="T8" fmla="*/ 2147483647 w 602"/>
                <a:gd name="T9" fmla="*/ 2147483647 h 421"/>
                <a:gd name="T10" fmla="*/ 2147483647 w 602"/>
                <a:gd name="T11" fmla="*/ 2147483647 h 421"/>
                <a:gd name="T12" fmla="*/ 2147483647 w 602"/>
                <a:gd name="T13" fmla="*/ 2147483647 h 421"/>
                <a:gd name="T14" fmla="*/ 2147483647 w 602"/>
                <a:gd name="T15" fmla="*/ 2147483647 h 421"/>
                <a:gd name="T16" fmla="*/ 2147483647 w 602"/>
                <a:gd name="T17" fmla="*/ 2147483647 h 421"/>
                <a:gd name="T18" fmla="*/ 2147483647 w 602"/>
                <a:gd name="T19" fmla="*/ 2147483647 h 421"/>
                <a:gd name="T20" fmla="*/ 2147483647 w 602"/>
                <a:gd name="T21" fmla="*/ 2147483647 h 421"/>
                <a:gd name="T22" fmla="*/ 2147483647 w 602"/>
                <a:gd name="T23" fmla="*/ 2147483647 h 421"/>
                <a:gd name="T24" fmla="*/ 2147483647 w 602"/>
                <a:gd name="T25" fmla="*/ 2147483647 h 421"/>
                <a:gd name="T26" fmla="*/ 2147483647 w 602"/>
                <a:gd name="T27" fmla="*/ 2147483647 h 421"/>
                <a:gd name="T28" fmla="*/ 2147483647 w 602"/>
                <a:gd name="T29" fmla="*/ 2147483647 h 421"/>
                <a:gd name="T30" fmla="*/ 2147483647 w 602"/>
                <a:gd name="T31" fmla="*/ 2147483647 h 421"/>
                <a:gd name="T32" fmla="*/ 2147483647 w 602"/>
                <a:gd name="T33" fmla="*/ 2147483647 h 421"/>
                <a:gd name="T34" fmla="*/ 2147483647 w 602"/>
                <a:gd name="T35" fmla="*/ 2147483647 h 421"/>
                <a:gd name="T36" fmla="*/ 2147483647 w 602"/>
                <a:gd name="T37" fmla="*/ 2147483647 h 421"/>
                <a:gd name="T38" fmla="*/ 2147483647 w 602"/>
                <a:gd name="T39" fmla="*/ 2147483647 h 421"/>
                <a:gd name="T40" fmla="*/ 2147483647 w 602"/>
                <a:gd name="T41" fmla="*/ 2147483647 h 421"/>
                <a:gd name="T42" fmla="*/ 2147483647 w 602"/>
                <a:gd name="T43" fmla="*/ 2147483647 h 421"/>
                <a:gd name="T44" fmla="*/ 2147483647 w 602"/>
                <a:gd name="T45" fmla="*/ 2147483647 h 421"/>
                <a:gd name="T46" fmla="*/ 2147483647 w 602"/>
                <a:gd name="T47" fmla="*/ 2147483647 h 421"/>
                <a:gd name="T48" fmla="*/ 2147483647 w 602"/>
                <a:gd name="T49" fmla="*/ 2147483647 h 421"/>
                <a:gd name="T50" fmla="*/ 2147483647 w 602"/>
                <a:gd name="T51" fmla="*/ 2147483647 h 421"/>
                <a:gd name="T52" fmla="*/ 2147483647 w 602"/>
                <a:gd name="T53" fmla="*/ 2147483647 h 421"/>
                <a:gd name="T54" fmla="*/ 2147483647 w 602"/>
                <a:gd name="T55" fmla="*/ 2147483647 h 421"/>
                <a:gd name="T56" fmla="*/ 2147483647 w 602"/>
                <a:gd name="T57" fmla="*/ 2147483647 h 421"/>
                <a:gd name="T58" fmla="*/ 2147483647 w 602"/>
                <a:gd name="T59" fmla="*/ 2147483647 h 421"/>
                <a:gd name="T60" fmla="*/ 2147483647 w 602"/>
                <a:gd name="T61" fmla="*/ 2147483647 h 421"/>
                <a:gd name="T62" fmla="*/ 2147483647 w 602"/>
                <a:gd name="T63" fmla="*/ 2147483647 h 421"/>
                <a:gd name="T64" fmla="*/ 2147483647 w 602"/>
                <a:gd name="T65" fmla="*/ 2147483647 h 421"/>
                <a:gd name="T66" fmla="*/ 2147483647 w 602"/>
                <a:gd name="T67" fmla="*/ 2147483647 h 421"/>
                <a:gd name="T68" fmla="*/ 2147483647 w 602"/>
                <a:gd name="T69" fmla="*/ 2147483647 h 421"/>
                <a:gd name="T70" fmla="*/ 2147483647 w 602"/>
                <a:gd name="T71" fmla="*/ 2147483647 h 421"/>
                <a:gd name="T72" fmla="*/ 2147483647 w 602"/>
                <a:gd name="T73" fmla="*/ 2147483647 h 421"/>
                <a:gd name="T74" fmla="*/ 2147483647 w 602"/>
                <a:gd name="T75" fmla="*/ 2147483647 h 421"/>
                <a:gd name="T76" fmla="*/ 2147483647 w 602"/>
                <a:gd name="T77" fmla="*/ 2147483647 h 421"/>
                <a:gd name="T78" fmla="*/ 2147483647 w 602"/>
                <a:gd name="T79" fmla="*/ 2147483647 h 421"/>
                <a:gd name="T80" fmla="*/ 2147483647 w 602"/>
                <a:gd name="T81" fmla="*/ 2147483647 h 421"/>
                <a:gd name="T82" fmla="*/ 2147483647 w 602"/>
                <a:gd name="T83" fmla="*/ 2147483647 h 421"/>
                <a:gd name="T84" fmla="*/ 0 w 602"/>
                <a:gd name="T85" fmla="*/ 2147483647 h 42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02"/>
                <a:gd name="T130" fmla="*/ 0 h 421"/>
                <a:gd name="T131" fmla="*/ 602 w 602"/>
                <a:gd name="T132" fmla="*/ 421 h 42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02" h="421">
                  <a:moveTo>
                    <a:pt x="0" y="337"/>
                  </a:moveTo>
                  <a:lnTo>
                    <a:pt x="6" y="339"/>
                  </a:lnTo>
                  <a:lnTo>
                    <a:pt x="22" y="341"/>
                  </a:lnTo>
                  <a:lnTo>
                    <a:pt x="34" y="340"/>
                  </a:lnTo>
                  <a:lnTo>
                    <a:pt x="47" y="337"/>
                  </a:lnTo>
                  <a:lnTo>
                    <a:pt x="55" y="335"/>
                  </a:lnTo>
                  <a:lnTo>
                    <a:pt x="63" y="332"/>
                  </a:lnTo>
                  <a:lnTo>
                    <a:pt x="72" y="327"/>
                  </a:lnTo>
                  <a:lnTo>
                    <a:pt x="80" y="321"/>
                  </a:lnTo>
                  <a:lnTo>
                    <a:pt x="90" y="314"/>
                  </a:lnTo>
                  <a:lnTo>
                    <a:pt x="99" y="306"/>
                  </a:lnTo>
                  <a:lnTo>
                    <a:pt x="110" y="297"/>
                  </a:lnTo>
                  <a:lnTo>
                    <a:pt x="120" y="285"/>
                  </a:lnTo>
                  <a:lnTo>
                    <a:pt x="131" y="273"/>
                  </a:lnTo>
                  <a:lnTo>
                    <a:pt x="143" y="259"/>
                  </a:lnTo>
                  <a:lnTo>
                    <a:pt x="153" y="243"/>
                  </a:lnTo>
                  <a:lnTo>
                    <a:pt x="166" y="225"/>
                  </a:lnTo>
                  <a:lnTo>
                    <a:pt x="178" y="205"/>
                  </a:lnTo>
                  <a:lnTo>
                    <a:pt x="189" y="182"/>
                  </a:lnTo>
                  <a:lnTo>
                    <a:pt x="202" y="158"/>
                  </a:lnTo>
                  <a:lnTo>
                    <a:pt x="215" y="132"/>
                  </a:lnTo>
                  <a:lnTo>
                    <a:pt x="227" y="103"/>
                  </a:lnTo>
                  <a:lnTo>
                    <a:pt x="240" y="71"/>
                  </a:lnTo>
                  <a:lnTo>
                    <a:pt x="253" y="37"/>
                  </a:lnTo>
                  <a:lnTo>
                    <a:pt x="267" y="0"/>
                  </a:lnTo>
                  <a:lnTo>
                    <a:pt x="277" y="14"/>
                  </a:lnTo>
                  <a:lnTo>
                    <a:pt x="305" y="50"/>
                  </a:lnTo>
                  <a:lnTo>
                    <a:pt x="325" y="74"/>
                  </a:lnTo>
                  <a:lnTo>
                    <a:pt x="347" y="102"/>
                  </a:lnTo>
                  <a:lnTo>
                    <a:pt x="372" y="131"/>
                  </a:lnTo>
                  <a:lnTo>
                    <a:pt x="398" y="160"/>
                  </a:lnTo>
                  <a:lnTo>
                    <a:pt x="426" y="189"/>
                  </a:lnTo>
                  <a:lnTo>
                    <a:pt x="453" y="217"/>
                  </a:lnTo>
                  <a:lnTo>
                    <a:pt x="482" y="244"/>
                  </a:lnTo>
                  <a:lnTo>
                    <a:pt x="509" y="266"/>
                  </a:lnTo>
                  <a:lnTo>
                    <a:pt x="522" y="277"/>
                  </a:lnTo>
                  <a:lnTo>
                    <a:pt x="536" y="285"/>
                  </a:lnTo>
                  <a:lnTo>
                    <a:pt x="548" y="294"/>
                  </a:lnTo>
                  <a:lnTo>
                    <a:pt x="560" y="299"/>
                  </a:lnTo>
                  <a:lnTo>
                    <a:pt x="572" y="304"/>
                  </a:lnTo>
                  <a:lnTo>
                    <a:pt x="583" y="307"/>
                  </a:lnTo>
                  <a:lnTo>
                    <a:pt x="593" y="310"/>
                  </a:lnTo>
                  <a:lnTo>
                    <a:pt x="602" y="309"/>
                  </a:lnTo>
                  <a:lnTo>
                    <a:pt x="561" y="421"/>
                  </a:lnTo>
                  <a:lnTo>
                    <a:pt x="551" y="414"/>
                  </a:lnTo>
                  <a:lnTo>
                    <a:pt x="523" y="394"/>
                  </a:lnTo>
                  <a:lnTo>
                    <a:pt x="505" y="381"/>
                  </a:lnTo>
                  <a:lnTo>
                    <a:pt x="484" y="364"/>
                  </a:lnTo>
                  <a:lnTo>
                    <a:pt x="462" y="345"/>
                  </a:lnTo>
                  <a:lnTo>
                    <a:pt x="438" y="322"/>
                  </a:lnTo>
                  <a:lnTo>
                    <a:pt x="414" y="300"/>
                  </a:lnTo>
                  <a:lnTo>
                    <a:pt x="391" y="275"/>
                  </a:lnTo>
                  <a:lnTo>
                    <a:pt x="380" y="262"/>
                  </a:lnTo>
                  <a:lnTo>
                    <a:pt x="368" y="248"/>
                  </a:lnTo>
                  <a:lnTo>
                    <a:pt x="358" y="234"/>
                  </a:lnTo>
                  <a:lnTo>
                    <a:pt x="348" y="220"/>
                  </a:lnTo>
                  <a:lnTo>
                    <a:pt x="339" y="206"/>
                  </a:lnTo>
                  <a:lnTo>
                    <a:pt x="329" y="191"/>
                  </a:lnTo>
                  <a:lnTo>
                    <a:pt x="321" y="176"/>
                  </a:lnTo>
                  <a:lnTo>
                    <a:pt x="314" y="160"/>
                  </a:lnTo>
                  <a:lnTo>
                    <a:pt x="308" y="145"/>
                  </a:lnTo>
                  <a:lnTo>
                    <a:pt x="302" y="130"/>
                  </a:lnTo>
                  <a:lnTo>
                    <a:pt x="297" y="115"/>
                  </a:lnTo>
                  <a:lnTo>
                    <a:pt x="294" y="99"/>
                  </a:lnTo>
                  <a:lnTo>
                    <a:pt x="286" y="116"/>
                  </a:lnTo>
                  <a:lnTo>
                    <a:pt x="262" y="161"/>
                  </a:lnTo>
                  <a:lnTo>
                    <a:pt x="245" y="191"/>
                  </a:lnTo>
                  <a:lnTo>
                    <a:pt x="227" y="222"/>
                  </a:lnTo>
                  <a:lnTo>
                    <a:pt x="206" y="255"/>
                  </a:lnTo>
                  <a:lnTo>
                    <a:pt x="184" y="286"/>
                  </a:lnTo>
                  <a:lnTo>
                    <a:pt x="172" y="301"/>
                  </a:lnTo>
                  <a:lnTo>
                    <a:pt x="161" y="316"/>
                  </a:lnTo>
                  <a:lnTo>
                    <a:pt x="148" y="329"/>
                  </a:lnTo>
                  <a:lnTo>
                    <a:pt x="136" y="341"/>
                  </a:lnTo>
                  <a:lnTo>
                    <a:pt x="124" y="353"/>
                  </a:lnTo>
                  <a:lnTo>
                    <a:pt x="112" y="363"/>
                  </a:lnTo>
                  <a:lnTo>
                    <a:pt x="99" y="370"/>
                  </a:lnTo>
                  <a:lnTo>
                    <a:pt x="88" y="376"/>
                  </a:lnTo>
                  <a:lnTo>
                    <a:pt x="75" y="381"/>
                  </a:lnTo>
                  <a:lnTo>
                    <a:pt x="63" y="383"/>
                  </a:lnTo>
                  <a:lnTo>
                    <a:pt x="52" y="382"/>
                  </a:lnTo>
                  <a:lnTo>
                    <a:pt x="41" y="378"/>
                  </a:lnTo>
                  <a:lnTo>
                    <a:pt x="29" y="373"/>
                  </a:lnTo>
                  <a:lnTo>
                    <a:pt x="20" y="365"/>
                  </a:lnTo>
                  <a:lnTo>
                    <a:pt x="9" y="352"/>
                  </a:lnTo>
                  <a:lnTo>
                    <a:pt x="0" y="337"/>
                  </a:lnTo>
                  <a:close/>
                </a:path>
              </a:pathLst>
            </a:custGeom>
            <a:solidFill>
              <a:srgbClr val="AB88A8"/>
            </a:solidFill>
            <a:ln w="9525">
              <a:noFill/>
              <a:round/>
              <a:headEnd/>
              <a:tailEnd/>
            </a:ln>
          </p:spPr>
          <p:txBody>
            <a:bodyPr/>
            <a:lstStyle/>
            <a:p>
              <a:endParaRPr lang="zh-TW" altLang="en-US"/>
            </a:p>
          </p:txBody>
        </p:sp>
      </p:grpSp>
      <p:sp>
        <p:nvSpPr>
          <p:cNvPr id="107" name="圓角矩形圖說文字 106"/>
          <p:cNvSpPr/>
          <p:nvPr/>
        </p:nvSpPr>
        <p:spPr>
          <a:xfrm>
            <a:off x="4572000" y="5366126"/>
            <a:ext cx="2664296" cy="1432340"/>
          </a:xfrm>
          <a:prstGeom prst="wedgeRoundRectCallout">
            <a:avLst>
              <a:gd name="adj1" fmla="val -89756"/>
              <a:gd name="adj2" fmla="val -44199"/>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kumimoji="0" lang="zh-TW" altLang="zh-TW" sz="1600" b="1" dirty="0">
                <a:solidFill>
                  <a:srgbClr val="660066"/>
                </a:solidFill>
                <a:latin typeface="微軟正黑體" pitchFamily="34" charset="-120"/>
                <a:ea typeface="微軟正黑體" pitchFamily="34" charset="-120"/>
              </a:rPr>
              <a:t>身心障礙、重大傷病及體弱持有證明</a:t>
            </a:r>
            <a:r>
              <a:rPr kumimoji="0" lang="zh-TW" altLang="en-US" sz="1600" b="1" dirty="0">
                <a:solidFill>
                  <a:srgbClr val="660066"/>
                </a:solidFill>
                <a:latin typeface="微軟正黑體" pitchFamily="34" charset="-120"/>
                <a:ea typeface="微軟正黑體" pitchFamily="34" charset="-120"/>
              </a:rPr>
              <a:t>者，</a:t>
            </a:r>
            <a:r>
              <a:rPr kumimoji="0" lang="zh-TW" altLang="zh-TW" sz="1600" b="1" dirty="0">
                <a:solidFill>
                  <a:srgbClr val="660066"/>
                </a:solidFill>
                <a:latin typeface="微軟正黑體" pitchFamily="34" charset="-120"/>
                <a:ea typeface="微軟正黑體" pitchFamily="34" charset="-120"/>
              </a:rPr>
              <a:t>比照</a:t>
            </a:r>
            <a:r>
              <a:rPr kumimoji="0" lang="zh-TW" altLang="en-US" sz="1600" b="1" dirty="0">
                <a:solidFill>
                  <a:srgbClr val="660066"/>
                </a:solidFill>
                <a:latin typeface="微軟正黑體" pitchFamily="34" charset="-120"/>
                <a:ea typeface="微軟正黑體" pitchFamily="34" charset="-120"/>
              </a:rPr>
              <a:t>單項中等</a:t>
            </a:r>
            <a:r>
              <a:rPr kumimoji="0" lang="zh-TW" altLang="zh-TW" sz="1600" b="1" dirty="0">
                <a:solidFill>
                  <a:srgbClr val="660066"/>
                </a:solidFill>
                <a:latin typeface="微軟正黑體" pitchFamily="34" charset="-120"/>
                <a:ea typeface="微軟正黑體" pitchFamily="34" charset="-120"/>
              </a:rPr>
              <a:t>，予以計分。</a:t>
            </a:r>
            <a:r>
              <a:rPr kumimoji="0" lang="zh-TW" altLang="en-US" sz="1600" b="1" dirty="0">
                <a:solidFill>
                  <a:srgbClr val="660066"/>
                </a:solidFill>
                <a:latin typeface="微軟正黑體" pitchFamily="34" charset="-120"/>
                <a:ea typeface="微軟正黑體" pitchFamily="34" charset="-120"/>
              </a:rPr>
              <a:t>也能取得</a:t>
            </a:r>
            <a:r>
              <a:rPr kumimoji="0" lang="en-US" altLang="zh-TW" sz="1600" b="1" dirty="0">
                <a:solidFill>
                  <a:srgbClr val="660066"/>
                </a:solidFill>
                <a:latin typeface="微軟正黑體" pitchFamily="34" charset="-120"/>
                <a:ea typeface="微軟正黑體" pitchFamily="34" charset="-120"/>
              </a:rPr>
              <a:t>20</a:t>
            </a:r>
            <a:r>
              <a:rPr kumimoji="0" lang="zh-TW" altLang="en-US" sz="1600" b="1" dirty="0">
                <a:solidFill>
                  <a:srgbClr val="660066"/>
                </a:solidFill>
                <a:latin typeface="微軟正黑體" pitchFamily="34" charset="-120"/>
                <a:ea typeface="微軟正黑體" pitchFamily="34" charset="-120"/>
              </a:rPr>
              <a:t>分喔！</a:t>
            </a:r>
            <a:endParaRPr kumimoji="0" lang="zh-TW" altLang="zh-TW" sz="1600" b="1" dirty="0">
              <a:solidFill>
                <a:srgbClr val="660066"/>
              </a:solidFill>
              <a:latin typeface="微軟正黑體" pitchFamily="34" charset="-120"/>
              <a:ea typeface="微軟正黑體" pitchFamily="34" charset="-120"/>
            </a:endParaRPr>
          </a:p>
        </p:txBody>
      </p:sp>
      <p:pic>
        <p:nvPicPr>
          <p:cNvPr id="109" name="Picture 2" descr="C:\Users\user\Downloads\kisspng-student-school-child-download-vector-images-of-children-5aa54249358740.1485589715207798492193.p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36803" t="48492" r="36793" b="6872"/>
          <a:stretch/>
        </p:blipFill>
        <p:spPr bwMode="auto">
          <a:xfrm>
            <a:off x="7957027" y="4356948"/>
            <a:ext cx="1020628" cy="1725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3109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07"/>
                                        </p:tgtEl>
                                        <p:attrNameLst>
                                          <p:attrName>style.visibility</p:attrName>
                                        </p:attrNameLst>
                                      </p:cBhvr>
                                      <p:to>
                                        <p:strVal val="visible"/>
                                      </p:to>
                                    </p:set>
                                    <p:animEffect transition="in" filter="wipe(left)">
                                      <p:cBhvr>
                                        <p:cTn id="23" dur="500"/>
                                        <p:tgtEl>
                                          <p:spTgt spid="10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6"/>
                                        </p:tgtEl>
                                        <p:attrNameLst>
                                          <p:attrName>style.visibility</p:attrName>
                                        </p:attrNameLst>
                                      </p:cBhvr>
                                      <p:to>
                                        <p:strVal val="visible"/>
                                      </p:to>
                                    </p:set>
                                    <p:animEffect transition="in" filter="fade">
                                      <p:cBhvr>
                                        <p:cTn id="28" dur="500"/>
                                        <p:tgtEl>
                                          <p:spTgt spid="106"/>
                                        </p:tgtEl>
                                      </p:cBhvr>
                                    </p:animEffect>
                                  </p:childTnLst>
                                </p:cTn>
                              </p:par>
                              <p:par>
                                <p:cTn id="29" presetID="10" presetClass="entr" presetSubtype="0" fill="hold" nodeType="withEffect">
                                  <p:stCondLst>
                                    <p:cond delay="0"/>
                                  </p:stCondLst>
                                  <p:childTnLst>
                                    <p:set>
                                      <p:cBhvr>
                                        <p:cTn id="30" dur="1" fill="hold">
                                          <p:stCondLst>
                                            <p:cond delay="0"/>
                                          </p:stCondLst>
                                        </p:cTn>
                                        <p:tgtEl>
                                          <p:spTgt spid="109"/>
                                        </p:tgtEl>
                                        <p:attrNameLst>
                                          <p:attrName>style.visibility</p:attrName>
                                        </p:attrNameLst>
                                      </p:cBhvr>
                                      <p:to>
                                        <p:strVal val="visible"/>
                                      </p:to>
                                    </p:set>
                                    <p:animEffect transition="in" filter="fade">
                                      <p:cBhvr>
                                        <p:cTn id="31"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0" animBg="1"/>
      <p:bldP spid="9" grpId="0" animBg="1"/>
      <p:bldP spid="10" grpId="0" animBg="1"/>
      <p:bldP spid="107"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9"/>
          <p:cNvSpPr>
            <a:spLocks noGrp="1" noChangeArrowheads="1"/>
          </p:cNvSpPr>
          <p:nvPr>
            <p:ph type="title" idx="4294967295"/>
          </p:nvPr>
        </p:nvSpPr>
        <p:spPr>
          <a:xfrm>
            <a:off x="0" y="0"/>
            <a:ext cx="8100392" cy="850900"/>
          </a:xfrm>
        </p:spPr>
        <p:txBody>
          <a:bodyPr>
            <a:normAutofit/>
          </a:bodyPr>
          <a:lstStyle/>
          <a:p>
            <a:r>
              <a:rPr lang="en-US" altLang="zh-TW" sz="3200" b="1" dirty="0">
                <a:solidFill>
                  <a:schemeClr val="tx1">
                    <a:lumMod val="50000"/>
                    <a:lumOff val="50000"/>
                  </a:schemeClr>
                </a:solidFill>
                <a:latin typeface="微軟正黑體" panose="020B0604030504040204" pitchFamily="34" charset="-120"/>
                <a:ea typeface="微軟正黑體" panose="020B0604030504040204" pitchFamily="34" charset="-120"/>
              </a:rPr>
              <a:t>112</a:t>
            </a:r>
            <a:r>
              <a:rPr lang="zh-TW" altLang="en-US" sz="3200" b="1" dirty="0">
                <a:solidFill>
                  <a:schemeClr val="tx1">
                    <a:lumMod val="50000"/>
                    <a:lumOff val="50000"/>
                  </a:schemeClr>
                </a:solidFill>
                <a:latin typeface="微軟正黑體" panose="020B0604030504040204" pitchFamily="34" charset="-120"/>
                <a:ea typeface="微軟正黑體" panose="020B0604030504040204" pitchFamily="34" charset="-120"/>
              </a:rPr>
              <a:t>高雄區免試入學─</a:t>
            </a:r>
            <a:r>
              <a:rPr lang="zh-TW" altLang="en-US" sz="2400" b="1" dirty="0">
                <a:solidFill>
                  <a:schemeClr val="tx1">
                    <a:lumMod val="50000"/>
                    <a:lumOff val="50000"/>
                  </a:schemeClr>
                </a:solidFill>
                <a:latin typeface="微軟正黑體" panose="020B0604030504040204" pitchFamily="34" charset="-120"/>
                <a:ea typeface="微軟正黑體" panose="020B0604030504040204" pitchFamily="34" charset="-120"/>
              </a:rPr>
              <a:t>超額比序積分採計與內涵</a:t>
            </a:r>
          </a:p>
        </p:txBody>
      </p:sp>
      <p:graphicFrame>
        <p:nvGraphicFramePr>
          <p:cNvPr id="108" name="內容版面配置區 4"/>
          <p:cNvGraphicFramePr>
            <a:graphicFrameLocks noGrp="1"/>
          </p:cNvGraphicFramePr>
          <p:nvPr>
            <p:ph idx="4294967295"/>
            <p:extLst/>
          </p:nvPr>
        </p:nvGraphicFramePr>
        <p:xfrm>
          <a:off x="467544" y="1938338"/>
          <a:ext cx="8435975" cy="32146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標題 1"/>
          <p:cNvSpPr txBox="1">
            <a:spLocks/>
          </p:cNvSpPr>
          <p:nvPr/>
        </p:nvSpPr>
        <p:spPr>
          <a:xfrm>
            <a:off x="1547664" y="692696"/>
            <a:ext cx="6681936" cy="8509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TW" altLang="en-US" sz="3600" b="1" dirty="0">
                <a:solidFill>
                  <a:srgbClr val="C00000"/>
                </a:solidFill>
                <a:latin typeface="微軟正黑體" panose="020B0604030504040204" pitchFamily="34" charset="-120"/>
                <a:ea typeface="微軟正黑體" panose="020B0604030504040204" pitchFamily="34" charset="-120"/>
              </a:rPr>
              <a:t>多元發展項目積分採計</a:t>
            </a:r>
          </a:p>
        </p:txBody>
      </p:sp>
    </p:spTree>
    <p:extLst>
      <p:ext uri="{BB962C8B-B14F-4D97-AF65-F5344CB8AC3E}">
        <p14:creationId xmlns:p14="http://schemas.microsoft.com/office/powerpoint/2010/main" val="3910175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9"/>
          <p:cNvSpPr>
            <a:spLocks noGrp="1" noChangeArrowheads="1"/>
          </p:cNvSpPr>
          <p:nvPr>
            <p:ph type="title" idx="4294967295"/>
          </p:nvPr>
        </p:nvSpPr>
        <p:spPr>
          <a:xfrm>
            <a:off x="0" y="0"/>
            <a:ext cx="8548694" cy="850900"/>
          </a:xfrm>
        </p:spPr>
        <p:txBody>
          <a:bodyPr>
            <a:normAutofit/>
          </a:bodyPr>
          <a:lstStyle/>
          <a:p>
            <a:r>
              <a:rPr lang="en-US" altLang="zh-TW" sz="3200" b="1" dirty="0">
                <a:solidFill>
                  <a:schemeClr val="tx1">
                    <a:lumMod val="50000"/>
                    <a:lumOff val="50000"/>
                  </a:schemeClr>
                </a:solidFill>
                <a:latin typeface="微軟正黑體" panose="020B0604030504040204" pitchFamily="34" charset="-120"/>
                <a:ea typeface="微軟正黑體" panose="020B0604030504040204" pitchFamily="34" charset="-120"/>
              </a:rPr>
              <a:t>112</a:t>
            </a:r>
            <a:r>
              <a:rPr lang="zh-TW" altLang="en-US" sz="3200" b="1" dirty="0">
                <a:solidFill>
                  <a:schemeClr val="tx1">
                    <a:lumMod val="50000"/>
                    <a:lumOff val="50000"/>
                  </a:schemeClr>
                </a:solidFill>
                <a:latin typeface="微軟正黑體" panose="020B0604030504040204" pitchFamily="34" charset="-120"/>
                <a:ea typeface="微軟正黑體" panose="020B0604030504040204" pitchFamily="34" charset="-120"/>
              </a:rPr>
              <a:t>高雄區免試入學─</a:t>
            </a:r>
            <a:r>
              <a:rPr lang="zh-TW" altLang="en-US" sz="2400" b="1" dirty="0">
                <a:solidFill>
                  <a:schemeClr val="tx1">
                    <a:lumMod val="50000"/>
                    <a:lumOff val="50000"/>
                  </a:schemeClr>
                </a:solidFill>
                <a:latin typeface="微軟正黑體" panose="020B0604030504040204" pitchFamily="34" charset="-120"/>
                <a:ea typeface="微軟正黑體" panose="020B0604030504040204" pitchFamily="34" charset="-120"/>
              </a:rPr>
              <a:t>超額比序積分採計與內涵</a:t>
            </a:r>
          </a:p>
        </p:txBody>
      </p:sp>
      <p:sp>
        <p:nvSpPr>
          <p:cNvPr id="15" name="標題 1"/>
          <p:cNvSpPr txBox="1">
            <a:spLocks/>
          </p:cNvSpPr>
          <p:nvPr/>
        </p:nvSpPr>
        <p:spPr>
          <a:xfrm>
            <a:off x="1547664" y="692696"/>
            <a:ext cx="6681936" cy="8509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TW" altLang="en-US" sz="3600" b="1" dirty="0">
                <a:solidFill>
                  <a:srgbClr val="C00000"/>
                </a:solidFill>
                <a:latin typeface="微軟正黑體" panose="020B0604030504040204" pitchFamily="34" charset="-120"/>
                <a:ea typeface="微軟正黑體" panose="020B0604030504040204" pitchFamily="34" charset="-120"/>
              </a:rPr>
              <a:t>多元發展項目積分採計</a:t>
            </a:r>
          </a:p>
        </p:txBody>
      </p:sp>
      <p:graphicFrame>
        <p:nvGraphicFramePr>
          <p:cNvPr id="8" name="資料庫圖表 7"/>
          <p:cNvGraphicFramePr/>
          <p:nvPr>
            <p:extLst/>
          </p:nvPr>
        </p:nvGraphicFramePr>
        <p:xfrm>
          <a:off x="642910" y="1628800"/>
          <a:ext cx="7905784" cy="22860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資料庫圖表 8"/>
          <p:cNvGraphicFramePr/>
          <p:nvPr>
            <p:extLst/>
          </p:nvPr>
        </p:nvGraphicFramePr>
        <p:xfrm>
          <a:off x="1214414" y="4077072"/>
          <a:ext cx="6715172" cy="135846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6131849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9"/>
          <p:cNvSpPr>
            <a:spLocks noGrp="1" noChangeArrowheads="1"/>
          </p:cNvSpPr>
          <p:nvPr>
            <p:ph type="title" idx="4294967295"/>
          </p:nvPr>
        </p:nvSpPr>
        <p:spPr>
          <a:xfrm>
            <a:off x="0" y="0"/>
            <a:ext cx="8229600" cy="850900"/>
          </a:xfrm>
        </p:spPr>
        <p:txBody>
          <a:bodyPr>
            <a:normAutofit/>
          </a:bodyPr>
          <a:lstStyle/>
          <a:p>
            <a:r>
              <a:rPr lang="en-US" altLang="zh-TW" sz="3200" b="1" dirty="0">
                <a:solidFill>
                  <a:schemeClr val="tx1">
                    <a:lumMod val="50000"/>
                    <a:lumOff val="50000"/>
                  </a:schemeClr>
                </a:solidFill>
                <a:latin typeface="微軟正黑體" panose="020B0604030504040204" pitchFamily="34" charset="-120"/>
                <a:ea typeface="微軟正黑體" panose="020B0604030504040204" pitchFamily="34" charset="-120"/>
              </a:rPr>
              <a:t>112</a:t>
            </a:r>
            <a:r>
              <a:rPr lang="zh-TW" altLang="en-US" sz="3200" b="1" dirty="0">
                <a:solidFill>
                  <a:schemeClr val="tx1">
                    <a:lumMod val="50000"/>
                    <a:lumOff val="50000"/>
                  </a:schemeClr>
                </a:solidFill>
                <a:latin typeface="微軟正黑體" panose="020B0604030504040204" pitchFamily="34" charset="-120"/>
                <a:ea typeface="微軟正黑體" panose="020B0604030504040204" pitchFamily="34" charset="-120"/>
              </a:rPr>
              <a:t>高雄區免試入學─</a:t>
            </a:r>
            <a:r>
              <a:rPr lang="zh-TW" altLang="en-US" sz="2400" b="1" dirty="0">
                <a:solidFill>
                  <a:schemeClr val="tx1">
                    <a:lumMod val="50000"/>
                    <a:lumOff val="50000"/>
                  </a:schemeClr>
                </a:solidFill>
                <a:latin typeface="微軟正黑體" panose="020B0604030504040204" pitchFamily="34" charset="-120"/>
                <a:ea typeface="微軟正黑體" panose="020B0604030504040204" pitchFamily="34" charset="-120"/>
              </a:rPr>
              <a:t>超額比序積分採計與內涵</a:t>
            </a:r>
          </a:p>
        </p:txBody>
      </p:sp>
      <p:graphicFrame>
        <p:nvGraphicFramePr>
          <p:cNvPr id="10" name="內容版面配置區 4"/>
          <p:cNvGraphicFramePr>
            <a:graphicFrameLocks noGrp="1"/>
          </p:cNvGraphicFramePr>
          <p:nvPr>
            <p:ph idx="4294967295"/>
            <p:extLst/>
          </p:nvPr>
        </p:nvGraphicFramePr>
        <p:xfrm>
          <a:off x="395536" y="1628800"/>
          <a:ext cx="8229600" cy="5005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標題 1"/>
          <p:cNvSpPr txBox="1">
            <a:spLocks/>
          </p:cNvSpPr>
          <p:nvPr/>
        </p:nvSpPr>
        <p:spPr>
          <a:xfrm>
            <a:off x="1547664" y="692696"/>
            <a:ext cx="6681936" cy="8509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TW" altLang="en-US" sz="3600" b="1" dirty="0">
                <a:solidFill>
                  <a:srgbClr val="C00000"/>
                </a:solidFill>
                <a:latin typeface="微軟正黑體" panose="020B0604030504040204" pitchFamily="34" charset="-120"/>
                <a:ea typeface="微軟正黑體" panose="020B0604030504040204" pitchFamily="34" charset="-120"/>
              </a:rPr>
              <a:t>多元發展項目積分採計</a:t>
            </a:r>
          </a:p>
        </p:txBody>
      </p:sp>
    </p:spTree>
    <p:extLst>
      <p:ext uri="{BB962C8B-B14F-4D97-AF65-F5344CB8AC3E}">
        <p14:creationId xmlns:p14="http://schemas.microsoft.com/office/powerpoint/2010/main" val="38505243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9"/>
          <p:cNvSpPr>
            <a:spLocks noGrp="1" noChangeArrowheads="1"/>
          </p:cNvSpPr>
          <p:nvPr>
            <p:ph type="title" idx="4294967295"/>
          </p:nvPr>
        </p:nvSpPr>
        <p:spPr>
          <a:xfrm>
            <a:off x="0" y="0"/>
            <a:ext cx="8532440" cy="850900"/>
          </a:xfrm>
        </p:spPr>
        <p:txBody>
          <a:bodyPr>
            <a:normAutofit/>
          </a:bodyPr>
          <a:lstStyle/>
          <a:p>
            <a:r>
              <a:rPr lang="en-US" altLang="zh-TW" sz="3200" b="1" dirty="0">
                <a:solidFill>
                  <a:schemeClr val="tx1">
                    <a:lumMod val="50000"/>
                    <a:lumOff val="50000"/>
                  </a:schemeClr>
                </a:solidFill>
                <a:latin typeface="微軟正黑體" panose="020B0604030504040204" pitchFamily="34" charset="-120"/>
                <a:ea typeface="微軟正黑體" panose="020B0604030504040204" pitchFamily="34" charset="-120"/>
              </a:rPr>
              <a:t>112</a:t>
            </a:r>
            <a:r>
              <a:rPr lang="zh-TW" altLang="en-US" sz="3200" b="1" dirty="0">
                <a:solidFill>
                  <a:schemeClr val="tx1">
                    <a:lumMod val="50000"/>
                    <a:lumOff val="50000"/>
                  </a:schemeClr>
                </a:solidFill>
                <a:latin typeface="微軟正黑體" panose="020B0604030504040204" pitchFamily="34" charset="-120"/>
                <a:ea typeface="微軟正黑體" panose="020B0604030504040204" pitchFamily="34" charset="-120"/>
              </a:rPr>
              <a:t>高雄區免試入學─</a:t>
            </a:r>
            <a:r>
              <a:rPr lang="zh-TW" altLang="en-US" sz="2400" b="1" dirty="0">
                <a:solidFill>
                  <a:schemeClr val="tx1">
                    <a:lumMod val="50000"/>
                    <a:lumOff val="50000"/>
                  </a:schemeClr>
                </a:solidFill>
                <a:latin typeface="微軟正黑體" panose="020B0604030504040204" pitchFamily="34" charset="-120"/>
                <a:ea typeface="微軟正黑體" panose="020B0604030504040204" pitchFamily="34" charset="-120"/>
              </a:rPr>
              <a:t>超額比序積分採計與內涵</a:t>
            </a:r>
          </a:p>
        </p:txBody>
      </p:sp>
      <p:sp>
        <p:nvSpPr>
          <p:cNvPr id="15" name="標題 1"/>
          <p:cNvSpPr txBox="1">
            <a:spLocks/>
          </p:cNvSpPr>
          <p:nvPr/>
        </p:nvSpPr>
        <p:spPr>
          <a:xfrm>
            <a:off x="1547664" y="692696"/>
            <a:ext cx="6681936" cy="8509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TW" altLang="en-US" sz="3600" b="1" dirty="0">
                <a:solidFill>
                  <a:srgbClr val="C00000"/>
                </a:solidFill>
                <a:latin typeface="微軟正黑體" panose="020B0604030504040204" pitchFamily="34" charset="-120"/>
                <a:ea typeface="微軟正黑體" panose="020B0604030504040204" pitchFamily="34" charset="-120"/>
              </a:rPr>
              <a:t>多元發展項目積分採計</a:t>
            </a:r>
          </a:p>
        </p:txBody>
      </p:sp>
      <p:sp>
        <p:nvSpPr>
          <p:cNvPr id="3" name="文字方塊 2"/>
          <p:cNvSpPr txBox="1"/>
          <p:nvPr/>
        </p:nvSpPr>
        <p:spPr>
          <a:xfrm>
            <a:off x="467544" y="1628800"/>
            <a:ext cx="8208912" cy="4081117"/>
          </a:xfrm>
          <a:prstGeom prst="rect">
            <a:avLst/>
          </a:prstGeom>
          <a:solidFill>
            <a:srgbClr val="FFFFFF"/>
          </a:solidFill>
        </p:spPr>
        <p:txBody>
          <a:bodyPr wrap="square" rtlCol="0">
            <a:spAutoFit/>
          </a:bodyPr>
          <a:lstStyle/>
          <a:p>
            <a:pPr marL="285750" lvl="0" indent="-285750">
              <a:lnSpc>
                <a:spcPct val="120000"/>
              </a:lnSpc>
              <a:buFont typeface="Wingdings" panose="05000000000000000000" pitchFamily="2" charset="2"/>
              <a:buChar char="u"/>
            </a:pPr>
            <a:r>
              <a:rPr lang="zh-TW" altLang="zh-TW" sz="2400" b="1" dirty="0">
                <a:solidFill>
                  <a:srgbClr val="FF0000"/>
                </a:solidFill>
                <a:latin typeface="微軟正黑體" pitchFamily="34" charset="-120"/>
                <a:ea typeface="微軟正黑體" pitchFamily="34" charset="-120"/>
              </a:rPr>
              <a:t>轉學生</a:t>
            </a:r>
            <a:r>
              <a:rPr lang="zh-TW" altLang="en-US" sz="2400" b="1" dirty="0">
                <a:solidFill>
                  <a:srgbClr val="FF0000"/>
                </a:solidFill>
                <a:latin typeface="微軟正黑體" pitchFamily="34" charset="-120"/>
                <a:ea typeface="微軟正黑體" pitchFamily="34" charset="-120"/>
              </a:rPr>
              <a:t>、</a:t>
            </a:r>
            <a:r>
              <a:rPr lang="zh-TW" altLang="zh-TW" sz="2400" b="1" dirty="0">
                <a:solidFill>
                  <a:srgbClr val="FF0000"/>
                </a:solidFill>
                <a:latin typeface="微軟正黑體" pitchFamily="34" charset="-120"/>
                <a:ea typeface="微軟正黑體" pitchFamily="34" charset="-120"/>
              </a:rPr>
              <a:t>非學校型態實驗教育學生</a:t>
            </a:r>
            <a:r>
              <a:rPr lang="zh-TW" altLang="en-US" sz="2400" b="1" dirty="0">
                <a:solidFill>
                  <a:srgbClr val="FF0000"/>
                </a:solidFill>
                <a:latin typeface="微軟正黑體" pitchFamily="34" charset="-120"/>
                <a:ea typeface="微軟正黑體" pitchFamily="34" charset="-120"/>
              </a:rPr>
              <a:t>、</a:t>
            </a:r>
            <a:r>
              <a:rPr lang="zh-TW" altLang="zh-TW" sz="2400" b="1" dirty="0">
                <a:solidFill>
                  <a:srgbClr val="FF0000"/>
                </a:solidFill>
                <a:latin typeface="微軟正黑體" pitchFamily="34" charset="-120"/>
                <a:ea typeface="微軟正黑體" pitchFamily="34" charset="-120"/>
              </a:rPr>
              <a:t>非應屆國中畢業生</a:t>
            </a:r>
            <a:endParaRPr lang="en-US" altLang="zh-TW" sz="2400" b="1" dirty="0">
              <a:solidFill>
                <a:srgbClr val="FF0000"/>
              </a:solidFill>
              <a:latin typeface="微軟正黑體" pitchFamily="34" charset="-120"/>
              <a:ea typeface="微軟正黑體" pitchFamily="34" charset="-120"/>
            </a:endParaRPr>
          </a:p>
          <a:p>
            <a:pPr marL="742950" lvl="1" indent="-285750">
              <a:lnSpc>
                <a:spcPct val="120000"/>
              </a:lnSpc>
              <a:buFont typeface="Wingdings" panose="05000000000000000000" pitchFamily="2" charset="2"/>
              <a:buChar char="p"/>
            </a:pPr>
            <a:r>
              <a:rPr lang="zh-TW" altLang="en-US" sz="2000" b="1" dirty="0">
                <a:solidFill>
                  <a:srgbClr val="003300"/>
                </a:solidFill>
                <a:latin typeface="微軟正黑體" pitchFamily="34" charset="-120"/>
                <a:ea typeface="微軟正黑體" pitchFamily="34" charset="-120"/>
              </a:rPr>
              <a:t>採計國中就學期間之多元發展項目表現</a:t>
            </a:r>
            <a:endParaRPr lang="zh-TW" altLang="en-US" sz="2000" b="1" dirty="0">
              <a:solidFill>
                <a:srgbClr val="003300"/>
              </a:solidFill>
            </a:endParaRPr>
          </a:p>
          <a:p>
            <a:pPr marL="742950" lvl="1" indent="-285750">
              <a:lnSpc>
                <a:spcPct val="120000"/>
              </a:lnSpc>
              <a:buFont typeface="Wingdings" panose="05000000000000000000" pitchFamily="2" charset="2"/>
              <a:buChar char="p"/>
            </a:pPr>
            <a:r>
              <a:rPr lang="zh-TW" altLang="en-US" sz="2000" b="1" dirty="0">
                <a:solidFill>
                  <a:srgbClr val="003300"/>
                </a:solidFill>
                <a:latin typeface="微軟正黑體" pitchFamily="34" charset="-120"/>
                <a:ea typeface="微軟正黑體" pitchFamily="34" charset="-120"/>
              </a:rPr>
              <a:t>採計分數由免試入學招生委員會審查小組審查認定</a:t>
            </a:r>
            <a:endParaRPr lang="en-US" altLang="zh-TW" sz="2000" b="1" dirty="0">
              <a:latin typeface="微軟正黑體" pitchFamily="34" charset="-120"/>
              <a:ea typeface="微軟正黑體" pitchFamily="34" charset="-120"/>
            </a:endParaRPr>
          </a:p>
          <a:p>
            <a:pPr marL="285750" lvl="0" indent="-285750">
              <a:lnSpc>
                <a:spcPct val="120000"/>
              </a:lnSpc>
              <a:buFont typeface="Wingdings" panose="05000000000000000000" pitchFamily="2" charset="2"/>
              <a:buChar char="u"/>
            </a:pPr>
            <a:endParaRPr lang="zh-TW" altLang="en-US" sz="2000" b="1" dirty="0"/>
          </a:p>
          <a:p>
            <a:pPr marL="285750" lvl="0" indent="-285750">
              <a:lnSpc>
                <a:spcPct val="120000"/>
              </a:lnSpc>
              <a:buFont typeface="Wingdings" panose="05000000000000000000" pitchFamily="2" charset="2"/>
              <a:buChar char="u"/>
            </a:pPr>
            <a:r>
              <a:rPr lang="zh-TW" altLang="zh-TW" sz="2400" b="1" dirty="0">
                <a:solidFill>
                  <a:schemeClr val="accent3"/>
                </a:solidFill>
                <a:latin typeface="微軟正黑體" pitchFamily="34" charset="-120"/>
                <a:ea typeface="微軟正黑體" pitchFamily="34" charset="-120"/>
              </a:rPr>
              <a:t>依「特殊教育學生調整入學年齡及修業年限實施辦法」</a:t>
            </a:r>
            <a:r>
              <a:rPr lang="en-US" altLang="zh-TW" sz="2400" b="1" dirty="0">
                <a:solidFill>
                  <a:schemeClr val="accent3"/>
                </a:solidFill>
                <a:latin typeface="微軟正黑體" pitchFamily="34" charset="-120"/>
                <a:ea typeface="微軟正黑體" pitchFamily="34" charset="-120"/>
              </a:rPr>
              <a:t/>
            </a:r>
            <a:br>
              <a:rPr lang="en-US" altLang="zh-TW" sz="2400" b="1" dirty="0">
                <a:solidFill>
                  <a:schemeClr val="accent3"/>
                </a:solidFill>
                <a:latin typeface="微軟正黑體" pitchFamily="34" charset="-120"/>
                <a:ea typeface="微軟正黑體" pitchFamily="34" charset="-120"/>
              </a:rPr>
            </a:br>
            <a:r>
              <a:rPr lang="zh-TW" altLang="zh-TW" sz="2400" b="1" dirty="0">
                <a:solidFill>
                  <a:schemeClr val="accent3"/>
                </a:solidFill>
                <a:latin typeface="微軟正黑體" pitchFamily="34" charset="-120"/>
                <a:ea typeface="微軟正黑體" pitchFamily="34" charset="-120"/>
              </a:rPr>
              <a:t>縮短修業年限之學生</a:t>
            </a:r>
            <a:r>
              <a:rPr lang="zh-TW" altLang="zh-TW" sz="2400" b="1" dirty="0">
                <a:solidFill>
                  <a:srgbClr val="FF0000"/>
                </a:solidFill>
                <a:latin typeface="微軟正黑體" pitchFamily="34" charset="-120"/>
                <a:ea typeface="微軟正黑體" pitchFamily="34" charset="-120"/>
              </a:rPr>
              <a:t>、</a:t>
            </a:r>
            <a:r>
              <a:rPr lang="zh-TW" altLang="zh-TW" sz="2400" b="1" dirty="0">
                <a:solidFill>
                  <a:srgbClr val="0000FF"/>
                </a:solidFill>
                <a:latin typeface="微軟正黑體" pitchFamily="34" charset="-120"/>
                <a:ea typeface="微軟正黑體" pitchFamily="34" charset="-120"/>
              </a:rPr>
              <a:t>由外國、港澳地區或大陸地區轉學進入我國國民中學學生</a:t>
            </a:r>
            <a:endParaRPr lang="en-US" altLang="zh-TW" sz="2400" b="1" dirty="0">
              <a:solidFill>
                <a:srgbClr val="0000FF"/>
              </a:solidFill>
              <a:latin typeface="微軟正黑體" pitchFamily="34" charset="-120"/>
              <a:ea typeface="微軟正黑體" pitchFamily="34" charset="-120"/>
            </a:endParaRPr>
          </a:p>
          <a:p>
            <a:pPr marL="742950" lvl="1" indent="-285750">
              <a:lnSpc>
                <a:spcPct val="120000"/>
              </a:lnSpc>
              <a:buFont typeface="Wingdings" panose="05000000000000000000" pitchFamily="2" charset="2"/>
              <a:buChar char="p"/>
            </a:pPr>
            <a:r>
              <a:rPr lang="zh-TW" altLang="zh-TW" sz="2000" b="1" dirty="0">
                <a:solidFill>
                  <a:schemeClr val="bg2">
                    <a:lumMod val="10000"/>
                  </a:schemeClr>
                </a:solidFill>
                <a:latin typeface="微軟正黑體" pitchFamily="34" charset="-120"/>
                <a:ea typeface="微軟正黑體" pitchFamily="34" charset="-120"/>
              </a:rPr>
              <a:t>多元發展項目</a:t>
            </a:r>
            <a:r>
              <a:rPr lang="zh-TW" altLang="en-US" sz="2000" b="1" dirty="0">
                <a:solidFill>
                  <a:schemeClr val="bg2">
                    <a:lumMod val="10000"/>
                  </a:schemeClr>
                </a:solidFill>
                <a:latin typeface="微軟正黑體" pitchFamily="34" charset="-120"/>
                <a:ea typeface="微軟正黑體" pitchFamily="34" charset="-120"/>
              </a:rPr>
              <a:t>之</a:t>
            </a:r>
            <a:r>
              <a:rPr lang="zh-TW" altLang="zh-TW" sz="2000" b="1" dirty="0">
                <a:solidFill>
                  <a:schemeClr val="bg2">
                    <a:lumMod val="10000"/>
                  </a:schemeClr>
                </a:solidFill>
                <a:latin typeface="微軟正黑體" pitchFamily="34" charset="-120"/>
                <a:ea typeface="微軟正黑體" pitchFamily="34" charset="-120"/>
              </a:rPr>
              <a:t>競賽表現及檢定證照依實際取得分數採計</a:t>
            </a:r>
            <a:endParaRPr lang="zh-TW" altLang="en-US" sz="2000" b="1" dirty="0">
              <a:solidFill>
                <a:schemeClr val="bg2">
                  <a:lumMod val="10000"/>
                </a:schemeClr>
              </a:solidFill>
              <a:latin typeface="微軟正黑體" pitchFamily="34" charset="-120"/>
              <a:ea typeface="微軟正黑體" pitchFamily="34" charset="-120"/>
            </a:endParaRPr>
          </a:p>
          <a:p>
            <a:pPr marL="742950" lvl="1" indent="-285750">
              <a:lnSpc>
                <a:spcPct val="120000"/>
              </a:lnSpc>
              <a:buFont typeface="Wingdings" panose="05000000000000000000" pitchFamily="2" charset="2"/>
              <a:buChar char="p"/>
            </a:pPr>
            <a:r>
              <a:rPr lang="zh-TW" altLang="zh-TW" sz="2000" b="1" dirty="0">
                <a:solidFill>
                  <a:schemeClr val="bg2">
                    <a:lumMod val="10000"/>
                  </a:schemeClr>
                </a:solidFill>
                <a:latin typeface="微軟正黑體" pitchFamily="34" charset="-120"/>
                <a:ea typeface="微軟正黑體" pitchFamily="34" charset="-120"/>
              </a:rPr>
              <a:t>均衡學習、服務學習、體適能、獎勵紀錄及幹部，依就讀學期採比例</a:t>
            </a:r>
            <a:r>
              <a:rPr lang="zh-TW" altLang="en-US" sz="2000" b="1" dirty="0">
                <a:solidFill>
                  <a:schemeClr val="bg2">
                    <a:lumMod val="10000"/>
                  </a:schemeClr>
                </a:solidFill>
                <a:latin typeface="微軟正黑體" pitchFamily="34" charset="-120"/>
                <a:ea typeface="微軟正黑體" pitchFamily="34" charset="-120"/>
              </a:rPr>
              <a:t>加權</a:t>
            </a:r>
            <a:r>
              <a:rPr lang="zh-TW" altLang="zh-TW" sz="2000" b="1" dirty="0">
                <a:solidFill>
                  <a:schemeClr val="bg2">
                    <a:lumMod val="10000"/>
                  </a:schemeClr>
                </a:solidFill>
                <a:latin typeface="微軟正黑體" pitchFamily="34" charset="-120"/>
                <a:ea typeface="微軟正黑體" pitchFamily="34" charset="-120"/>
              </a:rPr>
              <a:t>計算</a:t>
            </a:r>
            <a:endParaRPr lang="zh-TW" altLang="en-US" sz="2000" b="1" dirty="0">
              <a:solidFill>
                <a:schemeClr val="bg2">
                  <a:lumMod val="10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187189818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9"/>
          <p:cNvSpPr>
            <a:spLocks noGrp="1" noChangeArrowheads="1"/>
          </p:cNvSpPr>
          <p:nvPr>
            <p:ph type="title" idx="4294967295"/>
          </p:nvPr>
        </p:nvSpPr>
        <p:spPr>
          <a:xfrm>
            <a:off x="0" y="0"/>
            <a:ext cx="8257853" cy="850900"/>
          </a:xfrm>
        </p:spPr>
        <p:txBody>
          <a:bodyPr>
            <a:normAutofit/>
          </a:bodyPr>
          <a:lstStyle/>
          <a:p>
            <a:pPr algn="l"/>
            <a:r>
              <a:rPr lang="en-US" altLang="zh-TW" sz="3200" b="1" dirty="0">
                <a:solidFill>
                  <a:schemeClr val="tx1">
                    <a:lumMod val="50000"/>
                    <a:lumOff val="50000"/>
                  </a:schemeClr>
                </a:solidFill>
                <a:latin typeface="微軟正黑體" panose="020B0604030504040204" pitchFamily="34" charset="-120"/>
                <a:ea typeface="微軟正黑體" panose="020B0604030504040204" pitchFamily="34" charset="-120"/>
              </a:rPr>
              <a:t>112</a:t>
            </a:r>
            <a:r>
              <a:rPr lang="zh-TW" altLang="en-US" sz="3200" b="1" dirty="0">
                <a:solidFill>
                  <a:schemeClr val="tx1">
                    <a:lumMod val="50000"/>
                    <a:lumOff val="50000"/>
                  </a:schemeClr>
                </a:solidFill>
                <a:latin typeface="微軟正黑體" panose="020B0604030504040204" pitchFamily="34" charset="-120"/>
                <a:ea typeface="微軟正黑體" panose="020B0604030504040204" pitchFamily="34" charset="-120"/>
              </a:rPr>
              <a:t>高雄區免試入學</a:t>
            </a:r>
            <a:endParaRPr lang="zh-TW" altLang="en-US" sz="2400" b="1" dirty="0">
              <a:solidFill>
                <a:schemeClr val="tx1">
                  <a:lumMod val="50000"/>
                  <a:lumOff val="50000"/>
                </a:schemeClr>
              </a:solidFill>
              <a:latin typeface="微軟正黑體" panose="020B0604030504040204" pitchFamily="34" charset="-120"/>
              <a:ea typeface="微軟正黑體" panose="020B0604030504040204" pitchFamily="34" charset="-120"/>
            </a:endParaRPr>
          </a:p>
        </p:txBody>
      </p:sp>
      <p:sp>
        <p:nvSpPr>
          <p:cNvPr id="15" name="標題 1"/>
          <p:cNvSpPr txBox="1">
            <a:spLocks/>
          </p:cNvSpPr>
          <p:nvPr/>
        </p:nvSpPr>
        <p:spPr>
          <a:xfrm>
            <a:off x="1547664" y="692696"/>
            <a:ext cx="6681936" cy="8509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TW" altLang="en-US" sz="3600" b="1" dirty="0">
                <a:solidFill>
                  <a:srgbClr val="C00000"/>
                </a:solidFill>
                <a:latin typeface="微軟正黑體" panose="020B0604030504040204" pitchFamily="34" charset="-120"/>
                <a:ea typeface="微軟正黑體" panose="020B0604030504040204" pitchFamily="34" charset="-120"/>
              </a:rPr>
              <a:t>錄取方式及超額比序項目</a:t>
            </a:r>
          </a:p>
        </p:txBody>
      </p:sp>
      <p:sp>
        <p:nvSpPr>
          <p:cNvPr id="8" name="圓角矩形圖說文字 7"/>
          <p:cNvSpPr/>
          <p:nvPr/>
        </p:nvSpPr>
        <p:spPr>
          <a:xfrm>
            <a:off x="4325899" y="5197566"/>
            <a:ext cx="3066950" cy="991832"/>
          </a:xfrm>
          <a:prstGeom prst="wedgeRoundRectCallout">
            <a:avLst>
              <a:gd name="adj1" fmla="val 73832"/>
              <a:gd name="adj2" fmla="val -38012"/>
              <a:gd name="adj3" fmla="val 16667"/>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kumimoji="0" lang="zh-TW" altLang="en-US" sz="1600" b="1" dirty="0">
                <a:solidFill>
                  <a:srgbClr val="7030A0"/>
                </a:solidFill>
                <a:latin typeface="微軟正黑體" pitchFamily="34" charset="-120"/>
                <a:ea typeface="微軟正黑體" pitchFamily="34" charset="-120"/>
              </a:rPr>
              <a:t>申請人數</a:t>
            </a:r>
            <a:r>
              <a:rPr kumimoji="0" lang="zh-TW" altLang="zh-TW" sz="1600" b="1" dirty="0">
                <a:solidFill>
                  <a:srgbClr val="C00000"/>
                </a:solidFill>
                <a:effectLst>
                  <a:outerShdw blurRad="38100" dist="38100" dir="2700000" algn="tl">
                    <a:srgbClr val="000000"/>
                  </a:outerShdw>
                </a:effectLst>
                <a:latin typeface="微軟正黑體" pitchFamily="34" charset="-120"/>
                <a:ea typeface="微軟正黑體" pitchFamily="34" charset="-120"/>
                <a:cs typeface="華康儷特圓"/>
              </a:rPr>
              <a:t>超過</a:t>
            </a:r>
            <a:r>
              <a:rPr kumimoji="0" lang="zh-TW" altLang="zh-TW" sz="1600" b="1" u="sng" dirty="0">
                <a:solidFill>
                  <a:srgbClr val="7030A0"/>
                </a:solidFill>
                <a:latin typeface="微軟正黑體" pitchFamily="34" charset="-120"/>
                <a:ea typeface="微軟正黑體" pitchFamily="34" charset="-120"/>
                <a:cs typeface="華康儷特圓"/>
              </a:rPr>
              <a:t>學校招生名額</a:t>
            </a:r>
            <a:r>
              <a:rPr kumimoji="0" lang="zh-TW" altLang="en-US" sz="1600" b="1" dirty="0">
                <a:solidFill>
                  <a:srgbClr val="7030A0"/>
                </a:solidFill>
                <a:latin typeface="微軟正黑體" pitchFamily="34" charset="-120"/>
                <a:ea typeface="微軟正黑體" pitchFamily="34" charset="-120"/>
                <a:cs typeface="華康儷特圓"/>
              </a:rPr>
              <a:t>，而且在</a:t>
            </a:r>
            <a:r>
              <a:rPr kumimoji="0" lang="zh-TW" altLang="en-US" sz="1600" b="1" dirty="0">
                <a:solidFill>
                  <a:srgbClr val="C00000"/>
                </a:solidFill>
                <a:latin typeface="微軟正黑體" pitchFamily="34" charset="-120"/>
                <a:ea typeface="微軟正黑體" pitchFamily="34" charset="-120"/>
              </a:rPr>
              <a:t>最低錄取總積分相同者</a:t>
            </a:r>
            <a:r>
              <a:rPr kumimoji="0" lang="zh-TW" altLang="en-US" sz="1600" b="1" dirty="0">
                <a:solidFill>
                  <a:srgbClr val="7030A0"/>
                </a:solidFill>
                <a:latin typeface="微軟正黑體" pitchFamily="34" charset="-120"/>
                <a:ea typeface="微軟正黑體" pitchFamily="34" charset="-120"/>
              </a:rPr>
              <a:t>，才需要進行超額比序！</a:t>
            </a:r>
          </a:p>
        </p:txBody>
      </p:sp>
      <p:pic>
        <p:nvPicPr>
          <p:cNvPr id="3074" name="Picture 2" descr="C:\Users\user\Downloads\kisspng-teacher-animation-school-education-cartoon-5ada247689ea25.6216836115242456225649.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7064826" y="4645596"/>
            <a:ext cx="1905597" cy="2095772"/>
          </a:xfrm>
          <a:prstGeom prst="rect">
            <a:avLst/>
          </a:prstGeom>
          <a:noFill/>
          <a:extLst>
            <a:ext uri="{909E8E84-426E-40DD-AFC4-6F175D3DCCD1}">
              <a14:hiddenFill xmlns:a14="http://schemas.microsoft.com/office/drawing/2010/main">
                <a:solidFill>
                  <a:srgbClr val="FFFFFF"/>
                </a:solidFill>
              </a14:hiddenFill>
            </a:ext>
          </a:extLst>
        </p:spPr>
      </p:pic>
      <p:sp>
        <p:nvSpPr>
          <p:cNvPr id="9" name="圓角矩形圖說文字 8"/>
          <p:cNvSpPr/>
          <p:nvPr/>
        </p:nvSpPr>
        <p:spPr>
          <a:xfrm>
            <a:off x="1405507" y="5067816"/>
            <a:ext cx="1365053" cy="815975"/>
          </a:xfrm>
          <a:prstGeom prst="wedgeRoundRectCallout">
            <a:avLst>
              <a:gd name="adj1" fmla="val -59763"/>
              <a:gd name="adj2" fmla="val 25865"/>
              <a:gd name="adj3" fmla="val 1666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kumimoji="0" lang="zh-TW" altLang="en-US" sz="1600" b="1" dirty="0">
                <a:solidFill>
                  <a:srgbClr val="7030A0"/>
                </a:solidFill>
                <a:latin typeface="微軟正黑體" pitchFamily="34" charset="-120"/>
                <a:ea typeface="微軟正黑體" pitchFamily="34" charset="-120"/>
              </a:rPr>
              <a:t>誰會用到超額比序？</a:t>
            </a:r>
          </a:p>
        </p:txBody>
      </p:sp>
      <p:pic>
        <p:nvPicPr>
          <p:cNvPr id="3075" name="Picture 3" descr="C:\Users\user\Downloads\kisspng-child-thought-clip-art-boy-thinking-5adaf56aafa476.8412848615242991147194.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116794" y="4857813"/>
            <a:ext cx="1757587" cy="2196984"/>
          </a:xfrm>
          <a:prstGeom prst="rect">
            <a:avLst/>
          </a:prstGeom>
          <a:noFill/>
          <a:extLst>
            <a:ext uri="{909E8E84-426E-40DD-AFC4-6F175D3DCCD1}">
              <a14:hiddenFill xmlns:a14="http://schemas.microsoft.com/office/drawing/2010/main">
                <a:solidFill>
                  <a:srgbClr val="FFFFFF"/>
                </a:solidFill>
              </a14:hiddenFill>
            </a:ext>
          </a:extLst>
        </p:spPr>
      </p:pic>
      <p:grpSp>
        <p:nvGrpSpPr>
          <p:cNvPr id="2" name="群組 1"/>
          <p:cNvGrpSpPr/>
          <p:nvPr/>
        </p:nvGrpSpPr>
        <p:grpSpPr>
          <a:xfrm>
            <a:off x="249517" y="1627291"/>
            <a:ext cx="8786979" cy="921800"/>
            <a:chOff x="249517" y="1627291"/>
            <a:chExt cx="8786979" cy="921800"/>
          </a:xfrm>
        </p:grpSpPr>
        <p:grpSp>
          <p:nvGrpSpPr>
            <p:cNvPr id="16" name="群組 15"/>
            <p:cNvGrpSpPr/>
            <p:nvPr/>
          </p:nvGrpSpPr>
          <p:grpSpPr>
            <a:xfrm>
              <a:off x="249517" y="1629191"/>
              <a:ext cx="1260000" cy="918000"/>
              <a:chOff x="4978" y="455665"/>
              <a:chExt cx="1327085" cy="1896982"/>
            </a:xfrm>
            <a:scene3d>
              <a:camera prst="orthographicFront"/>
              <a:lightRig rig="flat" dir="t"/>
            </a:scene3d>
          </p:grpSpPr>
          <p:sp>
            <p:nvSpPr>
              <p:cNvPr id="17" name="流程圖: 替代處理程序 16"/>
              <p:cNvSpPr/>
              <p:nvPr/>
            </p:nvSpPr>
            <p:spPr>
              <a:xfrm>
                <a:off x="4978" y="455665"/>
                <a:ext cx="1327085" cy="1896982"/>
              </a:xfrm>
              <a:prstGeom prst="flowChartAlternateProcess">
                <a:avLst/>
              </a:prstGeom>
              <a:solidFill>
                <a:srgbClr val="A50021"/>
              </a:solid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sp>
          <p:sp>
            <p:nvSpPr>
              <p:cNvPr id="18" name="流程圖: 替代處理程序 4"/>
              <p:cNvSpPr/>
              <p:nvPr/>
            </p:nvSpPr>
            <p:spPr>
              <a:xfrm>
                <a:off x="69760" y="520447"/>
                <a:ext cx="1197521" cy="176741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TW" altLang="en-US" sz="2400" b="1" kern="1200" dirty="0">
                    <a:solidFill>
                      <a:srgbClr val="CCFFFF"/>
                    </a:solidFill>
                    <a:latin typeface="微軟正黑體" pitchFamily="34" charset="-120"/>
                    <a:ea typeface="微軟正黑體" pitchFamily="34" charset="-120"/>
                  </a:rPr>
                  <a:t>總積分</a:t>
                </a:r>
              </a:p>
            </p:txBody>
          </p:sp>
        </p:grpSp>
        <p:grpSp>
          <p:nvGrpSpPr>
            <p:cNvPr id="19" name="群組 18"/>
            <p:cNvGrpSpPr/>
            <p:nvPr/>
          </p:nvGrpSpPr>
          <p:grpSpPr>
            <a:xfrm>
              <a:off x="1691680" y="1629191"/>
              <a:ext cx="1728000" cy="916100"/>
              <a:chOff x="1737747" y="455665"/>
              <a:chExt cx="1328915" cy="1896982"/>
            </a:xfrm>
            <a:scene3d>
              <a:camera prst="orthographicFront"/>
              <a:lightRig rig="flat" dir="t"/>
            </a:scene3d>
          </p:grpSpPr>
          <p:sp>
            <p:nvSpPr>
              <p:cNvPr id="20" name="流程圖: 替代處理程序 19"/>
              <p:cNvSpPr/>
              <p:nvPr/>
            </p:nvSpPr>
            <p:spPr>
              <a:xfrm>
                <a:off x="1737747" y="455665"/>
                <a:ext cx="1328915" cy="1896982"/>
              </a:xfrm>
              <a:prstGeom prst="flowChartAlternateProcess">
                <a:avLst/>
              </a:prstGeom>
              <a:solidFill>
                <a:srgbClr val="663300"/>
              </a:solid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5">
                  <a:hueOff val="-2483469"/>
                  <a:satOff val="9953"/>
                  <a:lumOff val="2157"/>
                  <a:alphaOff val="0"/>
                </a:schemeClr>
              </a:effectRef>
              <a:fontRef idx="minor">
                <a:schemeClr val="lt1"/>
              </a:fontRef>
            </p:style>
          </p:sp>
          <p:sp>
            <p:nvSpPr>
              <p:cNvPr id="21" name="流程圖: 替代處理程序 4"/>
              <p:cNvSpPr/>
              <p:nvPr/>
            </p:nvSpPr>
            <p:spPr>
              <a:xfrm>
                <a:off x="1802618" y="520536"/>
                <a:ext cx="1199173" cy="176724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ts val="0"/>
                  </a:spcAft>
                </a:pPr>
                <a:r>
                  <a:rPr lang="zh-TW" altLang="en-US" sz="2400" b="1" kern="1200" dirty="0">
                    <a:solidFill>
                      <a:srgbClr val="CCECFF"/>
                    </a:solidFill>
                    <a:latin typeface="微軟正黑體" pitchFamily="34" charset="-120"/>
                    <a:ea typeface="微軟正黑體" pitchFamily="34" charset="-120"/>
                  </a:rPr>
                  <a:t>多元發展</a:t>
                </a:r>
                <a:r>
                  <a:rPr lang="en-US" altLang="zh-TW" sz="2400" b="1" kern="1200" dirty="0">
                    <a:solidFill>
                      <a:srgbClr val="CCECFF"/>
                    </a:solidFill>
                    <a:latin typeface="微軟正黑體" pitchFamily="34" charset="-120"/>
                    <a:ea typeface="微軟正黑體" pitchFamily="34" charset="-120"/>
                  </a:rPr>
                  <a:t/>
                </a:r>
                <a:br>
                  <a:rPr lang="en-US" altLang="zh-TW" sz="2400" b="1" kern="1200" dirty="0">
                    <a:solidFill>
                      <a:srgbClr val="CCECFF"/>
                    </a:solidFill>
                    <a:latin typeface="微軟正黑體" pitchFamily="34" charset="-120"/>
                    <a:ea typeface="微軟正黑體" pitchFamily="34" charset="-120"/>
                  </a:rPr>
                </a:br>
                <a:r>
                  <a:rPr lang="zh-TW" altLang="en-US" sz="2400" b="1" kern="1200" dirty="0">
                    <a:solidFill>
                      <a:srgbClr val="CCECFF"/>
                    </a:solidFill>
                    <a:latin typeface="微軟正黑體" pitchFamily="34" charset="-120"/>
                    <a:ea typeface="微軟正黑體" pitchFamily="34" charset="-120"/>
                  </a:rPr>
                  <a:t>項目總積分</a:t>
                </a:r>
              </a:p>
            </p:txBody>
          </p:sp>
        </p:grpSp>
        <p:grpSp>
          <p:nvGrpSpPr>
            <p:cNvPr id="22" name="群組 21"/>
            <p:cNvGrpSpPr/>
            <p:nvPr/>
          </p:nvGrpSpPr>
          <p:grpSpPr>
            <a:xfrm>
              <a:off x="3563888" y="1631091"/>
              <a:ext cx="1728000" cy="916100"/>
              <a:chOff x="3468937" y="450403"/>
              <a:chExt cx="1334448" cy="1907506"/>
            </a:xfrm>
            <a:scene3d>
              <a:camera prst="orthographicFront"/>
              <a:lightRig rig="flat" dir="t"/>
            </a:scene3d>
          </p:grpSpPr>
          <p:sp>
            <p:nvSpPr>
              <p:cNvPr id="23" name="流程圖: 替代處理程序 22"/>
              <p:cNvSpPr/>
              <p:nvPr/>
            </p:nvSpPr>
            <p:spPr>
              <a:xfrm>
                <a:off x="3468937" y="450403"/>
                <a:ext cx="1334448" cy="1907506"/>
              </a:xfrm>
              <a:prstGeom prst="flowChartAlternateProcess">
                <a:avLst/>
              </a:prstGeom>
              <a:solidFill>
                <a:srgbClr val="3333FF"/>
              </a:solid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5">
                  <a:hueOff val="-4966938"/>
                  <a:satOff val="19906"/>
                  <a:lumOff val="4314"/>
                  <a:alphaOff val="0"/>
                </a:schemeClr>
              </a:effectRef>
              <a:fontRef idx="minor">
                <a:schemeClr val="lt1"/>
              </a:fontRef>
            </p:style>
          </p:sp>
          <p:sp>
            <p:nvSpPr>
              <p:cNvPr id="24" name="流程圖: 替代處理程序 4"/>
              <p:cNvSpPr/>
              <p:nvPr/>
            </p:nvSpPr>
            <p:spPr>
              <a:xfrm>
                <a:off x="3534078" y="515544"/>
                <a:ext cx="1204166" cy="177722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100000"/>
                  </a:lnSpc>
                  <a:spcBef>
                    <a:spcPct val="0"/>
                  </a:spcBef>
                  <a:spcAft>
                    <a:spcPts val="0"/>
                  </a:spcAft>
                </a:pPr>
                <a:r>
                  <a:rPr lang="zh-TW" altLang="en-US" sz="2400" b="1" kern="1200" dirty="0">
                    <a:solidFill>
                      <a:srgbClr val="FFCCFF"/>
                    </a:solidFill>
                    <a:latin typeface="微軟正黑體" pitchFamily="34" charset="-120"/>
                    <a:ea typeface="微軟正黑體" pitchFamily="34" charset="-120"/>
                  </a:rPr>
                  <a:t>志願序積分</a:t>
                </a:r>
              </a:p>
            </p:txBody>
          </p:sp>
        </p:grpSp>
        <p:grpSp>
          <p:nvGrpSpPr>
            <p:cNvPr id="25" name="群組 24"/>
            <p:cNvGrpSpPr/>
            <p:nvPr/>
          </p:nvGrpSpPr>
          <p:grpSpPr>
            <a:xfrm>
              <a:off x="5436096" y="1631091"/>
              <a:ext cx="1728000" cy="918000"/>
              <a:chOff x="5192977" y="459573"/>
              <a:chExt cx="1321617" cy="1889165"/>
            </a:xfrm>
            <a:scene3d>
              <a:camera prst="orthographicFront"/>
              <a:lightRig rig="flat" dir="t"/>
            </a:scene3d>
          </p:grpSpPr>
          <p:sp>
            <p:nvSpPr>
              <p:cNvPr id="26" name="流程圖: 替代處理程序 25"/>
              <p:cNvSpPr/>
              <p:nvPr/>
            </p:nvSpPr>
            <p:spPr>
              <a:xfrm>
                <a:off x="5192977" y="459573"/>
                <a:ext cx="1321617" cy="1889165"/>
              </a:xfrm>
              <a:prstGeom prst="flowChartAlternateProcess">
                <a:avLst/>
              </a:prstGeom>
              <a:solidFill>
                <a:srgbClr val="008000"/>
              </a:solidFill>
              <a:ln>
                <a:solidFill>
                  <a:srgbClr val="003366"/>
                </a:solidFill>
              </a:ln>
              <a:sp3d prstMaterial="plastic">
                <a:bevelT w="120900" h="88900"/>
                <a:bevelB w="88900" h="31750" prst="angle"/>
              </a:sp3d>
            </p:spPr>
            <p:style>
              <a:lnRef idx="0">
                <a:scrgbClr r="0" g="0" b="0"/>
              </a:lnRef>
              <a:fillRef idx="3">
                <a:scrgbClr r="0" g="0" b="0"/>
              </a:fillRef>
              <a:effectRef idx="2">
                <a:schemeClr val="accent5">
                  <a:hueOff val="-7450407"/>
                  <a:satOff val="29858"/>
                  <a:lumOff val="6471"/>
                  <a:alphaOff val="0"/>
                </a:schemeClr>
              </a:effectRef>
              <a:fontRef idx="minor">
                <a:schemeClr val="lt1"/>
              </a:fontRef>
            </p:style>
          </p:sp>
          <p:sp>
            <p:nvSpPr>
              <p:cNvPr id="27" name="流程圖: 替代處理程序 4"/>
              <p:cNvSpPr/>
              <p:nvPr/>
            </p:nvSpPr>
            <p:spPr>
              <a:xfrm>
                <a:off x="5257492" y="524088"/>
                <a:ext cx="1192587" cy="176013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ts val="0"/>
                  </a:spcAft>
                </a:pPr>
                <a:r>
                  <a:rPr lang="zh-TW" altLang="en-US" sz="2400" b="1" kern="1200" dirty="0">
                    <a:solidFill>
                      <a:srgbClr val="FFFFCC"/>
                    </a:solidFill>
                    <a:latin typeface="微軟正黑體" pitchFamily="34" charset="-120"/>
                    <a:ea typeface="微軟正黑體" pitchFamily="34" charset="-120"/>
                  </a:rPr>
                  <a:t>國中教育</a:t>
                </a:r>
                <a:r>
                  <a:rPr lang="en-US" altLang="zh-TW" sz="2400" b="1" kern="1200" dirty="0">
                    <a:solidFill>
                      <a:srgbClr val="FFFFCC"/>
                    </a:solidFill>
                    <a:latin typeface="微軟正黑體" pitchFamily="34" charset="-120"/>
                    <a:ea typeface="微軟正黑體" pitchFamily="34" charset="-120"/>
                  </a:rPr>
                  <a:t/>
                </a:r>
                <a:br>
                  <a:rPr lang="en-US" altLang="zh-TW" sz="2400" b="1" kern="1200" dirty="0">
                    <a:solidFill>
                      <a:srgbClr val="FFFFCC"/>
                    </a:solidFill>
                    <a:latin typeface="微軟正黑體" pitchFamily="34" charset="-120"/>
                    <a:ea typeface="微軟正黑體" pitchFamily="34" charset="-120"/>
                  </a:rPr>
                </a:br>
                <a:r>
                  <a:rPr lang="zh-TW" altLang="en-US" sz="2400" b="1" kern="1200" dirty="0">
                    <a:solidFill>
                      <a:srgbClr val="FFFFCC"/>
                    </a:solidFill>
                    <a:latin typeface="微軟正黑體" pitchFamily="34" charset="-120"/>
                    <a:ea typeface="微軟正黑體" pitchFamily="34" charset="-120"/>
                  </a:rPr>
                  <a:t>會考總積分</a:t>
                </a:r>
              </a:p>
            </p:txBody>
          </p:sp>
        </p:grpSp>
        <p:grpSp>
          <p:nvGrpSpPr>
            <p:cNvPr id="28" name="群組 27"/>
            <p:cNvGrpSpPr/>
            <p:nvPr/>
          </p:nvGrpSpPr>
          <p:grpSpPr>
            <a:xfrm>
              <a:off x="7308496" y="1627291"/>
              <a:ext cx="1728000" cy="918000"/>
              <a:chOff x="6907982" y="485703"/>
              <a:chExt cx="1321617" cy="1907506"/>
            </a:xfrm>
            <a:scene3d>
              <a:camera prst="orthographicFront"/>
              <a:lightRig rig="flat" dir="t"/>
            </a:scene3d>
          </p:grpSpPr>
          <p:sp>
            <p:nvSpPr>
              <p:cNvPr id="29" name="流程圖: 替代處理程序 28"/>
              <p:cNvSpPr/>
              <p:nvPr/>
            </p:nvSpPr>
            <p:spPr>
              <a:xfrm>
                <a:off x="6907982" y="485703"/>
                <a:ext cx="1321617" cy="1907506"/>
              </a:xfrm>
              <a:prstGeom prst="flowChartAlternateProcess">
                <a:avLst/>
              </a:prstGeom>
              <a:solidFill>
                <a:srgbClr val="660066"/>
              </a:solid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5">
                  <a:hueOff val="-9933876"/>
                  <a:satOff val="39811"/>
                  <a:lumOff val="8628"/>
                  <a:alphaOff val="0"/>
                </a:schemeClr>
              </a:effectRef>
              <a:fontRef idx="minor">
                <a:schemeClr val="lt1"/>
              </a:fontRef>
            </p:style>
          </p:sp>
          <p:sp>
            <p:nvSpPr>
              <p:cNvPr id="30" name="流程圖: 替代處理程序 4"/>
              <p:cNvSpPr/>
              <p:nvPr/>
            </p:nvSpPr>
            <p:spPr>
              <a:xfrm>
                <a:off x="6972497" y="550218"/>
                <a:ext cx="1192587" cy="177847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ts val="0"/>
                  </a:spcAft>
                </a:pPr>
                <a:r>
                  <a:rPr lang="zh-TW" altLang="en-US" sz="2400" b="1" kern="1200" dirty="0">
                    <a:solidFill>
                      <a:srgbClr val="CCFFCC"/>
                    </a:solidFill>
                    <a:latin typeface="微軟正黑體" pitchFamily="34" charset="-120"/>
                    <a:ea typeface="微軟正黑體" pitchFamily="34" charset="-120"/>
                  </a:rPr>
                  <a:t>國中教育</a:t>
                </a:r>
                <a:r>
                  <a:rPr lang="en-US" altLang="zh-TW" sz="2400" b="1" kern="1200" dirty="0">
                    <a:solidFill>
                      <a:srgbClr val="CCFFCC"/>
                    </a:solidFill>
                    <a:latin typeface="微軟正黑體" pitchFamily="34" charset="-120"/>
                    <a:ea typeface="微軟正黑體" pitchFamily="34" charset="-120"/>
                  </a:rPr>
                  <a:t/>
                </a:r>
                <a:br>
                  <a:rPr lang="en-US" altLang="zh-TW" sz="2400" b="1" kern="1200" dirty="0">
                    <a:solidFill>
                      <a:srgbClr val="CCFFCC"/>
                    </a:solidFill>
                    <a:latin typeface="微軟正黑體" pitchFamily="34" charset="-120"/>
                    <a:ea typeface="微軟正黑體" pitchFamily="34" charset="-120"/>
                  </a:rPr>
                </a:br>
                <a:r>
                  <a:rPr lang="zh-TW" altLang="en-US" sz="2400" b="1" kern="1200" dirty="0">
                    <a:solidFill>
                      <a:srgbClr val="CCFFCC"/>
                    </a:solidFill>
                    <a:latin typeface="微軟正黑體" pitchFamily="34" charset="-120"/>
                    <a:ea typeface="微軟正黑體" pitchFamily="34" charset="-120"/>
                  </a:rPr>
                  <a:t>會考總</a:t>
                </a:r>
                <a:r>
                  <a:rPr lang="zh-TW" altLang="en-US" sz="2400" b="1" dirty="0">
                    <a:solidFill>
                      <a:srgbClr val="CCFFCC"/>
                    </a:solidFill>
                    <a:latin typeface="微軟正黑體" pitchFamily="34" charset="-120"/>
                    <a:ea typeface="微軟正黑體" pitchFamily="34" charset="-120"/>
                  </a:rPr>
                  <a:t>積點</a:t>
                </a:r>
                <a:endParaRPr lang="zh-TW" altLang="en-US" sz="2400" b="1" kern="1200" dirty="0">
                  <a:solidFill>
                    <a:srgbClr val="CCFFCC"/>
                  </a:solidFill>
                  <a:latin typeface="微軟正黑體" pitchFamily="34" charset="-120"/>
                  <a:ea typeface="微軟正黑體" pitchFamily="34" charset="-120"/>
                </a:endParaRPr>
              </a:p>
            </p:txBody>
          </p:sp>
        </p:grpSp>
        <p:sp>
          <p:nvSpPr>
            <p:cNvPr id="11" name="＞形箭號 10"/>
            <p:cNvSpPr/>
            <p:nvPr/>
          </p:nvSpPr>
          <p:spPr>
            <a:xfrm>
              <a:off x="1448010" y="1772816"/>
              <a:ext cx="243670" cy="576064"/>
            </a:xfrm>
            <a:prstGeom prst="chevr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32" name="＞形箭號 31"/>
            <p:cNvSpPr/>
            <p:nvPr/>
          </p:nvSpPr>
          <p:spPr>
            <a:xfrm>
              <a:off x="3335327" y="1818372"/>
              <a:ext cx="243670" cy="576064"/>
            </a:xfrm>
            <a:prstGeom prst="chevr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33" name="＞形箭號 32"/>
            <p:cNvSpPr/>
            <p:nvPr/>
          </p:nvSpPr>
          <p:spPr>
            <a:xfrm>
              <a:off x="5207798" y="1802059"/>
              <a:ext cx="243670" cy="576064"/>
            </a:xfrm>
            <a:prstGeom prst="chevr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34" name="＞形箭號 33"/>
            <p:cNvSpPr/>
            <p:nvPr/>
          </p:nvSpPr>
          <p:spPr>
            <a:xfrm>
              <a:off x="7064826" y="1789757"/>
              <a:ext cx="243670" cy="576064"/>
            </a:xfrm>
            <a:prstGeom prst="chevr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grpSp>
      <p:grpSp>
        <p:nvGrpSpPr>
          <p:cNvPr id="35" name="群組 23"/>
          <p:cNvGrpSpPr>
            <a:grpSpLocks/>
          </p:cNvGrpSpPr>
          <p:nvPr/>
        </p:nvGrpSpPr>
        <p:grpSpPr bwMode="auto">
          <a:xfrm>
            <a:off x="323528" y="2636912"/>
            <a:ext cx="7934325" cy="2457094"/>
            <a:chOff x="319163" y="1229963"/>
            <a:chExt cx="7933571" cy="3008067"/>
          </a:xfrm>
        </p:grpSpPr>
        <p:sp>
          <p:nvSpPr>
            <p:cNvPr id="36" name="向右箭號 35"/>
            <p:cNvSpPr/>
            <p:nvPr/>
          </p:nvSpPr>
          <p:spPr>
            <a:xfrm>
              <a:off x="3666882" y="1250598"/>
              <a:ext cx="3569949" cy="2987432"/>
            </a:xfrm>
            <a:prstGeom prst="rightArrow">
              <a:avLst/>
            </a:prstGeom>
            <a:solidFill>
              <a:srgbClr val="92D050"/>
            </a:solidFill>
            <a:ln>
              <a:solidFill>
                <a:schemeClr val="tx2">
                  <a:lumMod val="60000"/>
                  <a:lumOff val="40000"/>
                </a:schemeClr>
              </a:solidFill>
            </a:ln>
          </p:spPr>
          <p:style>
            <a:lnRef idx="0">
              <a:schemeClr val="dk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sp>
        <p:sp>
          <p:nvSpPr>
            <p:cNvPr id="37" name="向右箭號 36"/>
            <p:cNvSpPr/>
            <p:nvPr/>
          </p:nvSpPr>
          <p:spPr>
            <a:xfrm>
              <a:off x="7209845" y="1236312"/>
              <a:ext cx="1042889" cy="2987432"/>
            </a:xfrm>
            <a:prstGeom prst="rightArrow">
              <a:avLst/>
            </a:prstGeom>
            <a:solidFill>
              <a:srgbClr val="FFFF00"/>
            </a:solidFill>
            <a:ln>
              <a:solidFill>
                <a:schemeClr val="tx2">
                  <a:lumMod val="60000"/>
                  <a:lumOff val="40000"/>
                </a:schemeClr>
              </a:solidFill>
            </a:ln>
          </p:spPr>
          <p:style>
            <a:lnRef idx="0">
              <a:schemeClr val="dk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sp>
        <p:sp>
          <p:nvSpPr>
            <p:cNvPr id="38" name="向右箭號 37"/>
            <p:cNvSpPr/>
            <p:nvPr/>
          </p:nvSpPr>
          <p:spPr>
            <a:xfrm>
              <a:off x="319163" y="1229963"/>
              <a:ext cx="3528677" cy="2987432"/>
            </a:xfrm>
            <a:prstGeom prst="rightArrow">
              <a:avLst/>
            </a:prstGeom>
            <a:solidFill>
              <a:srgbClr val="FFC000"/>
            </a:solidFill>
            <a:ln>
              <a:solidFill>
                <a:schemeClr val="tx2">
                  <a:lumMod val="60000"/>
                  <a:lumOff val="40000"/>
                </a:schemeClr>
              </a:solidFill>
            </a:ln>
          </p:spPr>
          <p:style>
            <a:lnRef idx="0">
              <a:schemeClr val="dk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sp>
        <p:sp>
          <p:nvSpPr>
            <p:cNvPr id="39" name="手繪多邊形 38"/>
            <p:cNvSpPr/>
            <p:nvPr/>
          </p:nvSpPr>
          <p:spPr>
            <a:xfrm>
              <a:off x="514406" y="1588709"/>
              <a:ext cx="576208" cy="2231843"/>
            </a:xfrm>
            <a:custGeom>
              <a:avLst/>
              <a:gdLst>
                <a:gd name="connsiteX0" fmla="*/ 0 w 534372"/>
                <a:gd name="connsiteY0" fmla="*/ 89064 h 2002154"/>
                <a:gd name="connsiteX1" fmla="*/ 89064 w 534372"/>
                <a:gd name="connsiteY1" fmla="*/ 0 h 2002154"/>
                <a:gd name="connsiteX2" fmla="*/ 445308 w 534372"/>
                <a:gd name="connsiteY2" fmla="*/ 0 h 2002154"/>
                <a:gd name="connsiteX3" fmla="*/ 534372 w 534372"/>
                <a:gd name="connsiteY3" fmla="*/ 89064 h 2002154"/>
                <a:gd name="connsiteX4" fmla="*/ 534372 w 534372"/>
                <a:gd name="connsiteY4" fmla="*/ 1913090 h 2002154"/>
                <a:gd name="connsiteX5" fmla="*/ 445308 w 534372"/>
                <a:gd name="connsiteY5" fmla="*/ 2002154 h 2002154"/>
                <a:gd name="connsiteX6" fmla="*/ 89064 w 534372"/>
                <a:gd name="connsiteY6" fmla="*/ 2002154 h 2002154"/>
                <a:gd name="connsiteX7" fmla="*/ 0 w 534372"/>
                <a:gd name="connsiteY7" fmla="*/ 1913090 h 2002154"/>
                <a:gd name="connsiteX8" fmla="*/ 0 w 534372"/>
                <a:gd name="connsiteY8" fmla="*/ 89064 h 200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4372" h="2002154">
                  <a:moveTo>
                    <a:pt x="0" y="89064"/>
                  </a:moveTo>
                  <a:cubicBezTo>
                    <a:pt x="0" y="39875"/>
                    <a:pt x="39875" y="0"/>
                    <a:pt x="89064" y="0"/>
                  </a:cubicBezTo>
                  <a:lnTo>
                    <a:pt x="445308" y="0"/>
                  </a:lnTo>
                  <a:cubicBezTo>
                    <a:pt x="494497" y="0"/>
                    <a:pt x="534372" y="39875"/>
                    <a:pt x="534372" y="89064"/>
                  </a:cubicBezTo>
                  <a:lnTo>
                    <a:pt x="534372" y="1913090"/>
                  </a:lnTo>
                  <a:cubicBezTo>
                    <a:pt x="534372" y="1962279"/>
                    <a:pt x="494497" y="2002154"/>
                    <a:pt x="445308" y="2002154"/>
                  </a:cubicBezTo>
                  <a:lnTo>
                    <a:pt x="89064" y="2002154"/>
                  </a:lnTo>
                  <a:cubicBezTo>
                    <a:pt x="39875" y="2002154"/>
                    <a:pt x="0" y="1962279"/>
                    <a:pt x="0" y="1913090"/>
                  </a:cubicBezTo>
                  <a:lnTo>
                    <a:pt x="0" y="89064"/>
                  </a:lnTo>
                  <a:close/>
                </a:path>
              </a:pathLst>
            </a:custGeom>
            <a:solidFill>
              <a:srgbClr val="008000"/>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lIns="117526" tIns="117526" rIns="117526" bIns="117526" spcCol="1270" anchor="ctr"/>
            <a:lstStyle/>
            <a:p>
              <a:pPr algn="ctr" defTabSz="1066800" fontAlgn="auto">
                <a:lnSpc>
                  <a:spcPct val="90000"/>
                </a:lnSpc>
                <a:spcBef>
                  <a:spcPts val="0"/>
                </a:spcBef>
                <a:spcAft>
                  <a:spcPct val="35000"/>
                </a:spcAft>
                <a:defRPr/>
              </a:pPr>
              <a:r>
                <a:rPr kumimoji="0" lang="zh-TW" altLang="en-US" sz="2000" b="1" dirty="0">
                  <a:solidFill>
                    <a:srgbClr val="FFCCFF"/>
                  </a:solidFill>
                  <a:latin typeface="微軟正黑體" pitchFamily="34" charset="-120"/>
                  <a:ea typeface="微軟正黑體" pitchFamily="34" charset="-120"/>
                </a:rPr>
                <a:t>國文等第積分</a:t>
              </a:r>
            </a:p>
          </p:txBody>
        </p:sp>
        <p:sp>
          <p:nvSpPr>
            <p:cNvPr id="40" name="手繪多邊形 39"/>
            <p:cNvSpPr/>
            <p:nvPr/>
          </p:nvSpPr>
          <p:spPr>
            <a:xfrm>
              <a:off x="1139822" y="1588709"/>
              <a:ext cx="577795" cy="2231843"/>
            </a:xfrm>
            <a:custGeom>
              <a:avLst/>
              <a:gdLst>
                <a:gd name="connsiteX0" fmla="*/ 0 w 534372"/>
                <a:gd name="connsiteY0" fmla="*/ 89064 h 2002154"/>
                <a:gd name="connsiteX1" fmla="*/ 89064 w 534372"/>
                <a:gd name="connsiteY1" fmla="*/ 0 h 2002154"/>
                <a:gd name="connsiteX2" fmla="*/ 445308 w 534372"/>
                <a:gd name="connsiteY2" fmla="*/ 0 h 2002154"/>
                <a:gd name="connsiteX3" fmla="*/ 534372 w 534372"/>
                <a:gd name="connsiteY3" fmla="*/ 89064 h 2002154"/>
                <a:gd name="connsiteX4" fmla="*/ 534372 w 534372"/>
                <a:gd name="connsiteY4" fmla="*/ 1913090 h 2002154"/>
                <a:gd name="connsiteX5" fmla="*/ 445308 w 534372"/>
                <a:gd name="connsiteY5" fmla="*/ 2002154 h 2002154"/>
                <a:gd name="connsiteX6" fmla="*/ 89064 w 534372"/>
                <a:gd name="connsiteY6" fmla="*/ 2002154 h 2002154"/>
                <a:gd name="connsiteX7" fmla="*/ 0 w 534372"/>
                <a:gd name="connsiteY7" fmla="*/ 1913090 h 2002154"/>
                <a:gd name="connsiteX8" fmla="*/ 0 w 534372"/>
                <a:gd name="connsiteY8" fmla="*/ 89064 h 200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4372" h="2002154">
                  <a:moveTo>
                    <a:pt x="0" y="89064"/>
                  </a:moveTo>
                  <a:cubicBezTo>
                    <a:pt x="0" y="39875"/>
                    <a:pt x="39875" y="0"/>
                    <a:pt x="89064" y="0"/>
                  </a:cubicBezTo>
                  <a:lnTo>
                    <a:pt x="445308" y="0"/>
                  </a:lnTo>
                  <a:cubicBezTo>
                    <a:pt x="494497" y="0"/>
                    <a:pt x="534372" y="39875"/>
                    <a:pt x="534372" y="89064"/>
                  </a:cubicBezTo>
                  <a:lnTo>
                    <a:pt x="534372" y="1913090"/>
                  </a:lnTo>
                  <a:cubicBezTo>
                    <a:pt x="534372" y="1962279"/>
                    <a:pt x="494497" y="2002154"/>
                    <a:pt x="445308" y="2002154"/>
                  </a:cubicBezTo>
                  <a:lnTo>
                    <a:pt x="89064" y="2002154"/>
                  </a:lnTo>
                  <a:cubicBezTo>
                    <a:pt x="39875" y="2002154"/>
                    <a:pt x="0" y="1962279"/>
                    <a:pt x="0" y="1913090"/>
                  </a:cubicBezTo>
                  <a:lnTo>
                    <a:pt x="0" y="89064"/>
                  </a:lnTo>
                  <a:close/>
                </a:path>
              </a:pathLst>
            </a:custGeom>
            <a:solidFill>
              <a:srgbClr val="008000"/>
            </a:solidFill>
          </p:spPr>
          <p:style>
            <a:lnRef idx="2">
              <a:schemeClr val="lt1">
                <a:hueOff val="0"/>
                <a:satOff val="0"/>
                <a:lumOff val="0"/>
                <a:alphaOff val="0"/>
              </a:schemeClr>
            </a:lnRef>
            <a:fillRef idx="1">
              <a:schemeClr val="accent5">
                <a:hueOff val="553846"/>
                <a:satOff val="-2240"/>
                <a:lumOff val="-2504"/>
                <a:alphaOff val="0"/>
              </a:schemeClr>
            </a:fillRef>
            <a:effectRef idx="0">
              <a:schemeClr val="accent5">
                <a:hueOff val="553846"/>
                <a:satOff val="-2240"/>
                <a:lumOff val="-2504"/>
                <a:alphaOff val="0"/>
              </a:schemeClr>
            </a:effectRef>
            <a:fontRef idx="minor">
              <a:schemeClr val="lt1"/>
            </a:fontRef>
          </p:style>
          <p:txBody>
            <a:bodyPr lIns="117526" tIns="117526" rIns="117526" bIns="117526" spcCol="1270" anchor="ctr"/>
            <a:lstStyle/>
            <a:p>
              <a:pPr algn="ctr" defTabSz="1066800" fontAlgn="auto">
                <a:lnSpc>
                  <a:spcPct val="90000"/>
                </a:lnSpc>
                <a:spcBef>
                  <a:spcPts val="0"/>
                </a:spcBef>
                <a:spcAft>
                  <a:spcPct val="35000"/>
                </a:spcAft>
                <a:defRPr/>
              </a:pPr>
              <a:r>
                <a:rPr kumimoji="0" lang="zh-TW" altLang="en-US" sz="2000" b="1" dirty="0">
                  <a:solidFill>
                    <a:srgbClr val="FFCCFF"/>
                  </a:solidFill>
                  <a:latin typeface="微軟正黑體" pitchFamily="34" charset="-120"/>
                  <a:ea typeface="微軟正黑體" pitchFamily="34" charset="-120"/>
                </a:rPr>
                <a:t>數學等第積分</a:t>
              </a:r>
              <a:endParaRPr kumimoji="0" lang="en-US" altLang="zh-TW" sz="2000" b="1" dirty="0">
                <a:solidFill>
                  <a:srgbClr val="FFCCFF"/>
                </a:solidFill>
                <a:latin typeface="微軟正黑體" pitchFamily="34" charset="-120"/>
                <a:ea typeface="微軟正黑體" pitchFamily="34" charset="-120"/>
              </a:endParaRPr>
            </a:p>
          </p:txBody>
        </p:sp>
        <p:sp>
          <p:nvSpPr>
            <p:cNvPr id="41" name="手繪多邊形 40"/>
            <p:cNvSpPr/>
            <p:nvPr/>
          </p:nvSpPr>
          <p:spPr>
            <a:xfrm>
              <a:off x="1774762" y="1588709"/>
              <a:ext cx="574620" cy="2231843"/>
            </a:xfrm>
            <a:custGeom>
              <a:avLst/>
              <a:gdLst>
                <a:gd name="connsiteX0" fmla="*/ 0 w 534372"/>
                <a:gd name="connsiteY0" fmla="*/ 89064 h 2002154"/>
                <a:gd name="connsiteX1" fmla="*/ 89064 w 534372"/>
                <a:gd name="connsiteY1" fmla="*/ 0 h 2002154"/>
                <a:gd name="connsiteX2" fmla="*/ 445308 w 534372"/>
                <a:gd name="connsiteY2" fmla="*/ 0 h 2002154"/>
                <a:gd name="connsiteX3" fmla="*/ 534372 w 534372"/>
                <a:gd name="connsiteY3" fmla="*/ 89064 h 2002154"/>
                <a:gd name="connsiteX4" fmla="*/ 534372 w 534372"/>
                <a:gd name="connsiteY4" fmla="*/ 1913090 h 2002154"/>
                <a:gd name="connsiteX5" fmla="*/ 445308 w 534372"/>
                <a:gd name="connsiteY5" fmla="*/ 2002154 h 2002154"/>
                <a:gd name="connsiteX6" fmla="*/ 89064 w 534372"/>
                <a:gd name="connsiteY6" fmla="*/ 2002154 h 2002154"/>
                <a:gd name="connsiteX7" fmla="*/ 0 w 534372"/>
                <a:gd name="connsiteY7" fmla="*/ 1913090 h 2002154"/>
                <a:gd name="connsiteX8" fmla="*/ 0 w 534372"/>
                <a:gd name="connsiteY8" fmla="*/ 89064 h 200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4372" h="2002154">
                  <a:moveTo>
                    <a:pt x="0" y="89064"/>
                  </a:moveTo>
                  <a:cubicBezTo>
                    <a:pt x="0" y="39875"/>
                    <a:pt x="39875" y="0"/>
                    <a:pt x="89064" y="0"/>
                  </a:cubicBezTo>
                  <a:lnTo>
                    <a:pt x="445308" y="0"/>
                  </a:lnTo>
                  <a:cubicBezTo>
                    <a:pt x="494497" y="0"/>
                    <a:pt x="534372" y="39875"/>
                    <a:pt x="534372" y="89064"/>
                  </a:cubicBezTo>
                  <a:lnTo>
                    <a:pt x="534372" y="1913090"/>
                  </a:lnTo>
                  <a:cubicBezTo>
                    <a:pt x="534372" y="1962279"/>
                    <a:pt x="494497" y="2002154"/>
                    <a:pt x="445308" y="2002154"/>
                  </a:cubicBezTo>
                  <a:lnTo>
                    <a:pt x="89064" y="2002154"/>
                  </a:lnTo>
                  <a:cubicBezTo>
                    <a:pt x="39875" y="2002154"/>
                    <a:pt x="0" y="1962279"/>
                    <a:pt x="0" y="1913090"/>
                  </a:cubicBezTo>
                  <a:lnTo>
                    <a:pt x="0" y="89064"/>
                  </a:lnTo>
                  <a:close/>
                </a:path>
              </a:pathLst>
            </a:custGeom>
            <a:solidFill>
              <a:srgbClr val="008000"/>
            </a:solidFill>
          </p:spPr>
          <p:style>
            <a:lnRef idx="2">
              <a:schemeClr val="lt1">
                <a:hueOff val="0"/>
                <a:satOff val="0"/>
                <a:lumOff val="0"/>
                <a:alphaOff val="0"/>
              </a:schemeClr>
            </a:lnRef>
            <a:fillRef idx="1">
              <a:schemeClr val="accent5">
                <a:hueOff val="1107692"/>
                <a:satOff val="-4480"/>
                <a:lumOff val="-5008"/>
                <a:alphaOff val="0"/>
              </a:schemeClr>
            </a:fillRef>
            <a:effectRef idx="0">
              <a:schemeClr val="accent5">
                <a:hueOff val="1107692"/>
                <a:satOff val="-4480"/>
                <a:lumOff val="-5008"/>
                <a:alphaOff val="0"/>
              </a:schemeClr>
            </a:effectRef>
            <a:fontRef idx="minor">
              <a:schemeClr val="lt1"/>
            </a:fontRef>
          </p:style>
          <p:txBody>
            <a:bodyPr lIns="117526" tIns="117526" rIns="117526" bIns="117526" spcCol="1270" anchor="ctr"/>
            <a:lstStyle/>
            <a:p>
              <a:pPr algn="ctr" defTabSz="1066800" fontAlgn="auto">
                <a:lnSpc>
                  <a:spcPct val="90000"/>
                </a:lnSpc>
                <a:spcBef>
                  <a:spcPts val="0"/>
                </a:spcBef>
                <a:spcAft>
                  <a:spcPct val="35000"/>
                </a:spcAft>
                <a:defRPr/>
              </a:pPr>
              <a:r>
                <a:rPr kumimoji="0" lang="zh-TW" altLang="en-US" sz="2000" b="1" dirty="0">
                  <a:solidFill>
                    <a:srgbClr val="FFCCFF"/>
                  </a:solidFill>
                  <a:latin typeface="微軟正黑體" pitchFamily="34" charset="-120"/>
                  <a:ea typeface="微軟正黑體" pitchFamily="34" charset="-120"/>
                </a:rPr>
                <a:t>英語等第積分</a:t>
              </a:r>
              <a:endParaRPr kumimoji="0" lang="en-US" altLang="zh-TW" sz="2000" b="1" dirty="0">
                <a:solidFill>
                  <a:srgbClr val="FFCCFF"/>
                </a:solidFill>
                <a:latin typeface="微軟正黑體" pitchFamily="34" charset="-120"/>
                <a:ea typeface="微軟正黑體" pitchFamily="34" charset="-120"/>
              </a:endParaRPr>
            </a:p>
          </p:txBody>
        </p:sp>
        <p:sp>
          <p:nvSpPr>
            <p:cNvPr id="42" name="手繪多邊形 41"/>
            <p:cNvSpPr/>
            <p:nvPr/>
          </p:nvSpPr>
          <p:spPr>
            <a:xfrm>
              <a:off x="2443036" y="1607757"/>
              <a:ext cx="577795" cy="2231843"/>
            </a:xfrm>
            <a:custGeom>
              <a:avLst/>
              <a:gdLst>
                <a:gd name="connsiteX0" fmla="*/ 0 w 534372"/>
                <a:gd name="connsiteY0" fmla="*/ 89064 h 2002154"/>
                <a:gd name="connsiteX1" fmla="*/ 89064 w 534372"/>
                <a:gd name="connsiteY1" fmla="*/ 0 h 2002154"/>
                <a:gd name="connsiteX2" fmla="*/ 445308 w 534372"/>
                <a:gd name="connsiteY2" fmla="*/ 0 h 2002154"/>
                <a:gd name="connsiteX3" fmla="*/ 534372 w 534372"/>
                <a:gd name="connsiteY3" fmla="*/ 89064 h 2002154"/>
                <a:gd name="connsiteX4" fmla="*/ 534372 w 534372"/>
                <a:gd name="connsiteY4" fmla="*/ 1913090 h 2002154"/>
                <a:gd name="connsiteX5" fmla="*/ 445308 w 534372"/>
                <a:gd name="connsiteY5" fmla="*/ 2002154 h 2002154"/>
                <a:gd name="connsiteX6" fmla="*/ 89064 w 534372"/>
                <a:gd name="connsiteY6" fmla="*/ 2002154 h 2002154"/>
                <a:gd name="connsiteX7" fmla="*/ 0 w 534372"/>
                <a:gd name="connsiteY7" fmla="*/ 1913090 h 2002154"/>
                <a:gd name="connsiteX8" fmla="*/ 0 w 534372"/>
                <a:gd name="connsiteY8" fmla="*/ 89064 h 200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4372" h="2002154">
                  <a:moveTo>
                    <a:pt x="0" y="89064"/>
                  </a:moveTo>
                  <a:cubicBezTo>
                    <a:pt x="0" y="39875"/>
                    <a:pt x="39875" y="0"/>
                    <a:pt x="89064" y="0"/>
                  </a:cubicBezTo>
                  <a:lnTo>
                    <a:pt x="445308" y="0"/>
                  </a:lnTo>
                  <a:cubicBezTo>
                    <a:pt x="494497" y="0"/>
                    <a:pt x="534372" y="39875"/>
                    <a:pt x="534372" y="89064"/>
                  </a:cubicBezTo>
                  <a:lnTo>
                    <a:pt x="534372" y="1913090"/>
                  </a:lnTo>
                  <a:cubicBezTo>
                    <a:pt x="534372" y="1962279"/>
                    <a:pt x="494497" y="2002154"/>
                    <a:pt x="445308" y="2002154"/>
                  </a:cubicBezTo>
                  <a:lnTo>
                    <a:pt x="89064" y="2002154"/>
                  </a:lnTo>
                  <a:cubicBezTo>
                    <a:pt x="39875" y="2002154"/>
                    <a:pt x="0" y="1962279"/>
                    <a:pt x="0" y="1913090"/>
                  </a:cubicBezTo>
                  <a:lnTo>
                    <a:pt x="0" y="89064"/>
                  </a:lnTo>
                  <a:close/>
                </a:path>
              </a:pathLst>
            </a:custGeom>
            <a:solidFill>
              <a:srgbClr val="008000"/>
            </a:solidFill>
          </p:spPr>
          <p:style>
            <a:lnRef idx="2">
              <a:schemeClr val="lt1">
                <a:hueOff val="0"/>
                <a:satOff val="0"/>
                <a:lumOff val="0"/>
                <a:alphaOff val="0"/>
              </a:schemeClr>
            </a:lnRef>
            <a:fillRef idx="1">
              <a:schemeClr val="accent5">
                <a:hueOff val="1661539"/>
                <a:satOff val="-6720"/>
                <a:lumOff val="-7511"/>
                <a:alphaOff val="0"/>
              </a:schemeClr>
            </a:fillRef>
            <a:effectRef idx="0">
              <a:schemeClr val="accent5">
                <a:hueOff val="1661539"/>
                <a:satOff val="-6720"/>
                <a:lumOff val="-7511"/>
                <a:alphaOff val="0"/>
              </a:schemeClr>
            </a:effectRef>
            <a:fontRef idx="minor">
              <a:schemeClr val="lt1"/>
            </a:fontRef>
          </p:style>
          <p:txBody>
            <a:bodyPr lIns="117526" tIns="117526" rIns="117526" bIns="117526" spcCol="1270" anchor="ctr"/>
            <a:lstStyle/>
            <a:p>
              <a:pPr algn="ctr" defTabSz="1066800" fontAlgn="auto">
                <a:lnSpc>
                  <a:spcPct val="90000"/>
                </a:lnSpc>
                <a:spcBef>
                  <a:spcPts val="0"/>
                </a:spcBef>
                <a:spcAft>
                  <a:spcPct val="35000"/>
                </a:spcAft>
                <a:defRPr/>
              </a:pPr>
              <a:r>
                <a:rPr kumimoji="0" lang="zh-TW" altLang="en-US" sz="2000" b="1" dirty="0">
                  <a:solidFill>
                    <a:srgbClr val="FFCCFF"/>
                  </a:solidFill>
                  <a:latin typeface="微軟正黑體" pitchFamily="34" charset="-120"/>
                  <a:ea typeface="微軟正黑體" pitchFamily="34" charset="-120"/>
                </a:rPr>
                <a:t>社會等第積分</a:t>
              </a:r>
            </a:p>
          </p:txBody>
        </p:sp>
        <p:sp>
          <p:nvSpPr>
            <p:cNvPr id="43" name="手繪多邊形 42"/>
            <p:cNvSpPr/>
            <p:nvPr/>
          </p:nvSpPr>
          <p:spPr>
            <a:xfrm>
              <a:off x="3093849" y="1614107"/>
              <a:ext cx="576207" cy="2230255"/>
            </a:xfrm>
            <a:custGeom>
              <a:avLst/>
              <a:gdLst>
                <a:gd name="connsiteX0" fmla="*/ 0 w 534372"/>
                <a:gd name="connsiteY0" fmla="*/ 89064 h 2002154"/>
                <a:gd name="connsiteX1" fmla="*/ 89064 w 534372"/>
                <a:gd name="connsiteY1" fmla="*/ 0 h 2002154"/>
                <a:gd name="connsiteX2" fmla="*/ 445308 w 534372"/>
                <a:gd name="connsiteY2" fmla="*/ 0 h 2002154"/>
                <a:gd name="connsiteX3" fmla="*/ 534372 w 534372"/>
                <a:gd name="connsiteY3" fmla="*/ 89064 h 2002154"/>
                <a:gd name="connsiteX4" fmla="*/ 534372 w 534372"/>
                <a:gd name="connsiteY4" fmla="*/ 1913090 h 2002154"/>
                <a:gd name="connsiteX5" fmla="*/ 445308 w 534372"/>
                <a:gd name="connsiteY5" fmla="*/ 2002154 h 2002154"/>
                <a:gd name="connsiteX6" fmla="*/ 89064 w 534372"/>
                <a:gd name="connsiteY6" fmla="*/ 2002154 h 2002154"/>
                <a:gd name="connsiteX7" fmla="*/ 0 w 534372"/>
                <a:gd name="connsiteY7" fmla="*/ 1913090 h 2002154"/>
                <a:gd name="connsiteX8" fmla="*/ 0 w 534372"/>
                <a:gd name="connsiteY8" fmla="*/ 89064 h 200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4372" h="2002154">
                  <a:moveTo>
                    <a:pt x="0" y="89064"/>
                  </a:moveTo>
                  <a:cubicBezTo>
                    <a:pt x="0" y="39875"/>
                    <a:pt x="39875" y="0"/>
                    <a:pt x="89064" y="0"/>
                  </a:cubicBezTo>
                  <a:lnTo>
                    <a:pt x="445308" y="0"/>
                  </a:lnTo>
                  <a:cubicBezTo>
                    <a:pt x="494497" y="0"/>
                    <a:pt x="534372" y="39875"/>
                    <a:pt x="534372" y="89064"/>
                  </a:cubicBezTo>
                  <a:lnTo>
                    <a:pt x="534372" y="1913090"/>
                  </a:lnTo>
                  <a:cubicBezTo>
                    <a:pt x="534372" y="1962279"/>
                    <a:pt x="494497" y="2002154"/>
                    <a:pt x="445308" y="2002154"/>
                  </a:cubicBezTo>
                  <a:lnTo>
                    <a:pt x="89064" y="2002154"/>
                  </a:lnTo>
                  <a:cubicBezTo>
                    <a:pt x="39875" y="2002154"/>
                    <a:pt x="0" y="1962279"/>
                    <a:pt x="0" y="1913090"/>
                  </a:cubicBezTo>
                  <a:lnTo>
                    <a:pt x="0" y="89064"/>
                  </a:lnTo>
                  <a:close/>
                </a:path>
              </a:pathLst>
            </a:custGeom>
            <a:solidFill>
              <a:srgbClr val="008000"/>
            </a:solidFill>
          </p:spPr>
          <p:style>
            <a:lnRef idx="2">
              <a:schemeClr val="lt1">
                <a:hueOff val="0"/>
                <a:satOff val="0"/>
                <a:lumOff val="0"/>
                <a:alphaOff val="0"/>
              </a:schemeClr>
            </a:lnRef>
            <a:fillRef idx="1">
              <a:schemeClr val="accent5">
                <a:hueOff val="2215385"/>
                <a:satOff val="-8961"/>
                <a:lumOff val="-10015"/>
                <a:alphaOff val="0"/>
              </a:schemeClr>
            </a:fillRef>
            <a:effectRef idx="0">
              <a:schemeClr val="accent5">
                <a:hueOff val="2215385"/>
                <a:satOff val="-8961"/>
                <a:lumOff val="-10015"/>
                <a:alphaOff val="0"/>
              </a:schemeClr>
            </a:effectRef>
            <a:fontRef idx="minor">
              <a:schemeClr val="lt1"/>
            </a:fontRef>
          </p:style>
          <p:txBody>
            <a:bodyPr lIns="117526" tIns="117526" rIns="117526" bIns="117526" spcCol="1270" anchor="ctr"/>
            <a:lstStyle/>
            <a:p>
              <a:pPr algn="ctr" defTabSz="1066800" fontAlgn="auto">
                <a:lnSpc>
                  <a:spcPct val="90000"/>
                </a:lnSpc>
                <a:spcBef>
                  <a:spcPts val="0"/>
                </a:spcBef>
                <a:spcAft>
                  <a:spcPct val="35000"/>
                </a:spcAft>
                <a:defRPr/>
              </a:pPr>
              <a:r>
                <a:rPr kumimoji="0" lang="zh-TW" altLang="en-US" sz="2000" b="1" dirty="0">
                  <a:solidFill>
                    <a:srgbClr val="FFCCFF"/>
                  </a:solidFill>
                  <a:latin typeface="微軟正黑體" pitchFamily="34" charset="-120"/>
                  <a:ea typeface="微軟正黑體" pitchFamily="34" charset="-120"/>
                </a:rPr>
                <a:t>自然等第積分</a:t>
              </a:r>
              <a:endParaRPr kumimoji="0" lang="en-US" altLang="zh-TW" sz="2000" b="1" dirty="0">
                <a:solidFill>
                  <a:srgbClr val="FFCCFF"/>
                </a:solidFill>
                <a:latin typeface="微軟正黑體" pitchFamily="34" charset="-120"/>
                <a:ea typeface="微軟正黑體" pitchFamily="34" charset="-120"/>
              </a:endParaRPr>
            </a:p>
          </p:txBody>
        </p:sp>
        <p:sp>
          <p:nvSpPr>
            <p:cNvPr id="44" name="手繪多邊形 43"/>
            <p:cNvSpPr/>
            <p:nvPr/>
          </p:nvSpPr>
          <p:spPr>
            <a:xfrm>
              <a:off x="7343182" y="1591884"/>
              <a:ext cx="577795" cy="2230255"/>
            </a:xfrm>
            <a:custGeom>
              <a:avLst/>
              <a:gdLst>
                <a:gd name="connsiteX0" fmla="*/ 0 w 534372"/>
                <a:gd name="connsiteY0" fmla="*/ 89064 h 2002154"/>
                <a:gd name="connsiteX1" fmla="*/ 89064 w 534372"/>
                <a:gd name="connsiteY1" fmla="*/ 0 h 2002154"/>
                <a:gd name="connsiteX2" fmla="*/ 445308 w 534372"/>
                <a:gd name="connsiteY2" fmla="*/ 0 h 2002154"/>
                <a:gd name="connsiteX3" fmla="*/ 534372 w 534372"/>
                <a:gd name="connsiteY3" fmla="*/ 89064 h 2002154"/>
                <a:gd name="connsiteX4" fmla="*/ 534372 w 534372"/>
                <a:gd name="connsiteY4" fmla="*/ 1913090 h 2002154"/>
                <a:gd name="connsiteX5" fmla="*/ 445308 w 534372"/>
                <a:gd name="connsiteY5" fmla="*/ 2002154 h 2002154"/>
                <a:gd name="connsiteX6" fmla="*/ 89064 w 534372"/>
                <a:gd name="connsiteY6" fmla="*/ 2002154 h 2002154"/>
                <a:gd name="connsiteX7" fmla="*/ 0 w 534372"/>
                <a:gd name="connsiteY7" fmla="*/ 1913090 h 2002154"/>
                <a:gd name="connsiteX8" fmla="*/ 0 w 534372"/>
                <a:gd name="connsiteY8" fmla="*/ 89064 h 200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4372" h="2002154">
                  <a:moveTo>
                    <a:pt x="0" y="89064"/>
                  </a:moveTo>
                  <a:cubicBezTo>
                    <a:pt x="0" y="39875"/>
                    <a:pt x="39875" y="0"/>
                    <a:pt x="89064" y="0"/>
                  </a:cubicBezTo>
                  <a:lnTo>
                    <a:pt x="445308" y="0"/>
                  </a:lnTo>
                  <a:cubicBezTo>
                    <a:pt x="494497" y="0"/>
                    <a:pt x="534372" y="39875"/>
                    <a:pt x="534372" y="89064"/>
                  </a:cubicBezTo>
                  <a:lnTo>
                    <a:pt x="534372" y="1913090"/>
                  </a:lnTo>
                  <a:cubicBezTo>
                    <a:pt x="534372" y="1962279"/>
                    <a:pt x="494497" y="2002154"/>
                    <a:pt x="445308" y="2002154"/>
                  </a:cubicBezTo>
                  <a:lnTo>
                    <a:pt x="89064" y="2002154"/>
                  </a:lnTo>
                  <a:cubicBezTo>
                    <a:pt x="39875" y="2002154"/>
                    <a:pt x="0" y="1962279"/>
                    <a:pt x="0" y="1913090"/>
                  </a:cubicBezTo>
                  <a:lnTo>
                    <a:pt x="0" y="89064"/>
                  </a:lnTo>
                  <a:close/>
                </a:path>
              </a:pathLst>
            </a:custGeom>
            <a:solidFill>
              <a:srgbClr val="C00000"/>
            </a:solidFill>
          </p:spPr>
          <p:style>
            <a:lnRef idx="2">
              <a:schemeClr val="lt1">
                <a:hueOff val="0"/>
                <a:satOff val="0"/>
                <a:lumOff val="0"/>
                <a:alphaOff val="0"/>
              </a:schemeClr>
            </a:lnRef>
            <a:fillRef idx="1">
              <a:schemeClr val="accent5">
                <a:hueOff val="6646154"/>
                <a:satOff val="-26882"/>
                <a:lumOff val="-30045"/>
                <a:alphaOff val="0"/>
              </a:schemeClr>
            </a:fillRef>
            <a:effectRef idx="0">
              <a:schemeClr val="accent5">
                <a:hueOff val="6646154"/>
                <a:satOff val="-26882"/>
                <a:lumOff val="-30045"/>
                <a:alphaOff val="0"/>
              </a:schemeClr>
            </a:effectRef>
            <a:fontRef idx="minor">
              <a:schemeClr val="lt1"/>
            </a:fontRef>
          </p:style>
          <p:txBody>
            <a:bodyPr lIns="117526" tIns="117526" rIns="117526" bIns="117526" spcCol="1270" anchor="ctr"/>
            <a:lstStyle/>
            <a:p>
              <a:pPr algn="ctr" defTabSz="1066800" fontAlgn="auto">
                <a:lnSpc>
                  <a:spcPct val="90000"/>
                </a:lnSpc>
                <a:spcBef>
                  <a:spcPts val="0"/>
                </a:spcBef>
                <a:spcAft>
                  <a:spcPct val="35000"/>
                </a:spcAft>
                <a:defRPr/>
              </a:pPr>
              <a:r>
                <a:rPr kumimoji="0" lang="zh-TW" altLang="en-US" sz="2000" b="1" dirty="0">
                  <a:solidFill>
                    <a:srgbClr val="CCFFFF"/>
                  </a:solidFill>
                  <a:latin typeface="微軟正黑體" pitchFamily="34" charset="-120"/>
                  <a:ea typeface="微軟正黑體" pitchFamily="34" charset="-120"/>
                </a:rPr>
                <a:t>寫作測驗級分</a:t>
              </a:r>
            </a:p>
          </p:txBody>
        </p:sp>
        <p:sp>
          <p:nvSpPr>
            <p:cNvPr id="45" name="手繪多邊形 44"/>
            <p:cNvSpPr/>
            <p:nvPr/>
          </p:nvSpPr>
          <p:spPr>
            <a:xfrm>
              <a:off x="3862126" y="1599820"/>
              <a:ext cx="576207" cy="2230256"/>
            </a:xfrm>
            <a:custGeom>
              <a:avLst/>
              <a:gdLst>
                <a:gd name="connsiteX0" fmla="*/ 0 w 534372"/>
                <a:gd name="connsiteY0" fmla="*/ 89064 h 2002154"/>
                <a:gd name="connsiteX1" fmla="*/ 89064 w 534372"/>
                <a:gd name="connsiteY1" fmla="*/ 0 h 2002154"/>
                <a:gd name="connsiteX2" fmla="*/ 445308 w 534372"/>
                <a:gd name="connsiteY2" fmla="*/ 0 h 2002154"/>
                <a:gd name="connsiteX3" fmla="*/ 534372 w 534372"/>
                <a:gd name="connsiteY3" fmla="*/ 89064 h 2002154"/>
                <a:gd name="connsiteX4" fmla="*/ 534372 w 534372"/>
                <a:gd name="connsiteY4" fmla="*/ 1913090 h 2002154"/>
                <a:gd name="connsiteX5" fmla="*/ 445308 w 534372"/>
                <a:gd name="connsiteY5" fmla="*/ 2002154 h 2002154"/>
                <a:gd name="connsiteX6" fmla="*/ 89064 w 534372"/>
                <a:gd name="connsiteY6" fmla="*/ 2002154 h 2002154"/>
                <a:gd name="connsiteX7" fmla="*/ 0 w 534372"/>
                <a:gd name="connsiteY7" fmla="*/ 1913090 h 2002154"/>
                <a:gd name="connsiteX8" fmla="*/ 0 w 534372"/>
                <a:gd name="connsiteY8" fmla="*/ 89064 h 200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4372" h="2002154">
                  <a:moveTo>
                    <a:pt x="0" y="89064"/>
                  </a:moveTo>
                  <a:cubicBezTo>
                    <a:pt x="0" y="39875"/>
                    <a:pt x="39875" y="0"/>
                    <a:pt x="89064" y="0"/>
                  </a:cubicBezTo>
                  <a:lnTo>
                    <a:pt x="445308" y="0"/>
                  </a:lnTo>
                  <a:cubicBezTo>
                    <a:pt x="494497" y="0"/>
                    <a:pt x="534372" y="39875"/>
                    <a:pt x="534372" y="89064"/>
                  </a:cubicBezTo>
                  <a:lnTo>
                    <a:pt x="534372" y="1913090"/>
                  </a:lnTo>
                  <a:cubicBezTo>
                    <a:pt x="534372" y="1962279"/>
                    <a:pt x="494497" y="2002154"/>
                    <a:pt x="445308" y="2002154"/>
                  </a:cubicBezTo>
                  <a:lnTo>
                    <a:pt x="89064" y="2002154"/>
                  </a:lnTo>
                  <a:cubicBezTo>
                    <a:pt x="39875" y="2002154"/>
                    <a:pt x="0" y="1962279"/>
                    <a:pt x="0" y="1913090"/>
                  </a:cubicBezTo>
                  <a:lnTo>
                    <a:pt x="0" y="89064"/>
                  </a:lnTo>
                  <a:close/>
                </a:path>
              </a:pathLst>
            </a:custGeom>
            <a:solidFill>
              <a:srgbClr val="660066"/>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lIns="117526" tIns="117526" rIns="117526" bIns="117526" spcCol="1270" anchor="ctr"/>
            <a:lstStyle/>
            <a:p>
              <a:pPr algn="ctr" defTabSz="1066800" fontAlgn="auto">
                <a:lnSpc>
                  <a:spcPct val="90000"/>
                </a:lnSpc>
                <a:spcBef>
                  <a:spcPts val="0"/>
                </a:spcBef>
                <a:spcAft>
                  <a:spcPct val="35000"/>
                </a:spcAft>
                <a:defRPr/>
              </a:pPr>
              <a:r>
                <a:rPr kumimoji="0" lang="zh-TW" altLang="en-US" sz="2000" b="1" dirty="0">
                  <a:solidFill>
                    <a:srgbClr val="CCFFCC"/>
                  </a:solidFill>
                  <a:latin typeface="微軟正黑體" pitchFamily="34" charset="-120"/>
                  <a:ea typeface="微軟正黑體" pitchFamily="34" charset="-120"/>
                </a:rPr>
                <a:t>國文標示積點</a:t>
              </a:r>
            </a:p>
          </p:txBody>
        </p:sp>
        <p:sp>
          <p:nvSpPr>
            <p:cNvPr id="46" name="手繪多邊形 45"/>
            <p:cNvSpPr/>
            <p:nvPr/>
          </p:nvSpPr>
          <p:spPr>
            <a:xfrm>
              <a:off x="4487542" y="1599820"/>
              <a:ext cx="579382" cy="2230256"/>
            </a:xfrm>
            <a:custGeom>
              <a:avLst/>
              <a:gdLst>
                <a:gd name="connsiteX0" fmla="*/ 0 w 534372"/>
                <a:gd name="connsiteY0" fmla="*/ 89064 h 2002154"/>
                <a:gd name="connsiteX1" fmla="*/ 89064 w 534372"/>
                <a:gd name="connsiteY1" fmla="*/ 0 h 2002154"/>
                <a:gd name="connsiteX2" fmla="*/ 445308 w 534372"/>
                <a:gd name="connsiteY2" fmla="*/ 0 h 2002154"/>
                <a:gd name="connsiteX3" fmla="*/ 534372 w 534372"/>
                <a:gd name="connsiteY3" fmla="*/ 89064 h 2002154"/>
                <a:gd name="connsiteX4" fmla="*/ 534372 w 534372"/>
                <a:gd name="connsiteY4" fmla="*/ 1913090 h 2002154"/>
                <a:gd name="connsiteX5" fmla="*/ 445308 w 534372"/>
                <a:gd name="connsiteY5" fmla="*/ 2002154 h 2002154"/>
                <a:gd name="connsiteX6" fmla="*/ 89064 w 534372"/>
                <a:gd name="connsiteY6" fmla="*/ 2002154 h 2002154"/>
                <a:gd name="connsiteX7" fmla="*/ 0 w 534372"/>
                <a:gd name="connsiteY7" fmla="*/ 1913090 h 2002154"/>
                <a:gd name="connsiteX8" fmla="*/ 0 w 534372"/>
                <a:gd name="connsiteY8" fmla="*/ 89064 h 200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4372" h="2002154">
                  <a:moveTo>
                    <a:pt x="0" y="89064"/>
                  </a:moveTo>
                  <a:cubicBezTo>
                    <a:pt x="0" y="39875"/>
                    <a:pt x="39875" y="0"/>
                    <a:pt x="89064" y="0"/>
                  </a:cubicBezTo>
                  <a:lnTo>
                    <a:pt x="445308" y="0"/>
                  </a:lnTo>
                  <a:cubicBezTo>
                    <a:pt x="494497" y="0"/>
                    <a:pt x="534372" y="39875"/>
                    <a:pt x="534372" y="89064"/>
                  </a:cubicBezTo>
                  <a:lnTo>
                    <a:pt x="534372" y="1913090"/>
                  </a:lnTo>
                  <a:cubicBezTo>
                    <a:pt x="534372" y="1962279"/>
                    <a:pt x="494497" y="2002154"/>
                    <a:pt x="445308" y="2002154"/>
                  </a:cubicBezTo>
                  <a:lnTo>
                    <a:pt x="89064" y="2002154"/>
                  </a:lnTo>
                  <a:cubicBezTo>
                    <a:pt x="39875" y="2002154"/>
                    <a:pt x="0" y="1962279"/>
                    <a:pt x="0" y="1913090"/>
                  </a:cubicBezTo>
                  <a:lnTo>
                    <a:pt x="0" y="89064"/>
                  </a:lnTo>
                  <a:close/>
                </a:path>
              </a:pathLst>
            </a:custGeom>
            <a:solidFill>
              <a:srgbClr val="660066"/>
            </a:solidFill>
          </p:spPr>
          <p:style>
            <a:lnRef idx="2">
              <a:schemeClr val="lt1">
                <a:hueOff val="0"/>
                <a:satOff val="0"/>
                <a:lumOff val="0"/>
                <a:alphaOff val="0"/>
              </a:schemeClr>
            </a:lnRef>
            <a:fillRef idx="1">
              <a:schemeClr val="accent5">
                <a:hueOff val="553846"/>
                <a:satOff val="-2240"/>
                <a:lumOff val="-2504"/>
                <a:alphaOff val="0"/>
              </a:schemeClr>
            </a:fillRef>
            <a:effectRef idx="0">
              <a:schemeClr val="accent5">
                <a:hueOff val="553846"/>
                <a:satOff val="-2240"/>
                <a:lumOff val="-2504"/>
                <a:alphaOff val="0"/>
              </a:schemeClr>
            </a:effectRef>
            <a:fontRef idx="minor">
              <a:schemeClr val="lt1"/>
            </a:fontRef>
          </p:style>
          <p:txBody>
            <a:bodyPr lIns="117526" tIns="117526" rIns="117526" bIns="117526" spcCol="1270" anchor="ctr"/>
            <a:lstStyle/>
            <a:p>
              <a:pPr algn="ctr" defTabSz="1066800" fontAlgn="auto">
                <a:lnSpc>
                  <a:spcPct val="90000"/>
                </a:lnSpc>
                <a:spcBef>
                  <a:spcPts val="0"/>
                </a:spcBef>
                <a:spcAft>
                  <a:spcPct val="35000"/>
                </a:spcAft>
                <a:defRPr/>
              </a:pPr>
              <a:r>
                <a:rPr kumimoji="0" lang="zh-TW" altLang="en-US" sz="2000" b="1" dirty="0">
                  <a:solidFill>
                    <a:srgbClr val="CCFFCC"/>
                  </a:solidFill>
                  <a:latin typeface="微軟正黑體" pitchFamily="34" charset="-120"/>
                  <a:ea typeface="微軟正黑體" pitchFamily="34" charset="-120"/>
                </a:rPr>
                <a:t>數學標示積點</a:t>
              </a:r>
              <a:endParaRPr kumimoji="0" lang="en-US" altLang="zh-TW" sz="2000" b="1" dirty="0">
                <a:solidFill>
                  <a:srgbClr val="CCFFCC"/>
                </a:solidFill>
                <a:latin typeface="微軟正黑體" pitchFamily="34" charset="-120"/>
                <a:ea typeface="微軟正黑體" pitchFamily="34" charset="-120"/>
              </a:endParaRPr>
            </a:p>
          </p:txBody>
        </p:sp>
        <p:sp>
          <p:nvSpPr>
            <p:cNvPr id="48" name="手繪多邊形 47"/>
            <p:cNvSpPr/>
            <p:nvPr/>
          </p:nvSpPr>
          <p:spPr>
            <a:xfrm>
              <a:off x="5122481" y="1599820"/>
              <a:ext cx="576207" cy="2230256"/>
            </a:xfrm>
            <a:custGeom>
              <a:avLst/>
              <a:gdLst>
                <a:gd name="connsiteX0" fmla="*/ 0 w 534372"/>
                <a:gd name="connsiteY0" fmla="*/ 89064 h 2002154"/>
                <a:gd name="connsiteX1" fmla="*/ 89064 w 534372"/>
                <a:gd name="connsiteY1" fmla="*/ 0 h 2002154"/>
                <a:gd name="connsiteX2" fmla="*/ 445308 w 534372"/>
                <a:gd name="connsiteY2" fmla="*/ 0 h 2002154"/>
                <a:gd name="connsiteX3" fmla="*/ 534372 w 534372"/>
                <a:gd name="connsiteY3" fmla="*/ 89064 h 2002154"/>
                <a:gd name="connsiteX4" fmla="*/ 534372 w 534372"/>
                <a:gd name="connsiteY4" fmla="*/ 1913090 h 2002154"/>
                <a:gd name="connsiteX5" fmla="*/ 445308 w 534372"/>
                <a:gd name="connsiteY5" fmla="*/ 2002154 h 2002154"/>
                <a:gd name="connsiteX6" fmla="*/ 89064 w 534372"/>
                <a:gd name="connsiteY6" fmla="*/ 2002154 h 2002154"/>
                <a:gd name="connsiteX7" fmla="*/ 0 w 534372"/>
                <a:gd name="connsiteY7" fmla="*/ 1913090 h 2002154"/>
                <a:gd name="connsiteX8" fmla="*/ 0 w 534372"/>
                <a:gd name="connsiteY8" fmla="*/ 89064 h 200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4372" h="2002154">
                  <a:moveTo>
                    <a:pt x="0" y="89064"/>
                  </a:moveTo>
                  <a:cubicBezTo>
                    <a:pt x="0" y="39875"/>
                    <a:pt x="39875" y="0"/>
                    <a:pt x="89064" y="0"/>
                  </a:cubicBezTo>
                  <a:lnTo>
                    <a:pt x="445308" y="0"/>
                  </a:lnTo>
                  <a:cubicBezTo>
                    <a:pt x="494497" y="0"/>
                    <a:pt x="534372" y="39875"/>
                    <a:pt x="534372" y="89064"/>
                  </a:cubicBezTo>
                  <a:lnTo>
                    <a:pt x="534372" y="1913090"/>
                  </a:lnTo>
                  <a:cubicBezTo>
                    <a:pt x="534372" y="1962279"/>
                    <a:pt x="494497" y="2002154"/>
                    <a:pt x="445308" y="2002154"/>
                  </a:cubicBezTo>
                  <a:lnTo>
                    <a:pt x="89064" y="2002154"/>
                  </a:lnTo>
                  <a:cubicBezTo>
                    <a:pt x="39875" y="2002154"/>
                    <a:pt x="0" y="1962279"/>
                    <a:pt x="0" y="1913090"/>
                  </a:cubicBezTo>
                  <a:lnTo>
                    <a:pt x="0" y="89064"/>
                  </a:lnTo>
                  <a:close/>
                </a:path>
              </a:pathLst>
            </a:custGeom>
            <a:solidFill>
              <a:srgbClr val="660066"/>
            </a:solidFill>
          </p:spPr>
          <p:style>
            <a:lnRef idx="2">
              <a:schemeClr val="lt1">
                <a:hueOff val="0"/>
                <a:satOff val="0"/>
                <a:lumOff val="0"/>
                <a:alphaOff val="0"/>
              </a:schemeClr>
            </a:lnRef>
            <a:fillRef idx="1">
              <a:schemeClr val="accent5">
                <a:hueOff val="1107692"/>
                <a:satOff val="-4480"/>
                <a:lumOff val="-5008"/>
                <a:alphaOff val="0"/>
              </a:schemeClr>
            </a:fillRef>
            <a:effectRef idx="0">
              <a:schemeClr val="accent5">
                <a:hueOff val="1107692"/>
                <a:satOff val="-4480"/>
                <a:lumOff val="-5008"/>
                <a:alphaOff val="0"/>
              </a:schemeClr>
            </a:effectRef>
            <a:fontRef idx="minor">
              <a:schemeClr val="lt1"/>
            </a:fontRef>
          </p:style>
          <p:txBody>
            <a:bodyPr lIns="117526" tIns="117526" rIns="117526" bIns="117526" spcCol="1270" anchor="ctr"/>
            <a:lstStyle/>
            <a:p>
              <a:pPr algn="ctr" defTabSz="1066800" fontAlgn="auto">
                <a:lnSpc>
                  <a:spcPct val="90000"/>
                </a:lnSpc>
                <a:spcBef>
                  <a:spcPts val="0"/>
                </a:spcBef>
                <a:spcAft>
                  <a:spcPct val="35000"/>
                </a:spcAft>
                <a:defRPr/>
              </a:pPr>
              <a:r>
                <a:rPr kumimoji="0" lang="zh-TW" altLang="en-US" sz="2000" b="1" dirty="0">
                  <a:solidFill>
                    <a:srgbClr val="CCFFCC"/>
                  </a:solidFill>
                  <a:latin typeface="微軟正黑體" pitchFamily="34" charset="-120"/>
                  <a:ea typeface="微軟正黑體" pitchFamily="34" charset="-120"/>
                </a:rPr>
                <a:t>英語標示積點</a:t>
              </a:r>
              <a:endParaRPr kumimoji="0" lang="en-US" altLang="zh-TW" sz="2000" b="1" dirty="0">
                <a:solidFill>
                  <a:srgbClr val="CCFFCC"/>
                </a:solidFill>
                <a:latin typeface="微軟正黑體" pitchFamily="34" charset="-120"/>
                <a:ea typeface="微軟正黑體" pitchFamily="34" charset="-120"/>
              </a:endParaRPr>
            </a:p>
          </p:txBody>
        </p:sp>
        <p:sp>
          <p:nvSpPr>
            <p:cNvPr id="49" name="手繪多邊形 48"/>
            <p:cNvSpPr/>
            <p:nvPr/>
          </p:nvSpPr>
          <p:spPr>
            <a:xfrm>
              <a:off x="5781231" y="1607757"/>
              <a:ext cx="577795" cy="2231843"/>
            </a:xfrm>
            <a:custGeom>
              <a:avLst/>
              <a:gdLst>
                <a:gd name="connsiteX0" fmla="*/ 0 w 534372"/>
                <a:gd name="connsiteY0" fmla="*/ 89064 h 2002154"/>
                <a:gd name="connsiteX1" fmla="*/ 89064 w 534372"/>
                <a:gd name="connsiteY1" fmla="*/ 0 h 2002154"/>
                <a:gd name="connsiteX2" fmla="*/ 445308 w 534372"/>
                <a:gd name="connsiteY2" fmla="*/ 0 h 2002154"/>
                <a:gd name="connsiteX3" fmla="*/ 534372 w 534372"/>
                <a:gd name="connsiteY3" fmla="*/ 89064 h 2002154"/>
                <a:gd name="connsiteX4" fmla="*/ 534372 w 534372"/>
                <a:gd name="connsiteY4" fmla="*/ 1913090 h 2002154"/>
                <a:gd name="connsiteX5" fmla="*/ 445308 w 534372"/>
                <a:gd name="connsiteY5" fmla="*/ 2002154 h 2002154"/>
                <a:gd name="connsiteX6" fmla="*/ 89064 w 534372"/>
                <a:gd name="connsiteY6" fmla="*/ 2002154 h 2002154"/>
                <a:gd name="connsiteX7" fmla="*/ 0 w 534372"/>
                <a:gd name="connsiteY7" fmla="*/ 1913090 h 2002154"/>
                <a:gd name="connsiteX8" fmla="*/ 0 w 534372"/>
                <a:gd name="connsiteY8" fmla="*/ 89064 h 200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4372" h="2002154">
                  <a:moveTo>
                    <a:pt x="0" y="89064"/>
                  </a:moveTo>
                  <a:cubicBezTo>
                    <a:pt x="0" y="39875"/>
                    <a:pt x="39875" y="0"/>
                    <a:pt x="89064" y="0"/>
                  </a:cubicBezTo>
                  <a:lnTo>
                    <a:pt x="445308" y="0"/>
                  </a:lnTo>
                  <a:cubicBezTo>
                    <a:pt x="494497" y="0"/>
                    <a:pt x="534372" y="39875"/>
                    <a:pt x="534372" y="89064"/>
                  </a:cubicBezTo>
                  <a:lnTo>
                    <a:pt x="534372" y="1913090"/>
                  </a:lnTo>
                  <a:cubicBezTo>
                    <a:pt x="534372" y="1962279"/>
                    <a:pt x="494497" y="2002154"/>
                    <a:pt x="445308" y="2002154"/>
                  </a:cubicBezTo>
                  <a:lnTo>
                    <a:pt x="89064" y="2002154"/>
                  </a:lnTo>
                  <a:cubicBezTo>
                    <a:pt x="39875" y="2002154"/>
                    <a:pt x="0" y="1962279"/>
                    <a:pt x="0" y="1913090"/>
                  </a:cubicBezTo>
                  <a:lnTo>
                    <a:pt x="0" y="89064"/>
                  </a:lnTo>
                  <a:close/>
                </a:path>
              </a:pathLst>
            </a:custGeom>
            <a:solidFill>
              <a:srgbClr val="660066"/>
            </a:solidFill>
          </p:spPr>
          <p:style>
            <a:lnRef idx="2">
              <a:schemeClr val="lt1">
                <a:hueOff val="0"/>
                <a:satOff val="0"/>
                <a:lumOff val="0"/>
                <a:alphaOff val="0"/>
              </a:schemeClr>
            </a:lnRef>
            <a:fillRef idx="1">
              <a:schemeClr val="accent5">
                <a:hueOff val="1661539"/>
                <a:satOff val="-6720"/>
                <a:lumOff val="-7511"/>
                <a:alphaOff val="0"/>
              </a:schemeClr>
            </a:fillRef>
            <a:effectRef idx="0">
              <a:schemeClr val="accent5">
                <a:hueOff val="1661539"/>
                <a:satOff val="-6720"/>
                <a:lumOff val="-7511"/>
                <a:alphaOff val="0"/>
              </a:schemeClr>
            </a:effectRef>
            <a:fontRef idx="minor">
              <a:schemeClr val="lt1"/>
            </a:fontRef>
          </p:style>
          <p:txBody>
            <a:bodyPr lIns="117526" tIns="117526" rIns="117526" bIns="117526" spcCol="1270" anchor="ctr"/>
            <a:lstStyle/>
            <a:p>
              <a:pPr algn="ctr" defTabSz="1066800" fontAlgn="auto">
                <a:lnSpc>
                  <a:spcPct val="90000"/>
                </a:lnSpc>
                <a:spcBef>
                  <a:spcPts val="0"/>
                </a:spcBef>
                <a:spcAft>
                  <a:spcPct val="35000"/>
                </a:spcAft>
                <a:defRPr/>
              </a:pPr>
              <a:r>
                <a:rPr kumimoji="0" lang="zh-TW" altLang="en-US" sz="2000" b="1" dirty="0">
                  <a:solidFill>
                    <a:srgbClr val="CCFFCC"/>
                  </a:solidFill>
                  <a:latin typeface="微軟正黑體" pitchFamily="34" charset="-120"/>
                  <a:ea typeface="微軟正黑體" pitchFamily="34" charset="-120"/>
                </a:rPr>
                <a:t>社會標示積點</a:t>
              </a:r>
            </a:p>
          </p:txBody>
        </p:sp>
        <p:sp>
          <p:nvSpPr>
            <p:cNvPr id="50" name="手繪多邊形 49"/>
            <p:cNvSpPr/>
            <p:nvPr/>
          </p:nvSpPr>
          <p:spPr>
            <a:xfrm>
              <a:off x="6439981" y="1614107"/>
              <a:ext cx="576207" cy="2230255"/>
            </a:xfrm>
            <a:custGeom>
              <a:avLst/>
              <a:gdLst>
                <a:gd name="connsiteX0" fmla="*/ 0 w 534372"/>
                <a:gd name="connsiteY0" fmla="*/ 89064 h 2002154"/>
                <a:gd name="connsiteX1" fmla="*/ 89064 w 534372"/>
                <a:gd name="connsiteY1" fmla="*/ 0 h 2002154"/>
                <a:gd name="connsiteX2" fmla="*/ 445308 w 534372"/>
                <a:gd name="connsiteY2" fmla="*/ 0 h 2002154"/>
                <a:gd name="connsiteX3" fmla="*/ 534372 w 534372"/>
                <a:gd name="connsiteY3" fmla="*/ 89064 h 2002154"/>
                <a:gd name="connsiteX4" fmla="*/ 534372 w 534372"/>
                <a:gd name="connsiteY4" fmla="*/ 1913090 h 2002154"/>
                <a:gd name="connsiteX5" fmla="*/ 445308 w 534372"/>
                <a:gd name="connsiteY5" fmla="*/ 2002154 h 2002154"/>
                <a:gd name="connsiteX6" fmla="*/ 89064 w 534372"/>
                <a:gd name="connsiteY6" fmla="*/ 2002154 h 2002154"/>
                <a:gd name="connsiteX7" fmla="*/ 0 w 534372"/>
                <a:gd name="connsiteY7" fmla="*/ 1913090 h 2002154"/>
                <a:gd name="connsiteX8" fmla="*/ 0 w 534372"/>
                <a:gd name="connsiteY8" fmla="*/ 89064 h 200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4372" h="2002154">
                  <a:moveTo>
                    <a:pt x="0" y="89064"/>
                  </a:moveTo>
                  <a:cubicBezTo>
                    <a:pt x="0" y="39875"/>
                    <a:pt x="39875" y="0"/>
                    <a:pt x="89064" y="0"/>
                  </a:cubicBezTo>
                  <a:lnTo>
                    <a:pt x="445308" y="0"/>
                  </a:lnTo>
                  <a:cubicBezTo>
                    <a:pt x="494497" y="0"/>
                    <a:pt x="534372" y="39875"/>
                    <a:pt x="534372" y="89064"/>
                  </a:cubicBezTo>
                  <a:lnTo>
                    <a:pt x="534372" y="1913090"/>
                  </a:lnTo>
                  <a:cubicBezTo>
                    <a:pt x="534372" y="1962279"/>
                    <a:pt x="494497" y="2002154"/>
                    <a:pt x="445308" y="2002154"/>
                  </a:cubicBezTo>
                  <a:lnTo>
                    <a:pt x="89064" y="2002154"/>
                  </a:lnTo>
                  <a:cubicBezTo>
                    <a:pt x="39875" y="2002154"/>
                    <a:pt x="0" y="1962279"/>
                    <a:pt x="0" y="1913090"/>
                  </a:cubicBezTo>
                  <a:lnTo>
                    <a:pt x="0" y="89064"/>
                  </a:lnTo>
                  <a:close/>
                </a:path>
              </a:pathLst>
            </a:custGeom>
            <a:solidFill>
              <a:srgbClr val="660066"/>
            </a:solidFill>
          </p:spPr>
          <p:style>
            <a:lnRef idx="2">
              <a:schemeClr val="lt1">
                <a:hueOff val="0"/>
                <a:satOff val="0"/>
                <a:lumOff val="0"/>
                <a:alphaOff val="0"/>
              </a:schemeClr>
            </a:lnRef>
            <a:fillRef idx="1">
              <a:schemeClr val="accent5">
                <a:hueOff val="2215385"/>
                <a:satOff val="-8961"/>
                <a:lumOff val="-10015"/>
                <a:alphaOff val="0"/>
              </a:schemeClr>
            </a:fillRef>
            <a:effectRef idx="0">
              <a:schemeClr val="accent5">
                <a:hueOff val="2215385"/>
                <a:satOff val="-8961"/>
                <a:lumOff val="-10015"/>
                <a:alphaOff val="0"/>
              </a:schemeClr>
            </a:effectRef>
            <a:fontRef idx="minor">
              <a:schemeClr val="lt1"/>
            </a:fontRef>
          </p:style>
          <p:txBody>
            <a:bodyPr lIns="117526" tIns="117526" rIns="117526" bIns="117526" spcCol="1270" anchor="ctr"/>
            <a:lstStyle/>
            <a:p>
              <a:pPr algn="ctr" defTabSz="1066800" fontAlgn="auto">
                <a:lnSpc>
                  <a:spcPct val="90000"/>
                </a:lnSpc>
                <a:spcBef>
                  <a:spcPts val="0"/>
                </a:spcBef>
                <a:spcAft>
                  <a:spcPct val="35000"/>
                </a:spcAft>
                <a:defRPr/>
              </a:pPr>
              <a:r>
                <a:rPr kumimoji="0" lang="zh-TW" altLang="en-US" sz="2000" b="1" dirty="0">
                  <a:solidFill>
                    <a:srgbClr val="CCFFCC"/>
                  </a:solidFill>
                  <a:latin typeface="微軟正黑體" pitchFamily="34" charset="-120"/>
                  <a:ea typeface="微軟正黑體" pitchFamily="34" charset="-120"/>
                </a:rPr>
                <a:t>自然標示積點</a:t>
              </a:r>
              <a:endParaRPr kumimoji="0" lang="en-US" altLang="zh-TW" sz="2000" b="1" dirty="0">
                <a:solidFill>
                  <a:srgbClr val="CCFFCC"/>
                </a:solidFill>
                <a:latin typeface="微軟正黑體" pitchFamily="34" charset="-120"/>
                <a:ea typeface="微軟正黑體" pitchFamily="34" charset="-120"/>
              </a:endParaRPr>
            </a:p>
          </p:txBody>
        </p:sp>
      </p:grpSp>
    </p:spTree>
    <p:extLst>
      <p:ext uri="{BB962C8B-B14F-4D97-AF65-F5344CB8AC3E}">
        <p14:creationId xmlns:p14="http://schemas.microsoft.com/office/powerpoint/2010/main" val="4180403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wipe(left)">
                                      <p:cBhvr>
                                        <p:cTn id="1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9"/>
          <p:cNvSpPr>
            <a:spLocks noGrp="1" noChangeArrowheads="1"/>
          </p:cNvSpPr>
          <p:nvPr>
            <p:ph type="title" idx="4294967295"/>
          </p:nvPr>
        </p:nvSpPr>
        <p:spPr>
          <a:xfrm>
            <a:off x="0" y="0"/>
            <a:ext cx="6804025" cy="850900"/>
          </a:xfrm>
        </p:spPr>
        <p:txBody>
          <a:bodyPr>
            <a:normAutofit/>
          </a:bodyPr>
          <a:lstStyle/>
          <a:p>
            <a:r>
              <a:rPr lang="en-US" altLang="zh-TW" sz="3200" b="1" dirty="0">
                <a:solidFill>
                  <a:schemeClr val="tx1">
                    <a:lumMod val="50000"/>
                    <a:lumOff val="50000"/>
                  </a:schemeClr>
                </a:solidFill>
                <a:latin typeface="微軟正黑體" panose="020B0604030504040204" pitchFamily="34" charset="-120"/>
                <a:ea typeface="微軟正黑體" panose="020B0604030504040204" pitchFamily="34" charset="-120"/>
              </a:rPr>
              <a:t>112</a:t>
            </a:r>
            <a:r>
              <a:rPr lang="zh-TW" altLang="en-US" sz="3200" b="1" dirty="0">
                <a:solidFill>
                  <a:schemeClr val="tx1">
                    <a:lumMod val="50000"/>
                    <a:lumOff val="50000"/>
                  </a:schemeClr>
                </a:solidFill>
                <a:latin typeface="微軟正黑體" panose="020B0604030504040204" pitchFamily="34" charset="-120"/>
                <a:ea typeface="微軟正黑體" panose="020B0604030504040204" pitchFamily="34" charset="-120"/>
              </a:rPr>
              <a:t>高雄區免試入學</a:t>
            </a:r>
            <a:endParaRPr lang="zh-TW" altLang="en-US" sz="2400" b="1" dirty="0">
              <a:solidFill>
                <a:schemeClr val="tx1">
                  <a:lumMod val="50000"/>
                  <a:lumOff val="50000"/>
                </a:schemeClr>
              </a:solidFill>
              <a:latin typeface="微軟正黑體" panose="020B0604030504040204" pitchFamily="34" charset="-120"/>
              <a:ea typeface="微軟正黑體" panose="020B0604030504040204" pitchFamily="34" charset="-120"/>
            </a:endParaRPr>
          </a:p>
        </p:txBody>
      </p:sp>
      <p:sp>
        <p:nvSpPr>
          <p:cNvPr id="15" name="標題 1"/>
          <p:cNvSpPr txBox="1">
            <a:spLocks/>
          </p:cNvSpPr>
          <p:nvPr/>
        </p:nvSpPr>
        <p:spPr>
          <a:xfrm>
            <a:off x="1465560" y="837016"/>
            <a:ext cx="6681936" cy="8509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TW" altLang="en-US" sz="3600" b="1" dirty="0">
                <a:solidFill>
                  <a:srgbClr val="C00000"/>
                </a:solidFill>
                <a:latin typeface="微軟正黑體" panose="020B0604030504040204" pitchFamily="34" charset="-120"/>
                <a:ea typeface="微軟正黑體" panose="020B0604030504040204" pitchFamily="34" charset="-120"/>
              </a:rPr>
              <a:t>錄取方式及超額比序項目</a:t>
            </a:r>
            <a:r>
              <a:rPr lang="en-US" altLang="zh-TW" sz="3600" b="1" dirty="0">
                <a:solidFill>
                  <a:srgbClr val="C00000"/>
                </a:solidFill>
                <a:latin typeface="微軟正黑體" panose="020B0604030504040204" pitchFamily="34" charset="-120"/>
                <a:ea typeface="微軟正黑體" panose="020B0604030504040204" pitchFamily="34" charset="-120"/>
              </a:rPr>
              <a:t>(</a:t>
            </a:r>
            <a:r>
              <a:rPr lang="zh-TW" altLang="en-US" sz="3600" b="1" dirty="0">
                <a:solidFill>
                  <a:srgbClr val="C00000"/>
                </a:solidFill>
                <a:latin typeface="微軟正黑體" panose="020B0604030504040204" pitchFamily="34" charset="-120"/>
                <a:ea typeface="微軟正黑體" panose="020B0604030504040204" pitchFamily="34" charset="-120"/>
              </a:rPr>
              <a:t>續</a:t>
            </a:r>
            <a:r>
              <a:rPr lang="en-US" altLang="zh-TW" sz="3600" b="1" dirty="0">
                <a:solidFill>
                  <a:srgbClr val="C00000"/>
                </a:solidFill>
                <a:latin typeface="微軟正黑體" panose="020B0604030504040204" pitchFamily="34" charset="-120"/>
                <a:ea typeface="微軟正黑體" panose="020B0604030504040204" pitchFamily="34" charset="-120"/>
              </a:rPr>
              <a:t>)</a:t>
            </a:r>
            <a:endParaRPr lang="zh-TW" altLang="en-US" sz="3600" b="1" dirty="0">
              <a:solidFill>
                <a:srgbClr val="C00000"/>
              </a:solidFill>
              <a:latin typeface="微軟正黑體" panose="020B0604030504040204" pitchFamily="34" charset="-120"/>
              <a:ea typeface="微軟正黑體" panose="020B0604030504040204" pitchFamily="34" charset="-120"/>
            </a:endParaRPr>
          </a:p>
        </p:txBody>
      </p:sp>
      <p:pic>
        <p:nvPicPr>
          <p:cNvPr id="3075" name="Picture 3" descr="C:\Users\user\Downloads\kisspng-child-thought-clip-art-boy-thinking-5adaf56aafa476.841284861524299114719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116794" y="4857813"/>
            <a:ext cx="1757587" cy="2196984"/>
          </a:xfrm>
          <a:prstGeom prst="rect">
            <a:avLst/>
          </a:prstGeom>
          <a:noFill/>
          <a:extLst>
            <a:ext uri="{909E8E84-426E-40DD-AFC4-6F175D3DCCD1}">
              <a14:hiddenFill xmlns:a14="http://schemas.microsoft.com/office/drawing/2010/main">
                <a:solidFill>
                  <a:srgbClr val="FFFFFF"/>
                </a:solidFill>
              </a14:hiddenFill>
            </a:ext>
          </a:extLst>
        </p:spPr>
      </p:pic>
      <p:sp>
        <p:nvSpPr>
          <p:cNvPr id="51" name="圓角矩形圖說文字 50"/>
          <p:cNvSpPr/>
          <p:nvPr/>
        </p:nvSpPr>
        <p:spPr>
          <a:xfrm>
            <a:off x="1577157" y="4528698"/>
            <a:ext cx="1403350" cy="803275"/>
          </a:xfrm>
          <a:prstGeom prst="wedgeRoundRectCallout">
            <a:avLst>
              <a:gd name="adj1" fmla="val -64353"/>
              <a:gd name="adj2" fmla="val 70641"/>
              <a:gd name="adj3" fmla="val 16667"/>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kumimoji="0" lang="zh-TW" altLang="en-US" sz="1600" b="1" dirty="0">
                <a:solidFill>
                  <a:srgbClr val="660066"/>
                </a:solidFill>
                <a:latin typeface="微軟正黑體" pitchFamily="34" charset="-120"/>
                <a:ea typeface="微軟正黑體" pitchFamily="34" charset="-120"/>
              </a:rPr>
              <a:t>如果還同分怎麼辦？</a:t>
            </a:r>
            <a:endParaRPr kumimoji="0" lang="en-US" altLang="zh-TW" sz="1600" b="1" dirty="0">
              <a:solidFill>
                <a:srgbClr val="660066"/>
              </a:solidFill>
              <a:latin typeface="微軟正黑體" pitchFamily="34" charset="-120"/>
              <a:ea typeface="微軟正黑體" pitchFamily="34" charset="-120"/>
            </a:endParaRPr>
          </a:p>
        </p:txBody>
      </p:sp>
      <p:sp>
        <p:nvSpPr>
          <p:cNvPr id="52" name="圓角矩形圖說文字 51"/>
          <p:cNvSpPr/>
          <p:nvPr/>
        </p:nvSpPr>
        <p:spPr>
          <a:xfrm>
            <a:off x="3267657" y="4486354"/>
            <a:ext cx="4464495" cy="1279525"/>
          </a:xfrm>
          <a:prstGeom prst="wedgeRoundRectCallout">
            <a:avLst>
              <a:gd name="adj1" fmla="val 57052"/>
              <a:gd name="adj2" fmla="val -1612"/>
              <a:gd name="adj3" fmla="val 16667"/>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kumimoji="0" lang="zh-TW" altLang="en-US" sz="1800" b="1" dirty="0">
                <a:solidFill>
                  <a:srgbClr val="660066"/>
                </a:solidFill>
                <a:latin typeface="微軟正黑體" pitchFamily="34" charset="-120"/>
                <a:ea typeface="微軟正黑體" pitchFamily="34" charset="-120"/>
              </a:rPr>
              <a:t>經濟弱勢保障優先</a:t>
            </a:r>
            <a:r>
              <a:rPr kumimoji="0" lang="zh-TW" altLang="en-US" sz="1800" b="1" dirty="0">
                <a:solidFill>
                  <a:srgbClr val="C00000"/>
                </a:solidFill>
                <a:latin typeface="微軟正黑體" pitchFamily="34" charset="-120"/>
                <a:ea typeface="微軟正黑體" pitchFamily="34" charset="-120"/>
              </a:rPr>
              <a:t>；</a:t>
            </a:r>
            <a:endParaRPr kumimoji="0" lang="en-US" altLang="zh-TW" sz="1800" b="1" dirty="0">
              <a:solidFill>
                <a:srgbClr val="C00000"/>
              </a:solidFill>
              <a:latin typeface="微軟正黑體" pitchFamily="34" charset="-120"/>
              <a:ea typeface="微軟正黑體" pitchFamily="34" charset="-120"/>
            </a:endParaRPr>
          </a:p>
          <a:p>
            <a:pPr fontAlgn="auto">
              <a:spcBef>
                <a:spcPts val="0"/>
              </a:spcBef>
              <a:spcAft>
                <a:spcPts val="0"/>
              </a:spcAft>
              <a:defRPr/>
            </a:pPr>
            <a:r>
              <a:rPr kumimoji="0" lang="zh-TW" altLang="en-US" sz="1800" b="1" dirty="0">
                <a:solidFill>
                  <a:srgbClr val="660066"/>
                </a:solidFill>
                <a:latin typeface="微軟正黑體" pitchFamily="34" charset="-120"/>
                <a:ea typeface="微軟正黑體" pitchFamily="34" charset="-120"/>
              </a:rPr>
              <a:t>還需要的話，再比</a:t>
            </a:r>
            <a:r>
              <a:rPr kumimoji="0" lang="zh-TW" altLang="en-US" sz="1800" b="1" dirty="0">
                <a:solidFill>
                  <a:srgbClr val="C00000"/>
                </a:solidFill>
                <a:latin typeface="微軟正黑體" pitchFamily="34" charset="-120"/>
                <a:ea typeface="微軟正黑體" pitchFamily="34" charset="-120"/>
              </a:rPr>
              <a:t>同志願群優先志願；</a:t>
            </a:r>
            <a:endParaRPr kumimoji="0" lang="en-US" altLang="zh-TW" sz="1800" b="1" dirty="0">
              <a:solidFill>
                <a:srgbClr val="C00000"/>
              </a:solidFill>
              <a:latin typeface="微軟正黑體" pitchFamily="34" charset="-120"/>
              <a:ea typeface="微軟正黑體" pitchFamily="34" charset="-120"/>
            </a:endParaRPr>
          </a:p>
          <a:p>
            <a:pPr fontAlgn="auto">
              <a:spcBef>
                <a:spcPts val="0"/>
              </a:spcBef>
              <a:spcAft>
                <a:spcPts val="0"/>
              </a:spcAft>
              <a:defRPr/>
            </a:pPr>
            <a:r>
              <a:rPr kumimoji="0" lang="zh-TW" altLang="en-US" sz="1800" b="1" dirty="0">
                <a:solidFill>
                  <a:srgbClr val="660066"/>
                </a:solidFill>
                <a:latin typeface="微軟正黑體" pitchFamily="34" charset="-120"/>
                <a:ea typeface="微軟正黑體" pitchFamily="34" charset="-120"/>
              </a:rPr>
              <a:t>還同分的話，則</a:t>
            </a:r>
            <a:r>
              <a:rPr kumimoji="0" lang="zh-TW" altLang="en-US" sz="1800" b="1" u="sng" dirty="0">
                <a:solidFill>
                  <a:srgbClr val="A50021"/>
                </a:solidFill>
                <a:latin typeface="微軟正黑體" pitchFamily="34" charset="-120"/>
                <a:ea typeface="微軟正黑體" pitchFamily="34" charset="-120"/>
              </a:rPr>
              <a:t>增額錄取</a:t>
            </a:r>
            <a:r>
              <a:rPr kumimoji="0" lang="zh-TW" altLang="en-US" sz="1800" b="1" dirty="0">
                <a:solidFill>
                  <a:srgbClr val="C00000"/>
                </a:solidFill>
                <a:latin typeface="微軟正黑體" pitchFamily="34" charset="-120"/>
                <a:ea typeface="微軟正黑體" pitchFamily="34" charset="-120"/>
              </a:rPr>
              <a:t>。</a:t>
            </a:r>
            <a:endParaRPr kumimoji="0" lang="en-US" altLang="zh-TW" sz="1800" b="1" dirty="0">
              <a:solidFill>
                <a:srgbClr val="C00000"/>
              </a:solidFill>
              <a:latin typeface="微軟正黑體" pitchFamily="34" charset="-120"/>
              <a:ea typeface="微軟正黑體" pitchFamily="34" charset="-120"/>
            </a:endParaRPr>
          </a:p>
        </p:txBody>
      </p:sp>
      <p:grpSp>
        <p:nvGrpSpPr>
          <p:cNvPr id="53" name="群組 23"/>
          <p:cNvGrpSpPr>
            <a:grpSpLocks/>
          </p:cNvGrpSpPr>
          <p:nvPr/>
        </p:nvGrpSpPr>
        <p:grpSpPr bwMode="auto">
          <a:xfrm>
            <a:off x="996504" y="1443964"/>
            <a:ext cx="7311975" cy="3049587"/>
            <a:chOff x="319163" y="1166666"/>
            <a:chExt cx="7311279" cy="3050972"/>
          </a:xfrm>
        </p:grpSpPr>
        <p:sp>
          <p:nvSpPr>
            <p:cNvPr id="54" name="向右箭號 53"/>
            <p:cNvSpPr/>
            <p:nvPr/>
          </p:nvSpPr>
          <p:spPr>
            <a:xfrm>
              <a:off x="3093848" y="1166666"/>
              <a:ext cx="3456576" cy="2987443"/>
            </a:xfrm>
            <a:prstGeom prst="rightArrow">
              <a:avLst/>
            </a:prstGeom>
            <a:solidFill>
              <a:schemeClr val="accent3">
                <a:lumMod val="40000"/>
                <a:lumOff val="60000"/>
              </a:schemeClr>
            </a:solidFill>
            <a:ln>
              <a:solidFill>
                <a:schemeClr val="tx2">
                  <a:lumMod val="60000"/>
                  <a:lumOff val="40000"/>
                </a:schemeClr>
              </a:solidFill>
            </a:ln>
          </p:spPr>
          <p:style>
            <a:lnRef idx="0">
              <a:schemeClr val="dk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sp>
        <p:sp>
          <p:nvSpPr>
            <p:cNvPr id="55" name="向右箭號 54"/>
            <p:cNvSpPr/>
            <p:nvPr/>
          </p:nvSpPr>
          <p:spPr>
            <a:xfrm>
              <a:off x="319163" y="1230195"/>
              <a:ext cx="3036286" cy="2987443"/>
            </a:xfrm>
            <a:prstGeom prst="rightArrow">
              <a:avLst/>
            </a:prstGeom>
            <a:solidFill>
              <a:schemeClr val="accent4">
                <a:lumMod val="60000"/>
                <a:lumOff val="40000"/>
              </a:schemeClr>
            </a:solidFill>
            <a:ln>
              <a:solidFill>
                <a:schemeClr val="tx2">
                  <a:lumMod val="60000"/>
                  <a:lumOff val="40000"/>
                </a:schemeClr>
              </a:solidFill>
            </a:ln>
          </p:spPr>
          <p:style>
            <a:lnRef idx="0">
              <a:schemeClr val="dk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sp>
        <p:sp>
          <p:nvSpPr>
            <p:cNvPr id="56" name="手繪多邊形 55"/>
            <p:cNvSpPr/>
            <p:nvPr/>
          </p:nvSpPr>
          <p:spPr>
            <a:xfrm>
              <a:off x="497131" y="1575361"/>
              <a:ext cx="2436210" cy="2231450"/>
            </a:xfrm>
            <a:custGeom>
              <a:avLst/>
              <a:gdLst>
                <a:gd name="connsiteX0" fmla="*/ 0 w 534372"/>
                <a:gd name="connsiteY0" fmla="*/ 89064 h 2002154"/>
                <a:gd name="connsiteX1" fmla="*/ 89064 w 534372"/>
                <a:gd name="connsiteY1" fmla="*/ 0 h 2002154"/>
                <a:gd name="connsiteX2" fmla="*/ 445308 w 534372"/>
                <a:gd name="connsiteY2" fmla="*/ 0 h 2002154"/>
                <a:gd name="connsiteX3" fmla="*/ 534372 w 534372"/>
                <a:gd name="connsiteY3" fmla="*/ 89064 h 2002154"/>
                <a:gd name="connsiteX4" fmla="*/ 534372 w 534372"/>
                <a:gd name="connsiteY4" fmla="*/ 1913090 h 2002154"/>
                <a:gd name="connsiteX5" fmla="*/ 445308 w 534372"/>
                <a:gd name="connsiteY5" fmla="*/ 2002154 h 2002154"/>
                <a:gd name="connsiteX6" fmla="*/ 89064 w 534372"/>
                <a:gd name="connsiteY6" fmla="*/ 2002154 h 2002154"/>
                <a:gd name="connsiteX7" fmla="*/ 0 w 534372"/>
                <a:gd name="connsiteY7" fmla="*/ 1913090 h 2002154"/>
                <a:gd name="connsiteX8" fmla="*/ 0 w 534372"/>
                <a:gd name="connsiteY8" fmla="*/ 89064 h 200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4372" h="2002154">
                  <a:moveTo>
                    <a:pt x="0" y="89064"/>
                  </a:moveTo>
                  <a:cubicBezTo>
                    <a:pt x="0" y="39875"/>
                    <a:pt x="39875" y="0"/>
                    <a:pt x="89064" y="0"/>
                  </a:cubicBezTo>
                  <a:lnTo>
                    <a:pt x="445308" y="0"/>
                  </a:lnTo>
                  <a:cubicBezTo>
                    <a:pt x="494497" y="0"/>
                    <a:pt x="534372" y="39875"/>
                    <a:pt x="534372" y="89064"/>
                  </a:cubicBezTo>
                  <a:lnTo>
                    <a:pt x="534372" y="1913090"/>
                  </a:lnTo>
                  <a:cubicBezTo>
                    <a:pt x="534372" y="1962279"/>
                    <a:pt x="494497" y="2002154"/>
                    <a:pt x="445308" y="2002154"/>
                  </a:cubicBezTo>
                  <a:lnTo>
                    <a:pt x="89064" y="2002154"/>
                  </a:lnTo>
                  <a:cubicBezTo>
                    <a:pt x="39875" y="2002154"/>
                    <a:pt x="0" y="1962279"/>
                    <a:pt x="0" y="1913090"/>
                  </a:cubicBezTo>
                  <a:lnTo>
                    <a:pt x="0" y="89064"/>
                  </a:lnTo>
                  <a:close/>
                </a:path>
              </a:pathLst>
            </a:custGeom>
            <a:solidFill>
              <a:srgbClr val="008000"/>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lIns="117526" tIns="117526" rIns="117526" bIns="117526" spcCol="1270" anchor="ctr"/>
            <a:lstStyle/>
            <a:p>
              <a:pPr algn="ctr" defTabSz="1066800" fontAlgn="auto">
                <a:lnSpc>
                  <a:spcPct val="90000"/>
                </a:lnSpc>
                <a:spcBef>
                  <a:spcPts val="0"/>
                </a:spcBef>
                <a:spcAft>
                  <a:spcPct val="35000"/>
                </a:spcAft>
                <a:defRPr/>
              </a:pPr>
              <a:r>
                <a:rPr kumimoji="0" lang="zh-TW" altLang="en-US" sz="2400" b="1" dirty="0">
                  <a:solidFill>
                    <a:srgbClr val="FFCCFF"/>
                  </a:solidFill>
                  <a:latin typeface="微軟正黑體" pitchFamily="34" charset="-120"/>
                  <a:ea typeface="微軟正黑體" pitchFamily="34" charset="-120"/>
                </a:rPr>
                <a:t>經濟弱勢保障</a:t>
              </a:r>
            </a:p>
          </p:txBody>
        </p:sp>
        <p:sp>
          <p:nvSpPr>
            <p:cNvPr id="57" name="手繪多邊形 56"/>
            <p:cNvSpPr/>
            <p:nvPr/>
          </p:nvSpPr>
          <p:spPr>
            <a:xfrm>
              <a:off x="3499452" y="1566898"/>
              <a:ext cx="2402963" cy="2231450"/>
            </a:xfrm>
            <a:custGeom>
              <a:avLst/>
              <a:gdLst>
                <a:gd name="connsiteX0" fmla="*/ 0 w 534372"/>
                <a:gd name="connsiteY0" fmla="*/ 89064 h 2002154"/>
                <a:gd name="connsiteX1" fmla="*/ 89064 w 534372"/>
                <a:gd name="connsiteY1" fmla="*/ 0 h 2002154"/>
                <a:gd name="connsiteX2" fmla="*/ 445308 w 534372"/>
                <a:gd name="connsiteY2" fmla="*/ 0 h 2002154"/>
                <a:gd name="connsiteX3" fmla="*/ 534372 w 534372"/>
                <a:gd name="connsiteY3" fmla="*/ 89064 h 2002154"/>
                <a:gd name="connsiteX4" fmla="*/ 534372 w 534372"/>
                <a:gd name="connsiteY4" fmla="*/ 1913090 h 2002154"/>
                <a:gd name="connsiteX5" fmla="*/ 445308 w 534372"/>
                <a:gd name="connsiteY5" fmla="*/ 2002154 h 2002154"/>
                <a:gd name="connsiteX6" fmla="*/ 89064 w 534372"/>
                <a:gd name="connsiteY6" fmla="*/ 2002154 h 2002154"/>
                <a:gd name="connsiteX7" fmla="*/ 0 w 534372"/>
                <a:gd name="connsiteY7" fmla="*/ 1913090 h 2002154"/>
                <a:gd name="connsiteX8" fmla="*/ 0 w 534372"/>
                <a:gd name="connsiteY8" fmla="*/ 89064 h 200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4372" h="2002154">
                  <a:moveTo>
                    <a:pt x="0" y="89064"/>
                  </a:moveTo>
                  <a:cubicBezTo>
                    <a:pt x="0" y="39875"/>
                    <a:pt x="39875" y="0"/>
                    <a:pt x="89064" y="0"/>
                  </a:cubicBezTo>
                  <a:lnTo>
                    <a:pt x="445308" y="0"/>
                  </a:lnTo>
                  <a:cubicBezTo>
                    <a:pt x="494497" y="0"/>
                    <a:pt x="534372" y="39875"/>
                    <a:pt x="534372" y="89064"/>
                  </a:cubicBezTo>
                  <a:lnTo>
                    <a:pt x="534372" y="1913090"/>
                  </a:lnTo>
                  <a:cubicBezTo>
                    <a:pt x="534372" y="1962279"/>
                    <a:pt x="494497" y="2002154"/>
                    <a:pt x="445308" y="2002154"/>
                  </a:cubicBezTo>
                  <a:lnTo>
                    <a:pt x="89064" y="2002154"/>
                  </a:lnTo>
                  <a:cubicBezTo>
                    <a:pt x="39875" y="2002154"/>
                    <a:pt x="0" y="1962279"/>
                    <a:pt x="0" y="1913090"/>
                  </a:cubicBezTo>
                  <a:lnTo>
                    <a:pt x="0" y="89064"/>
                  </a:lnTo>
                  <a:close/>
                </a:path>
              </a:pathLst>
            </a:custGeom>
            <a:solidFill>
              <a:srgbClr val="C00000"/>
            </a:solidFill>
          </p:spPr>
          <p:style>
            <a:lnRef idx="2">
              <a:schemeClr val="lt1">
                <a:hueOff val="0"/>
                <a:satOff val="0"/>
                <a:lumOff val="0"/>
                <a:alphaOff val="0"/>
              </a:schemeClr>
            </a:lnRef>
            <a:fillRef idx="1">
              <a:schemeClr val="accent5">
                <a:hueOff val="6646154"/>
                <a:satOff val="-26882"/>
                <a:lumOff val="-30045"/>
                <a:alphaOff val="0"/>
              </a:schemeClr>
            </a:fillRef>
            <a:effectRef idx="0">
              <a:schemeClr val="accent5">
                <a:hueOff val="6646154"/>
                <a:satOff val="-26882"/>
                <a:lumOff val="-30045"/>
                <a:alphaOff val="0"/>
              </a:schemeClr>
            </a:effectRef>
            <a:fontRef idx="minor">
              <a:schemeClr val="lt1"/>
            </a:fontRef>
          </p:style>
          <p:txBody>
            <a:bodyPr lIns="117526" tIns="117526" rIns="117526" bIns="117526" spcCol="1270" anchor="ctr"/>
            <a:lstStyle/>
            <a:p>
              <a:pPr algn="ctr" defTabSz="1066800" fontAlgn="auto">
                <a:lnSpc>
                  <a:spcPct val="90000"/>
                </a:lnSpc>
                <a:spcBef>
                  <a:spcPts val="0"/>
                </a:spcBef>
                <a:spcAft>
                  <a:spcPct val="35000"/>
                </a:spcAft>
                <a:defRPr/>
              </a:pPr>
              <a:r>
                <a:rPr kumimoji="0" lang="zh-TW" altLang="en-US" sz="2400" b="1" dirty="0">
                  <a:solidFill>
                    <a:srgbClr val="CCFFFF"/>
                  </a:solidFill>
                  <a:latin typeface="微軟正黑體" pitchFamily="34" charset="-120"/>
                  <a:ea typeface="微軟正黑體" pitchFamily="34" charset="-120"/>
                </a:rPr>
                <a:t>同志願群</a:t>
              </a:r>
              <a:endParaRPr kumimoji="0" lang="en-US" altLang="zh-TW" sz="2400" b="1" dirty="0">
                <a:solidFill>
                  <a:srgbClr val="CCFFFF"/>
                </a:solidFill>
                <a:latin typeface="微軟正黑體" pitchFamily="34" charset="-120"/>
                <a:ea typeface="微軟正黑體" pitchFamily="34" charset="-120"/>
              </a:endParaRPr>
            </a:p>
            <a:p>
              <a:pPr algn="ctr" defTabSz="1066800" fontAlgn="auto">
                <a:lnSpc>
                  <a:spcPct val="90000"/>
                </a:lnSpc>
                <a:spcBef>
                  <a:spcPts val="0"/>
                </a:spcBef>
                <a:spcAft>
                  <a:spcPct val="35000"/>
                </a:spcAft>
                <a:defRPr/>
              </a:pPr>
              <a:r>
                <a:rPr kumimoji="0" lang="zh-TW" altLang="en-US" sz="2400" b="1" dirty="0">
                  <a:solidFill>
                    <a:srgbClr val="CCFFFF"/>
                  </a:solidFill>
                  <a:latin typeface="微軟正黑體" pitchFamily="34" charset="-120"/>
                  <a:ea typeface="微軟正黑體" pitchFamily="34" charset="-120"/>
                </a:rPr>
                <a:t>優先志願</a:t>
              </a:r>
            </a:p>
          </p:txBody>
        </p:sp>
        <p:sp>
          <p:nvSpPr>
            <p:cNvPr id="58" name="手繪多邊形 57"/>
            <p:cNvSpPr/>
            <p:nvPr/>
          </p:nvSpPr>
          <p:spPr>
            <a:xfrm>
              <a:off x="6621681" y="1559229"/>
              <a:ext cx="1008761" cy="2231451"/>
            </a:xfrm>
            <a:custGeom>
              <a:avLst/>
              <a:gdLst>
                <a:gd name="connsiteX0" fmla="*/ 0 w 534372"/>
                <a:gd name="connsiteY0" fmla="*/ 89064 h 2002154"/>
                <a:gd name="connsiteX1" fmla="*/ 89064 w 534372"/>
                <a:gd name="connsiteY1" fmla="*/ 0 h 2002154"/>
                <a:gd name="connsiteX2" fmla="*/ 445308 w 534372"/>
                <a:gd name="connsiteY2" fmla="*/ 0 h 2002154"/>
                <a:gd name="connsiteX3" fmla="*/ 534372 w 534372"/>
                <a:gd name="connsiteY3" fmla="*/ 89064 h 2002154"/>
                <a:gd name="connsiteX4" fmla="*/ 534372 w 534372"/>
                <a:gd name="connsiteY4" fmla="*/ 1913090 h 2002154"/>
                <a:gd name="connsiteX5" fmla="*/ 445308 w 534372"/>
                <a:gd name="connsiteY5" fmla="*/ 2002154 h 2002154"/>
                <a:gd name="connsiteX6" fmla="*/ 89064 w 534372"/>
                <a:gd name="connsiteY6" fmla="*/ 2002154 h 2002154"/>
                <a:gd name="connsiteX7" fmla="*/ 0 w 534372"/>
                <a:gd name="connsiteY7" fmla="*/ 1913090 h 2002154"/>
                <a:gd name="connsiteX8" fmla="*/ 0 w 534372"/>
                <a:gd name="connsiteY8" fmla="*/ 89064 h 200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4372" h="2002154">
                  <a:moveTo>
                    <a:pt x="0" y="89064"/>
                  </a:moveTo>
                  <a:cubicBezTo>
                    <a:pt x="0" y="39875"/>
                    <a:pt x="39875" y="0"/>
                    <a:pt x="89064" y="0"/>
                  </a:cubicBezTo>
                  <a:lnTo>
                    <a:pt x="445308" y="0"/>
                  </a:lnTo>
                  <a:cubicBezTo>
                    <a:pt x="494497" y="0"/>
                    <a:pt x="534372" y="39875"/>
                    <a:pt x="534372" y="89064"/>
                  </a:cubicBezTo>
                  <a:lnTo>
                    <a:pt x="534372" y="1913090"/>
                  </a:lnTo>
                  <a:cubicBezTo>
                    <a:pt x="534372" y="1962279"/>
                    <a:pt x="494497" y="2002154"/>
                    <a:pt x="445308" y="2002154"/>
                  </a:cubicBezTo>
                  <a:lnTo>
                    <a:pt x="89064" y="2002154"/>
                  </a:lnTo>
                  <a:cubicBezTo>
                    <a:pt x="39875" y="2002154"/>
                    <a:pt x="0" y="1962279"/>
                    <a:pt x="0" y="1913090"/>
                  </a:cubicBezTo>
                  <a:lnTo>
                    <a:pt x="0" y="89064"/>
                  </a:lnTo>
                  <a:close/>
                </a:path>
              </a:pathLst>
            </a:custGeom>
            <a:solidFill>
              <a:srgbClr val="3333FF"/>
            </a:solidFill>
          </p:spPr>
          <p:style>
            <a:lnRef idx="2">
              <a:schemeClr val="lt1">
                <a:hueOff val="0"/>
                <a:satOff val="0"/>
                <a:lumOff val="0"/>
                <a:alphaOff val="0"/>
              </a:schemeClr>
            </a:lnRef>
            <a:fillRef idx="1">
              <a:schemeClr val="accent5">
                <a:hueOff val="7200000"/>
                <a:satOff val="-29122"/>
                <a:lumOff val="-32549"/>
                <a:alphaOff val="0"/>
              </a:schemeClr>
            </a:fillRef>
            <a:effectRef idx="0">
              <a:schemeClr val="accent5">
                <a:hueOff val="7200000"/>
                <a:satOff val="-29122"/>
                <a:lumOff val="-32549"/>
                <a:alphaOff val="0"/>
              </a:schemeClr>
            </a:effectRef>
            <a:fontRef idx="minor">
              <a:schemeClr val="lt1"/>
            </a:fontRef>
          </p:style>
          <p:txBody>
            <a:bodyPr lIns="117526" tIns="117526" rIns="117526" bIns="117526" spcCol="1270" anchor="ctr"/>
            <a:lstStyle/>
            <a:p>
              <a:pPr algn="ctr" defTabSz="1066800" fontAlgn="auto">
                <a:lnSpc>
                  <a:spcPct val="90000"/>
                </a:lnSpc>
                <a:spcBef>
                  <a:spcPts val="0"/>
                </a:spcBef>
                <a:spcAft>
                  <a:spcPct val="35000"/>
                </a:spcAft>
                <a:defRPr/>
              </a:pPr>
              <a:r>
                <a:rPr kumimoji="0" lang="zh-TW" altLang="en-US" sz="2400" b="1" dirty="0">
                  <a:solidFill>
                    <a:srgbClr val="FFFFCC"/>
                  </a:solidFill>
                  <a:latin typeface="微軟正黑體" pitchFamily="34" charset="-120"/>
                  <a:ea typeface="微軟正黑體" pitchFamily="34" charset="-120"/>
                </a:rPr>
                <a:t>增額錄取</a:t>
              </a:r>
            </a:p>
          </p:txBody>
        </p:sp>
      </p:grpSp>
      <p:pic>
        <p:nvPicPr>
          <p:cNvPr id="60" name="Picture 2" descr="C:\Users\user\Downloads\kisspng-teacher-animation-school-education-cartoon-5ada247689ea25.6216836115242456225649.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6851251" y="4717993"/>
            <a:ext cx="1905597" cy="2095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478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wipe(left)">
                                      <p:cBhvr>
                                        <p:cTn id="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41">
            <a:extLst>
              <a:ext uri="{FF2B5EF4-FFF2-40B4-BE49-F238E27FC236}">
                <a16:creationId xmlns="" xmlns:a16="http://schemas.microsoft.com/office/drawing/2014/main" id="{61A1FB2A-1BAD-4E7F-B049-E848B3BEEC2F}"/>
              </a:ext>
            </a:extLst>
          </p:cNvPr>
          <p:cNvSpPr>
            <a:spLocks noChangeArrowheads="1"/>
          </p:cNvSpPr>
          <p:nvPr/>
        </p:nvSpPr>
        <p:spPr bwMode="auto">
          <a:xfrm>
            <a:off x="458667" y="445717"/>
            <a:ext cx="2088232" cy="100818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適性入學</a:t>
            </a:r>
          </a:p>
        </p:txBody>
      </p:sp>
      <p:sp>
        <p:nvSpPr>
          <p:cNvPr id="26" name="Rectangle 41">
            <a:extLst>
              <a:ext uri="{FF2B5EF4-FFF2-40B4-BE49-F238E27FC236}">
                <a16:creationId xmlns="" xmlns:a16="http://schemas.microsoft.com/office/drawing/2014/main" id="{AB68D209-E85D-4DC5-A8AE-92021C5B965F}"/>
              </a:ext>
            </a:extLst>
          </p:cNvPr>
          <p:cNvSpPr>
            <a:spLocks noChangeArrowheads="1"/>
          </p:cNvSpPr>
          <p:nvPr/>
        </p:nvSpPr>
        <p:spPr bwMode="auto">
          <a:xfrm>
            <a:off x="68152" y="3595800"/>
            <a:ext cx="2088232" cy="100818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學制</a:t>
            </a:r>
          </a:p>
        </p:txBody>
      </p:sp>
      <p:sp>
        <p:nvSpPr>
          <p:cNvPr id="27" name="Rectangle 41">
            <a:hlinkClick r:id="rId3" action="ppaction://hlinksldjump"/>
            <a:extLst>
              <a:ext uri="{FF2B5EF4-FFF2-40B4-BE49-F238E27FC236}">
                <a16:creationId xmlns="" xmlns:a16="http://schemas.microsoft.com/office/drawing/2014/main" id="{3D74403F-C371-4CE2-8A28-DECB743A04BE}"/>
              </a:ext>
            </a:extLst>
          </p:cNvPr>
          <p:cNvSpPr>
            <a:spLocks noChangeArrowheads="1"/>
          </p:cNvSpPr>
          <p:nvPr/>
        </p:nvSpPr>
        <p:spPr bwMode="auto">
          <a:xfrm>
            <a:off x="5569056" y="139421"/>
            <a:ext cx="2088232" cy="773101"/>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升學管道</a:t>
            </a:r>
          </a:p>
        </p:txBody>
      </p:sp>
      <p:sp>
        <p:nvSpPr>
          <p:cNvPr id="28" name="Rectangle 41">
            <a:hlinkClick r:id="rId4" action="ppaction://hlinksldjump"/>
            <a:extLst>
              <a:ext uri="{FF2B5EF4-FFF2-40B4-BE49-F238E27FC236}">
                <a16:creationId xmlns="" xmlns:a16="http://schemas.microsoft.com/office/drawing/2014/main" id="{BB511949-695A-474F-B75B-D4CF41D3BA02}"/>
              </a:ext>
            </a:extLst>
          </p:cNvPr>
          <p:cNvSpPr>
            <a:spLocks noChangeArrowheads="1"/>
          </p:cNvSpPr>
          <p:nvPr/>
        </p:nvSpPr>
        <p:spPr bwMode="auto">
          <a:xfrm>
            <a:off x="4330822" y="991986"/>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完全免試</a:t>
            </a:r>
          </a:p>
        </p:txBody>
      </p:sp>
      <p:sp>
        <p:nvSpPr>
          <p:cNvPr id="32" name="Rectangle 41">
            <a:hlinkClick r:id="rId5" action="ppaction://hlinksldjump"/>
            <a:extLst>
              <a:ext uri="{FF2B5EF4-FFF2-40B4-BE49-F238E27FC236}">
                <a16:creationId xmlns="" xmlns:a16="http://schemas.microsoft.com/office/drawing/2014/main" id="{B878E6AD-8189-4963-AF6E-5B36095A331A}"/>
              </a:ext>
            </a:extLst>
          </p:cNvPr>
          <p:cNvSpPr>
            <a:spLocks noChangeArrowheads="1"/>
          </p:cNvSpPr>
          <p:nvPr/>
        </p:nvSpPr>
        <p:spPr bwMode="auto">
          <a:xfrm>
            <a:off x="1636912" y="2328279"/>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高中</a:t>
            </a:r>
          </a:p>
        </p:txBody>
      </p:sp>
      <p:sp>
        <p:nvSpPr>
          <p:cNvPr id="33" name="Rectangle 41">
            <a:hlinkClick r:id="rId6" action="ppaction://hlinksldjump"/>
            <a:extLst>
              <a:ext uri="{FF2B5EF4-FFF2-40B4-BE49-F238E27FC236}">
                <a16:creationId xmlns="" xmlns:a16="http://schemas.microsoft.com/office/drawing/2014/main" id="{C27D996E-75F0-4AE8-A5D5-853F34F2628C}"/>
              </a:ext>
            </a:extLst>
          </p:cNvPr>
          <p:cNvSpPr>
            <a:spLocks noChangeArrowheads="1"/>
          </p:cNvSpPr>
          <p:nvPr/>
        </p:nvSpPr>
        <p:spPr bwMode="auto">
          <a:xfrm>
            <a:off x="1636912" y="5849775"/>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五專</a:t>
            </a:r>
          </a:p>
        </p:txBody>
      </p:sp>
      <p:sp>
        <p:nvSpPr>
          <p:cNvPr id="34" name="Rectangle 41">
            <a:extLst>
              <a:ext uri="{FF2B5EF4-FFF2-40B4-BE49-F238E27FC236}">
                <a16:creationId xmlns="" xmlns:a16="http://schemas.microsoft.com/office/drawing/2014/main" id="{23F39981-8A61-42B3-A0F8-026E5A45F8F3}"/>
              </a:ext>
            </a:extLst>
          </p:cNvPr>
          <p:cNvSpPr>
            <a:spLocks noChangeArrowheads="1"/>
          </p:cNvSpPr>
          <p:nvPr/>
        </p:nvSpPr>
        <p:spPr bwMode="auto">
          <a:xfrm>
            <a:off x="4330822" y="1683047"/>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直升</a:t>
            </a:r>
          </a:p>
        </p:txBody>
      </p:sp>
      <p:sp>
        <p:nvSpPr>
          <p:cNvPr id="35" name="Rectangle 41">
            <a:hlinkClick r:id="rId7" action="ppaction://hlinksldjump"/>
            <a:extLst>
              <a:ext uri="{FF2B5EF4-FFF2-40B4-BE49-F238E27FC236}">
                <a16:creationId xmlns="" xmlns:a16="http://schemas.microsoft.com/office/drawing/2014/main" id="{618032E8-1FE3-4472-868D-4321511FC7C1}"/>
              </a:ext>
            </a:extLst>
          </p:cNvPr>
          <p:cNvSpPr>
            <a:spLocks noChangeArrowheads="1"/>
          </p:cNvSpPr>
          <p:nvPr/>
        </p:nvSpPr>
        <p:spPr bwMode="auto">
          <a:xfrm>
            <a:off x="6686803" y="1003517"/>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免試</a:t>
            </a:r>
          </a:p>
        </p:txBody>
      </p:sp>
      <p:sp>
        <p:nvSpPr>
          <p:cNvPr id="36" name="Rectangle 41">
            <a:hlinkClick r:id="rId8" action="ppaction://hlinksldjump"/>
            <a:extLst>
              <a:ext uri="{FF2B5EF4-FFF2-40B4-BE49-F238E27FC236}">
                <a16:creationId xmlns="" xmlns:a16="http://schemas.microsoft.com/office/drawing/2014/main" id="{7AFDF2BC-ADA3-4E53-883B-7D6D1898B007}"/>
              </a:ext>
            </a:extLst>
          </p:cNvPr>
          <p:cNvSpPr>
            <a:spLocks noChangeArrowheads="1"/>
          </p:cNvSpPr>
          <p:nvPr/>
        </p:nvSpPr>
        <p:spPr bwMode="auto">
          <a:xfrm>
            <a:off x="4333459" y="2396883"/>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技優甄審</a:t>
            </a:r>
          </a:p>
        </p:txBody>
      </p:sp>
      <p:sp>
        <p:nvSpPr>
          <p:cNvPr id="37" name="Rectangle 41">
            <a:extLst>
              <a:ext uri="{FF2B5EF4-FFF2-40B4-BE49-F238E27FC236}">
                <a16:creationId xmlns="" xmlns:a16="http://schemas.microsoft.com/office/drawing/2014/main" id="{8AB4591B-F011-418C-B4CB-CB0A36410B9C}"/>
              </a:ext>
            </a:extLst>
          </p:cNvPr>
          <p:cNvSpPr>
            <a:spLocks noChangeArrowheads="1"/>
          </p:cNvSpPr>
          <p:nvPr/>
        </p:nvSpPr>
        <p:spPr bwMode="auto">
          <a:xfrm>
            <a:off x="6686803" y="2420013"/>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離島</a:t>
            </a:r>
          </a:p>
        </p:txBody>
      </p:sp>
      <p:sp>
        <p:nvSpPr>
          <p:cNvPr id="38" name="Rectangle 41">
            <a:extLst>
              <a:ext uri="{FF2B5EF4-FFF2-40B4-BE49-F238E27FC236}">
                <a16:creationId xmlns="" xmlns:a16="http://schemas.microsoft.com/office/drawing/2014/main" id="{EC594C61-8940-46EB-B52D-75BB4A2AC138}"/>
              </a:ext>
            </a:extLst>
          </p:cNvPr>
          <p:cNvSpPr>
            <a:spLocks noChangeArrowheads="1"/>
          </p:cNvSpPr>
          <p:nvPr/>
        </p:nvSpPr>
        <p:spPr bwMode="auto">
          <a:xfrm>
            <a:off x="6648466" y="5720930"/>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聯合免試</a:t>
            </a:r>
          </a:p>
        </p:txBody>
      </p:sp>
      <p:sp>
        <p:nvSpPr>
          <p:cNvPr id="39" name="Rectangle 41">
            <a:extLst>
              <a:ext uri="{FF2B5EF4-FFF2-40B4-BE49-F238E27FC236}">
                <a16:creationId xmlns="" xmlns:a16="http://schemas.microsoft.com/office/drawing/2014/main" id="{EFF592FC-984E-4349-9A1C-D2B73C4849AE}"/>
              </a:ext>
            </a:extLst>
          </p:cNvPr>
          <p:cNvSpPr>
            <a:spLocks noChangeArrowheads="1"/>
          </p:cNvSpPr>
          <p:nvPr/>
        </p:nvSpPr>
        <p:spPr bwMode="auto">
          <a:xfrm>
            <a:off x="4330822" y="5714319"/>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優先免試</a:t>
            </a:r>
          </a:p>
        </p:txBody>
      </p:sp>
      <p:sp>
        <p:nvSpPr>
          <p:cNvPr id="14" name="Rectangle 41">
            <a:hlinkClick r:id="rId9" action="ppaction://hlinksldjump"/>
            <a:extLst>
              <a:ext uri="{FF2B5EF4-FFF2-40B4-BE49-F238E27FC236}">
                <a16:creationId xmlns="" xmlns:a16="http://schemas.microsoft.com/office/drawing/2014/main" id="{55FFDBE1-38CF-4C8A-8C21-0FBC582AAF2E}"/>
              </a:ext>
            </a:extLst>
          </p:cNvPr>
          <p:cNvSpPr>
            <a:spLocks noChangeArrowheads="1"/>
          </p:cNvSpPr>
          <p:nvPr/>
        </p:nvSpPr>
        <p:spPr bwMode="auto">
          <a:xfrm>
            <a:off x="6690656" y="1689499"/>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特色招生</a:t>
            </a:r>
          </a:p>
        </p:txBody>
      </p:sp>
      <p:sp>
        <p:nvSpPr>
          <p:cNvPr id="15" name="Rectangle 41">
            <a:hlinkClick r:id="rId10" action="ppaction://hlinksldjump"/>
            <a:extLst>
              <a:ext uri="{FF2B5EF4-FFF2-40B4-BE49-F238E27FC236}">
                <a16:creationId xmlns="" xmlns:a16="http://schemas.microsoft.com/office/drawing/2014/main" id="{87875698-66F0-433D-B78C-D9DC34E5A326}"/>
              </a:ext>
            </a:extLst>
          </p:cNvPr>
          <p:cNvSpPr>
            <a:spLocks noChangeArrowheads="1"/>
          </p:cNvSpPr>
          <p:nvPr/>
        </p:nvSpPr>
        <p:spPr bwMode="auto">
          <a:xfrm>
            <a:off x="4342181" y="3133571"/>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原住民獨招</a:t>
            </a:r>
          </a:p>
        </p:txBody>
      </p:sp>
      <p:sp>
        <p:nvSpPr>
          <p:cNvPr id="16" name="Rectangle 41">
            <a:extLst>
              <a:ext uri="{FF2B5EF4-FFF2-40B4-BE49-F238E27FC236}">
                <a16:creationId xmlns="" xmlns:a16="http://schemas.microsoft.com/office/drawing/2014/main" id="{C129B0E0-9CE9-4755-809E-6EF29A1E0919}"/>
              </a:ext>
            </a:extLst>
          </p:cNvPr>
          <p:cNvSpPr>
            <a:spLocks noChangeArrowheads="1"/>
          </p:cNvSpPr>
          <p:nvPr/>
        </p:nvSpPr>
        <p:spPr bwMode="auto">
          <a:xfrm>
            <a:off x="6686803" y="3123894"/>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免試續招</a:t>
            </a:r>
          </a:p>
        </p:txBody>
      </p:sp>
      <p:sp>
        <p:nvSpPr>
          <p:cNvPr id="17" name="Rectangle 41">
            <a:extLst>
              <a:ext uri="{FF2B5EF4-FFF2-40B4-BE49-F238E27FC236}">
                <a16:creationId xmlns="" xmlns:a16="http://schemas.microsoft.com/office/drawing/2014/main" id="{2D641010-D69B-44BD-809C-2E19618E33C5}"/>
              </a:ext>
            </a:extLst>
          </p:cNvPr>
          <p:cNvSpPr>
            <a:spLocks noChangeArrowheads="1"/>
          </p:cNvSpPr>
          <p:nvPr/>
        </p:nvSpPr>
        <p:spPr bwMode="auto">
          <a:xfrm>
            <a:off x="4342181" y="3829915"/>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運動績優</a:t>
            </a:r>
          </a:p>
        </p:txBody>
      </p:sp>
      <p:sp>
        <p:nvSpPr>
          <p:cNvPr id="18" name="Rectangle 41">
            <a:hlinkClick r:id="rId11" action="ppaction://hlinksldjump"/>
            <a:extLst>
              <a:ext uri="{FF2B5EF4-FFF2-40B4-BE49-F238E27FC236}">
                <a16:creationId xmlns="" xmlns:a16="http://schemas.microsoft.com/office/drawing/2014/main" id="{9C939A9A-AB48-4121-98E2-DF2556B62A33}"/>
              </a:ext>
            </a:extLst>
          </p:cNvPr>
          <p:cNvSpPr>
            <a:spLocks noChangeArrowheads="1"/>
          </p:cNvSpPr>
          <p:nvPr/>
        </p:nvSpPr>
        <p:spPr bwMode="auto">
          <a:xfrm>
            <a:off x="6701408" y="3843287"/>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適性安置</a:t>
            </a:r>
          </a:p>
        </p:txBody>
      </p:sp>
      <p:sp>
        <p:nvSpPr>
          <p:cNvPr id="19" name="Rectangle 41">
            <a:hlinkClick r:id="rId12" action="ppaction://hlinksldjump"/>
            <a:extLst>
              <a:ext uri="{FF2B5EF4-FFF2-40B4-BE49-F238E27FC236}">
                <a16:creationId xmlns="" xmlns:a16="http://schemas.microsoft.com/office/drawing/2014/main" id="{C00B54B7-25E6-400A-A590-FF9549334F95}"/>
              </a:ext>
            </a:extLst>
          </p:cNvPr>
          <p:cNvSpPr>
            <a:spLocks noChangeArrowheads="1"/>
          </p:cNvSpPr>
          <p:nvPr/>
        </p:nvSpPr>
        <p:spPr bwMode="auto">
          <a:xfrm>
            <a:off x="4346847" y="4537445"/>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lang="zh-TW" altLang="en-US" sz="3000" dirty="0">
                <a:latin typeface="微軟正黑體" panose="020B0604030504040204" pitchFamily="34" charset="-120"/>
                <a:ea typeface="微軟正黑體" panose="020B0604030504040204" pitchFamily="34" charset="-120"/>
              </a:rPr>
              <a:t>實用技能</a:t>
            </a:r>
            <a:endParaRPr kumimoji="0" lang="zh-TW" altLang="en-US" sz="3000" b="1" dirty="0">
              <a:latin typeface="微軟正黑體" panose="020B0604030504040204" pitchFamily="34" charset="-120"/>
              <a:ea typeface="微軟正黑體" panose="020B0604030504040204" pitchFamily="34" charset="-120"/>
            </a:endParaRPr>
          </a:p>
        </p:txBody>
      </p:sp>
      <p:sp>
        <p:nvSpPr>
          <p:cNvPr id="2" name="矩形 1">
            <a:extLst>
              <a:ext uri="{FF2B5EF4-FFF2-40B4-BE49-F238E27FC236}">
                <a16:creationId xmlns="" xmlns:a16="http://schemas.microsoft.com/office/drawing/2014/main" id="{600DB52B-0955-4368-91BD-3E0D3D598919}"/>
              </a:ext>
            </a:extLst>
          </p:cNvPr>
          <p:cNvSpPr/>
          <p:nvPr/>
        </p:nvSpPr>
        <p:spPr>
          <a:xfrm>
            <a:off x="4211960" y="830209"/>
            <a:ext cx="4644008" cy="452524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 name="接點: 肘形 3">
            <a:extLst>
              <a:ext uri="{FF2B5EF4-FFF2-40B4-BE49-F238E27FC236}">
                <a16:creationId xmlns="" xmlns:a16="http://schemas.microsoft.com/office/drawing/2014/main" id="{5A715331-ECBF-4209-9FDD-F32857261F46}"/>
              </a:ext>
            </a:extLst>
          </p:cNvPr>
          <p:cNvCxnSpPr>
            <a:stCxn id="32" idx="3"/>
            <a:endCxn id="2" idx="1"/>
          </p:cNvCxnSpPr>
          <p:nvPr/>
        </p:nvCxnSpPr>
        <p:spPr>
          <a:xfrm>
            <a:off x="3725144" y="2652315"/>
            <a:ext cx="486816" cy="440517"/>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4" name="矩形 23">
            <a:extLst>
              <a:ext uri="{FF2B5EF4-FFF2-40B4-BE49-F238E27FC236}">
                <a16:creationId xmlns="" xmlns:a16="http://schemas.microsoft.com/office/drawing/2014/main" id="{A2364107-7205-4D71-ABE8-FB0701365540}"/>
              </a:ext>
            </a:extLst>
          </p:cNvPr>
          <p:cNvSpPr/>
          <p:nvPr/>
        </p:nvSpPr>
        <p:spPr>
          <a:xfrm>
            <a:off x="4211960" y="5517232"/>
            <a:ext cx="4644008" cy="98503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6" name="接點: 肘形 5">
            <a:extLst>
              <a:ext uri="{FF2B5EF4-FFF2-40B4-BE49-F238E27FC236}">
                <a16:creationId xmlns="" xmlns:a16="http://schemas.microsoft.com/office/drawing/2014/main" id="{0DFC96FE-1F97-49DA-97B4-6E67E00B7854}"/>
              </a:ext>
            </a:extLst>
          </p:cNvPr>
          <p:cNvCxnSpPr>
            <a:stCxn id="33" idx="3"/>
            <a:endCxn id="24" idx="1"/>
          </p:cNvCxnSpPr>
          <p:nvPr/>
        </p:nvCxnSpPr>
        <p:spPr>
          <a:xfrm flipV="1">
            <a:off x="3725144" y="6009751"/>
            <a:ext cx="486816" cy="164060"/>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 name="接點: 肘形 8">
            <a:extLst>
              <a:ext uri="{FF2B5EF4-FFF2-40B4-BE49-F238E27FC236}">
                <a16:creationId xmlns="" xmlns:a16="http://schemas.microsoft.com/office/drawing/2014/main" id="{C3D0349E-33B0-4E2B-8C5A-4A72D3D3417E}"/>
              </a:ext>
            </a:extLst>
          </p:cNvPr>
          <p:cNvCxnSpPr>
            <a:stCxn id="26" idx="2"/>
            <a:endCxn id="33" idx="1"/>
          </p:cNvCxnSpPr>
          <p:nvPr/>
        </p:nvCxnSpPr>
        <p:spPr>
          <a:xfrm rot="16200000" flipH="1">
            <a:off x="589676" y="5126574"/>
            <a:ext cx="1569829" cy="524644"/>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接點: 肘形 10">
            <a:extLst>
              <a:ext uri="{FF2B5EF4-FFF2-40B4-BE49-F238E27FC236}">
                <a16:creationId xmlns="" xmlns:a16="http://schemas.microsoft.com/office/drawing/2014/main" id="{3D8DB399-2651-4425-8082-86206964D347}"/>
              </a:ext>
            </a:extLst>
          </p:cNvPr>
          <p:cNvCxnSpPr>
            <a:stCxn id="26" idx="0"/>
            <a:endCxn id="32" idx="1"/>
          </p:cNvCxnSpPr>
          <p:nvPr/>
        </p:nvCxnSpPr>
        <p:spPr>
          <a:xfrm rot="5400000" flipH="1" flipV="1">
            <a:off x="902848" y="2861736"/>
            <a:ext cx="943485" cy="524644"/>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0" name="Rectangle 41">
            <a:hlinkClick r:id="rId13" action="ppaction://hlinksldjump"/>
            <a:extLst>
              <a:ext uri="{FF2B5EF4-FFF2-40B4-BE49-F238E27FC236}">
                <a16:creationId xmlns="" xmlns:a16="http://schemas.microsoft.com/office/drawing/2014/main" id="{EC3FA2C8-5E92-48BA-9EDA-AC5F5A4AD8FD}"/>
              </a:ext>
            </a:extLst>
          </p:cNvPr>
          <p:cNvSpPr>
            <a:spLocks noChangeArrowheads="1"/>
          </p:cNvSpPr>
          <p:nvPr/>
        </p:nvSpPr>
        <p:spPr bwMode="auto">
          <a:xfrm>
            <a:off x="2987824" y="3246896"/>
            <a:ext cx="1097579" cy="443947"/>
          </a:xfrm>
          <a:prstGeom prst="rect">
            <a:avLst/>
          </a:prstGeom>
          <a:solidFill>
            <a:srgbClr val="FFC0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普高</a:t>
            </a:r>
          </a:p>
        </p:txBody>
      </p:sp>
      <p:sp>
        <p:nvSpPr>
          <p:cNvPr id="41" name="Rectangle 41">
            <a:hlinkClick r:id="rId14" action="ppaction://hlinksldjump"/>
            <a:extLst>
              <a:ext uri="{FF2B5EF4-FFF2-40B4-BE49-F238E27FC236}">
                <a16:creationId xmlns="" xmlns:a16="http://schemas.microsoft.com/office/drawing/2014/main" id="{3763A924-58F0-45EE-A241-74527C47A2F3}"/>
              </a:ext>
            </a:extLst>
          </p:cNvPr>
          <p:cNvSpPr>
            <a:spLocks noChangeArrowheads="1"/>
          </p:cNvSpPr>
          <p:nvPr/>
        </p:nvSpPr>
        <p:spPr bwMode="auto">
          <a:xfrm>
            <a:off x="2973607" y="3765169"/>
            <a:ext cx="1097579" cy="443947"/>
          </a:xfrm>
          <a:prstGeom prst="rect">
            <a:avLst/>
          </a:prstGeom>
          <a:solidFill>
            <a:srgbClr val="FFC0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技高</a:t>
            </a:r>
          </a:p>
        </p:txBody>
      </p:sp>
      <p:sp>
        <p:nvSpPr>
          <p:cNvPr id="42" name="Rectangle 41">
            <a:hlinkClick r:id="rId15" action="ppaction://hlinksldjump"/>
            <a:extLst>
              <a:ext uri="{FF2B5EF4-FFF2-40B4-BE49-F238E27FC236}">
                <a16:creationId xmlns="" xmlns:a16="http://schemas.microsoft.com/office/drawing/2014/main" id="{FD61216C-E2B8-4942-9329-C68C0CF7503A}"/>
              </a:ext>
            </a:extLst>
          </p:cNvPr>
          <p:cNvSpPr>
            <a:spLocks noChangeArrowheads="1"/>
          </p:cNvSpPr>
          <p:nvPr/>
        </p:nvSpPr>
        <p:spPr bwMode="auto">
          <a:xfrm>
            <a:off x="2987824" y="4307295"/>
            <a:ext cx="1083362" cy="443947"/>
          </a:xfrm>
          <a:prstGeom prst="rect">
            <a:avLst/>
          </a:prstGeom>
          <a:solidFill>
            <a:srgbClr val="FFC0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綜高</a:t>
            </a:r>
          </a:p>
        </p:txBody>
      </p:sp>
      <p:cxnSp>
        <p:nvCxnSpPr>
          <p:cNvPr id="13" name="接點: 肘形 12">
            <a:extLst>
              <a:ext uri="{FF2B5EF4-FFF2-40B4-BE49-F238E27FC236}">
                <a16:creationId xmlns="" xmlns:a16="http://schemas.microsoft.com/office/drawing/2014/main" id="{2C7C6F7B-9BFD-4203-8DCF-5AC22E2DE0BF}"/>
              </a:ext>
            </a:extLst>
          </p:cNvPr>
          <p:cNvCxnSpPr>
            <a:endCxn id="40" idx="1"/>
          </p:cNvCxnSpPr>
          <p:nvPr/>
        </p:nvCxnSpPr>
        <p:spPr>
          <a:xfrm rot="16200000" flipH="1">
            <a:off x="2521102" y="3002147"/>
            <a:ext cx="492519" cy="440925"/>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 name="接點: 肘形 21">
            <a:extLst>
              <a:ext uri="{FF2B5EF4-FFF2-40B4-BE49-F238E27FC236}">
                <a16:creationId xmlns="" xmlns:a16="http://schemas.microsoft.com/office/drawing/2014/main" id="{37CCF538-D264-47A1-8B78-4E286FC3E01F}"/>
              </a:ext>
            </a:extLst>
          </p:cNvPr>
          <p:cNvCxnSpPr>
            <a:endCxn id="41" idx="1"/>
          </p:cNvCxnSpPr>
          <p:nvPr/>
        </p:nvCxnSpPr>
        <p:spPr>
          <a:xfrm rot="16200000" flipH="1">
            <a:off x="2254857" y="3268393"/>
            <a:ext cx="1010792" cy="426708"/>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 name="接點: 肘形 28">
            <a:extLst>
              <a:ext uri="{FF2B5EF4-FFF2-40B4-BE49-F238E27FC236}">
                <a16:creationId xmlns="" xmlns:a16="http://schemas.microsoft.com/office/drawing/2014/main" id="{A55F53F3-978E-4EB2-B86A-AD8A2819C961}"/>
              </a:ext>
            </a:extLst>
          </p:cNvPr>
          <p:cNvCxnSpPr>
            <a:endCxn id="42" idx="1"/>
          </p:cNvCxnSpPr>
          <p:nvPr/>
        </p:nvCxnSpPr>
        <p:spPr>
          <a:xfrm rot="16200000" flipH="1">
            <a:off x="1990901" y="3532346"/>
            <a:ext cx="1552920" cy="440926"/>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3" name="Rectangle 41">
            <a:extLst>
              <a:ext uri="{FF2B5EF4-FFF2-40B4-BE49-F238E27FC236}">
                <a16:creationId xmlns="" xmlns:a16="http://schemas.microsoft.com/office/drawing/2014/main" id="{8AB4591B-F011-418C-B4CB-CB0A36410B9C}"/>
              </a:ext>
            </a:extLst>
          </p:cNvPr>
          <p:cNvSpPr>
            <a:spLocks noChangeArrowheads="1"/>
          </p:cNvSpPr>
          <p:nvPr/>
        </p:nvSpPr>
        <p:spPr bwMode="auto">
          <a:xfrm>
            <a:off x="6687255" y="4562680"/>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lang="zh-TW" altLang="en-US" sz="3000" dirty="0">
                <a:latin typeface="微軟正黑體" panose="020B0604030504040204" pitchFamily="34" charset="-120"/>
                <a:ea typeface="微軟正黑體" panose="020B0604030504040204" pitchFamily="34" charset="-120"/>
              </a:rPr>
              <a:t>建教合作</a:t>
            </a:r>
            <a:endParaRPr kumimoji="0" lang="zh-TW" altLang="en-US" sz="30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4299089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0834" name="文字方塊 4"/>
          <p:cNvSpPr txBox="1">
            <a:spLocks noChangeArrowheads="1"/>
          </p:cNvSpPr>
          <p:nvPr/>
        </p:nvSpPr>
        <p:spPr bwMode="auto">
          <a:xfrm>
            <a:off x="1619672" y="1052736"/>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屏東區特色招生</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甄選入學</a:t>
            </a:r>
            <a:r>
              <a:rPr kumimoji="1" lang="en-US" altLang="zh-TW" sz="3200" dirty="0">
                <a:solidFill>
                  <a:srgbClr val="FF0000"/>
                </a:solidFill>
                <a:latin typeface="微軟正黑體" pitchFamily="34" charset="-120"/>
                <a:ea typeface="微軟正黑體" pitchFamily="34" charset="-120"/>
              </a:rPr>
              <a:t>)</a:t>
            </a:r>
            <a:endParaRPr kumimoji="1" lang="zh-TW" altLang="en-US" sz="3200" dirty="0">
              <a:solidFill>
                <a:srgbClr val="FF0000"/>
              </a:solidFill>
              <a:latin typeface="微軟正黑體" pitchFamily="34" charset="-120"/>
              <a:ea typeface="微軟正黑體" pitchFamily="34" charset="-120"/>
            </a:endParaRPr>
          </a:p>
        </p:txBody>
      </p:sp>
      <p:sp>
        <p:nvSpPr>
          <p:cNvPr id="120835" name="內容版面配置區 4"/>
          <p:cNvSpPr>
            <a:spLocks noGrp="1"/>
          </p:cNvSpPr>
          <p:nvPr>
            <p:ph idx="4294967295"/>
          </p:nvPr>
        </p:nvSpPr>
        <p:spPr>
          <a:xfrm>
            <a:off x="1789534" y="1772816"/>
            <a:ext cx="8229600" cy="4525962"/>
          </a:xfrm>
        </p:spPr>
        <p:txBody>
          <a:bodyPr/>
          <a:lstStyle/>
          <a:p>
            <a:pPr eaLnBrk="1" hangingPunct="1"/>
            <a:r>
              <a:rPr lang="zh-TW" altLang="en-US" b="1" dirty="0">
                <a:solidFill>
                  <a:srgbClr val="FF0000"/>
                </a:solidFill>
                <a:latin typeface="微軟正黑體" pitchFamily="34" charset="-120"/>
                <a:ea typeface="微軟正黑體" pitchFamily="34" charset="-120"/>
              </a:rPr>
              <a:t>屏東區未辦理特色招生考試分發入學。</a:t>
            </a:r>
            <a:endParaRPr lang="en-US" altLang="zh-TW" b="1" dirty="0">
              <a:solidFill>
                <a:srgbClr val="FF0000"/>
              </a:solidFill>
              <a:latin typeface="微軟正黑體" pitchFamily="34" charset="-120"/>
              <a:ea typeface="微軟正黑體" pitchFamily="34" charset="-120"/>
            </a:endParaRPr>
          </a:p>
          <a:p>
            <a:pPr eaLnBrk="1" hangingPunct="1"/>
            <a:endParaRPr lang="en-US" altLang="zh-TW" b="1" dirty="0">
              <a:solidFill>
                <a:srgbClr val="FF0000"/>
              </a:solidFill>
              <a:latin typeface="微軟正黑體" pitchFamily="34" charset="-120"/>
              <a:ea typeface="微軟正黑體" pitchFamily="34" charset="-120"/>
            </a:endParaRPr>
          </a:p>
        </p:txBody>
      </p:sp>
      <p:graphicFrame>
        <p:nvGraphicFramePr>
          <p:cNvPr id="4" name="資料庫圖表 3"/>
          <p:cNvGraphicFramePr/>
          <p:nvPr>
            <p:extLst>
              <p:ext uri="{D42A27DB-BD31-4B8C-83A1-F6EECF244321}">
                <p14:modId xmlns:p14="http://schemas.microsoft.com/office/powerpoint/2010/main" val="353238270"/>
              </p:ext>
            </p:extLst>
          </p:nvPr>
        </p:nvGraphicFramePr>
        <p:xfrm>
          <a:off x="1763688" y="234888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1858" name="文字方塊 4"/>
          <p:cNvSpPr txBox="1">
            <a:spLocks noChangeArrowheads="1"/>
          </p:cNvSpPr>
          <p:nvPr/>
        </p:nvSpPr>
        <p:spPr bwMode="auto">
          <a:xfrm>
            <a:off x="1331640" y="548680"/>
            <a:ext cx="85693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屏東區特色招生</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甄選入學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體育班</a:t>
            </a:r>
          </a:p>
        </p:txBody>
      </p:sp>
      <p:graphicFrame>
        <p:nvGraphicFramePr>
          <p:cNvPr id="2" name="表格 1"/>
          <p:cNvGraphicFramePr>
            <a:graphicFrameLocks noGrp="1"/>
          </p:cNvGraphicFramePr>
          <p:nvPr>
            <p:extLst>
              <p:ext uri="{D42A27DB-BD31-4B8C-83A1-F6EECF244321}">
                <p14:modId xmlns:p14="http://schemas.microsoft.com/office/powerpoint/2010/main" val="90603202"/>
              </p:ext>
            </p:extLst>
          </p:nvPr>
        </p:nvGraphicFramePr>
        <p:xfrm>
          <a:off x="539552" y="1170249"/>
          <a:ext cx="7993062" cy="5212745"/>
        </p:xfrm>
        <a:graphic>
          <a:graphicData uri="http://schemas.openxmlformats.org/drawingml/2006/table">
            <a:tbl>
              <a:tblPr/>
              <a:tblGrid>
                <a:gridCol w="3624262">
                  <a:extLst>
                    <a:ext uri="{9D8B030D-6E8A-4147-A177-3AD203B41FA5}">
                      <a16:colId xmlns="" xmlns:a16="http://schemas.microsoft.com/office/drawing/2014/main" val="20000"/>
                    </a:ext>
                  </a:extLst>
                </a:gridCol>
                <a:gridCol w="4368800">
                  <a:extLst>
                    <a:ext uri="{9D8B030D-6E8A-4147-A177-3AD203B41FA5}">
                      <a16:colId xmlns="" xmlns:a16="http://schemas.microsoft.com/office/drawing/2014/main" val="20001"/>
                    </a:ext>
                  </a:extLst>
                </a:gridCol>
              </a:tblGrid>
              <a:tr h="579211">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班別</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學校</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 xmlns:a16="http://schemas.microsoft.com/office/drawing/2014/main" val="10000"/>
                  </a:ext>
                </a:extLst>
              </a:tr>
              <a:tr h="579211">
                <a:tc rowSpan="8">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體育班</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國立屏東高中</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40000"/>
                        <a:lumOff val="60000"/>
                      </a:schemeClr>
                    </a:solidFill>
                  </a:tcPr>
                </a:tc>
                <a:extLst>
                  <a:ext uri="{0D108BD9-81ED-4DB2-BD59-A6C34878D82A}">
                    <a16:rowId xmlns="" xmlns:a16="http://schemas.microsoft.com/office/drawing/2014/main" val="10001"/>
                  </a:ext>
                </a:extLst>
              </a:tr>
              <a:tr h="579211">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國立內埔農工</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 xmlns:a16="http://schemas.microsoft.com/office/drawing/2014/main" val="10002"/>
                  </a:ext>
                </a:extLst>
              </a:tr>
              <a:tr h="579211">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國立潮州高中</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5">
                        <a:lumMod val="40000"/>
                        <a:lumOff val="60000"/>
                      </a:schemeClr>
                    </a:solidFill>
                  </a:tcPr>
                </a:tc>
                <a:extLst>
                  <a:ext uri="{0D108BD9-81ED-4DB2-BD59-A6C34878D82A}">
                    <a16:rowId xmlns="" xmlns:a16="http://schemas.microsoft.com/office/drawing/2014/main" val="10003"/>
                  </a:ext>
                </a:extLst>
              </a:tr>
              <a:tr h="289606">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縣立大同高中</a:t>
                      </a:r>
                    </a:p>
                  </a:txBody>
                  <a:tcPr marT="45727" marB="45727"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 xmlns:a16="http://schemas.microsoft.com/office/drawing/2014/main" val="10004"/>
                  </a:ext>
                </a:extLst>
              </a:tr>
              <a:tr h="289606">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縣立枋寮高中</a:t>
                      </a:r>
                    </a:p>
                  </a:txBody>
                  <a:tcPr marT="45727" marB="45727"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5">
                        <a:lumMod val="40000"/>
                        <a:lumOff val="60000"/>
                      </a:schemeClr>
                    </a:solidFill>
                  </a:tcPr>
                </a:tc>
                <a:extLst>
                  <a:ext uri="{0D108BD9-81ED-4DB2-BD59-A6C34878D82A}">
                    <a16:rowId xmlns="" xmlns:a16="http://schemas.microsoft.com/office/drawing/2014/main" val="1756256823"/>
                  </a:ext>
                </a:extLst>
              </a:tr>
              <a:tr h="579211">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縣立來義高中</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 xmlns:a16="http://schemas.microsoft.com/office/drawing/2014/main" val="10005"/>
                  </a:ext>
                </a:extLst>
              </a:tr>
              <a:tr h="579211">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縣立東港高中</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40000"/>
                        <a:lumOff val="60000"/>
                      </a:schemeClr>
                    </a:solidFill>
                  </a:tcPr>
                </a:tc>
                <a:extLst>
                  <a:ext uri="{0D108BD9-81ED-4DB2-BD59-A6C34878D82A}">
                    <a16:rowId xmlns="" xmlns:a16="http://schemas.microsoft.com/office/drawing/2014/main" val="10006"/>
                  </a:ext>
                </a:extLst>
              </a:tr>
              <a:tr h="579211">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endParaRP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私立民生家商</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 xmlns:a16="http://schemas.microsoft.com/office/drawing/2014/main" val="10007"/>
                  </a:ext>
                </a:extLst>
              </a:tr>
            </a:tbl>
          </a:graphicData>
        </a:graphic>
      </p:graphicFrame>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882" name="文字方塊 4"/>
          <p:cNvSpPr txBox="1">
            <a:spLocks noChangeArrowheads="1"/>
          </p:cNvSpPr>
          <p:nvPr/>
        </p:nvSpPr>
        <p:spPr bwMode="auto">
          <a:xfrm>
            <a:off x="1403648" y="764704"/>
            <a:ext cx="684076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屏東區特色招生</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甄選入學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藝才班</a:t>
            </a:r>
          </a:p>
        </p:txBody>
      </p:sp>
      <p:graphicFrame>
        <p:nvGraphicFramePr>
          <p:cNvPr id="2" name="表格 1"/>
          <p:cNvGraphicFramePr>
            <a:graphicFrameLocks noGrp="1"/>
          </p:cNvGraphicFramePr>
          <p:nvPr>
            <p:extLst>
              <p:ext uri="{D42A27DB-BD31-4B8C-83A1-F6EECF244321}">
                <p14:modId xmlns:p14="http://schemas.microsoft.com/office/powerpoint/2010/main" val="2511018582"/>
              </p:ext>
            </p:extLst>
          </p:nvPr>
        </p:nvGraphicFramePr>
        <p:xfrm>
          <a:off x="575469" y="1700808"/>
          <a:ext cx="7993062" cy="2316352"/>
        </p:xfrm>
        <a:graphic>
          <a:graphicData uri="http://schemas.openxmlformats.org/drawingml/2006/table">
            <a:tbl>
              <a:tblPr/>
              <a:tblGrid>
                <a:gridCol w="3624262">
                  <a:extLst>
                    <a:ext uri="{9D8B030D-6E8A-4147-A177-3AD203B41FA5}">
                      <a16:colId xmlns="" xmlns:a16="http://schemas.microsoft.com/office/drawing/2014/main" val="20000"/>
                    </a:ext>
                  </a:extLst>
                </a:gridCol>
                <a:gridCol w="4368800">
                  <a:extLst>
                    <a:ext uri="{9D8B030D-6E8A-4147-A177-3AD203B41FA5}">
                      <a16:colId xmlns="" xmlns:a16="http://schemas.microsoft.com/office/drawing/2014/main" val="20001"/>
                    </a:ext>
                  </a:extLst>
                </a:gridCol>
              </a:tblGrid>
              <a:tr h="579041">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班別</a:t>
                      </a:r>
                    </a:p>
                  </a:txBody>
                  <a:tcPr marT="45704" marB="4570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學校</a:t>
                      </a:r>
                    </a:p>
                  </a:txBody>
                  <a:tcPr marT="45704" marB="4570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 xmlns:a16="http://schemas.microsoft.com/office/drawing/2014/main" val="10000"/>
                  </a:ext>
                </a:extLst>
              </a:tr>
              <a:tr h="579041">
                <a:tc rowSpan="2">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美術班</a:t>
                      </a:r>
                    </a:p>
                  </a:txBody>
                  <a:tcPr marT="45704" marB="4570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a:ln>
                            <a:noFill/>
                          </a:ln>
                          <a:solidFill>
                            <a:srgbClr val="30311D"/>
                          </a:solidFill>
                          <a:effectLst/>
                          <a:latin typeface="微軟正黑體" panose="020B0604030504040204" pitchFamily="34" charset="-120"/>
                          <a:ea typeface="微軟正黑體" panose="020B0604030504040204" pitchFamily="34" charset="-120"/>
                        </a:rPr>
                        <a:t>屏東高中</a:t>
                      </a:r>
                    </a:p>
                  </a:txBody>
                  <a:tcPr marT="45704" marB="4570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extLst>
                  <a:ext uri="{0D108BD9-81ED-4DB2-BD59-A6C34878D82A}">
                    <a16:rowId xmlns="" xmlns:a16="http://schemas.microsoft.com/office/drawing/2014/main" val="10001"/>
                  </a:ext>
                </a:extLst>
              </a:tr>
              <a:tr h="579041">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大同高中</a:t>
                      </a:r>
                    </a:p>
                  </a:txBody>
                  <a:tcPr marT="45704" marB="4570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 xmlns:a16="http://schemas.microsoft.com/office/drawing/2014/main" val="10002"/>
                  </a:ext>
                </a:extLst>
              </a:tr>
              <a:tr h="579041">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音樂班</a:t>
                      </a:r>
                    </a:p>
                  </a:txBody>
                  <a:tcPr marT="45704" marB="4570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屏東女中</a:t>
                      </a:r>
                    </a:p>
                  </a:txBody>
                  <a:tcPr marT="45704" marB="4570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extLst>
                  <a:ext uri="{0D108BD9-81ED-4DB2-BD59-A6C34878D82A}">
                    <a16:rowId xmlns="" xmlns:a16="http://schemas.microsoft.com/office/drawing/2014/main" val="10003"/>
                  </a:ext>
                </a:extLst>
              </a:tr>
            </a:tbl>
          </a:graphicData>
        </a:graphic>
      </p:graphicFrame>
      <p:sp>
        <p:nvSpPr>
          <p:cNvPr id="3" name="矩形 2"/>
          <p:cNvSpPr/>
          <p:nvPr/>
        </p:nvSpPr>
        <p:spPr>
          <a:xfrm>
            <a:off x="0" y="5229200"/>
            <a:ext cx="9144000" cy="830997"/>
          </a:xfrm>
          <a:prstGeom prst="rect">
            <a:avLst/>
          </a:prstGeom>
          <a:solidFill>
            <a:schemeClr val="accent5">
              <a:lumMod val="40000"/>
              <a:lumOff val="60000"/>
            </a:schemeClr>
          </a:solidFill>
        </p:spPr>
        <p:txBody>
          <a:bodyPr wrap="square">
            <a:spAutoFit/>
          </a:bodyPr>
          <a:lstStyle/>
          <a:p>
            <a:pPr algn="ctr"/>
            <a:r>
              <a:rPr lang="zh-TW" altLang="en-US" sz="2400" dirty="0">
                <a:latin typeface="微軟正黑體" panose="020B0604030504040204" pitchFamily="34" charset="-120"/>
                <a:ea typeface="微軟正黑體" panose="020B0604030504040204" pitchFamily="34" charset="-120"/>
              </a:rPr>
              <a:t>只要對藝術才能有興趣之國中畢業生且具該類科術科能力者，</a:t>
            </a:r>
            <a:endParaRPr lang="en-US" altLang="zh-TW" sz="2400" dirty="0">
              <a:latin typeface="微軟正黑體" panose="020B0604030504040204" pitchFamily="34" charset="-120"/>
              <a:ea typeface="微軟正黑體" panose="020B0604030504040204" pitchFamily="34" charset="-120"/>
            </a:endParaRPr>
          </a:p>
          <a:p>
            <a:pPr algn="ctr"/>
            <a:r>
              <a:rPr lang="zh-TW" altLang="en-US" sz="2400" dirty="0">
                <a:latin typeface="微軟正黑體" panose="020B0604030504040204" pitchFamily="34" charset="-120"/>
                <a:ea typeface="微軟正黑體" panose="020B0604030504040204" pitchFamily="34" charset="-120"/>
              </a:rPr>
              <a:t>都可以報考。</a:t>
            </a:r>
          </a:p>
        </p:txBody>
      </p:sp>
      <p:sp>
        <p:nvSpPr>
          <p:cNvPr id="6" name="文字方塊 5">
            <a:extLst>
              <a:ext uri="{FF2B5EF4-FFF2-40B4-BE49-F238E27FC236}">
                <a16:creationId xmlns="" xmlns:a16="http://schemas.microsoft.com/office/drawing/2014/main" id="{312A93A4-7BB1-4E81-8D04-7E7AC88F48B3}"/>
              </a:ext>
            </a:extLst>
          </p:cNvPr>
          <p:cNvSpPr txBox="1"/>
          <p:nvPr/>
        </p:nvSpPr>
        <p:spPr>
          <a:xfrm>
            <a:off x="19605" y="6006272"/>
            <a:ext cx="9036496"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zh-TW" altLang="en-US" sz="2400" dirty="0">
                <a:latin typeface="微軟正黑體" panose="020B0604030504040204" pitchFamily="34" charset="-120"/>
                <a:ea typeface="微軟正黑體" panose="020B0604030504040204" pitchFamily="34" charset="-120"/>
              </a:rPr>
              <a:t>實際招收科別及報考資訊請詳閱簡章。</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68"/>
          <p:cNvGraphicFramePr>
            <a:graphicFrameLocks noGrp="1"/>
          </p:cNvGraphicFramePr>
          <p:nvPr>
            <p:extLst>
              <p:ext uri="{D42A27DB-BD31-4B8C-83A1-F6EECF244321}">
                <p14:modId xmlns:p14="http://schemas.microsoft.com/office/powerpoint/2010/main" val="4162838520"/>
              </p:ext>
            </p:extLst>
          </p:nvPr>
        </p:nvGraphicFramePr>
        <p:xfrm>
          <a:off x="0" y="1556793"/>
          <a:ext cx="9144000" cy="4055304"/>
        </p:xfrm>
        <a:graphic>
          <a:graphicData uri="http://schemas.openxmlformats.org/drawingml/2006/table">
            <a:tbl>
              <a:tblPr/>
              <a:tblGrid>
                <a:gridCol w="984229">
                  <a:extLst>
                    <a:ext uri="{9D8B030D-6E8A-4147-A177-3AD203B41FA5}">
                      <a16:colId xmlns="" xmlns:a16="http://schemas.microsoft.com/office/drawing/2014/main" val="20000"/>
                    </a:ext>
                  </a:extLst>
                </a:gridCol>
                <a:gridCol w="2511951">
                  <a:extLst>
                    <a:ext uri="{9D8B030D-6E8A-4147-A177-3AD203B41FA5}">
                      <a16:colId xmlns="" xmlns:a16="http://schemas.microsoft.com/office/drawing/2014/main" val="20001"/>
                    </a:ext>
                  </a:extLst>
                </a:gridCol>
                <a:gridCol w="2920663">
                  <a:extLst>
                    <a:ext uri="{9D8B030D-6E8A-4147-A177-3AD203B41FA5}">
                      <a16:colId xmlns="" xmlns:a16="http://schemas.microsoft.com/office/drawing/2014/main" val="20002"/>
                    </a:ext>
                  </a:extLst>
                </a:gridCol>
                <a:gridCol w="2727157">
                  <a:extLst>
                    <a:ext uri="{9D8B030D-6E8A-4147-A177-3AD203B41FA5}">
                      <a16:colId xmlns="" xmlns:a16="http://schemas.microsoft.com/office/drawing/2014/main" val="20004"/>
                    </a:ext>
                  </a:extLst>
                </a:gridCol>
              </a:tblGrid>
              <a:tr h="38256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班別</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音樂班</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美術班</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舞蹈班</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58236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北區</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a:lnSpc>
                          <a:spcPts val="1800"/>
                        </a:lnSpc>
                        <a:spcAft>
                          <a:spcPts val="0"/>
                        </a:spcAft>
                      </a:pPr>
                      <a:r>
                        <a:rPr lang="zh-TW" sz="2000" b="0" kern="100" dirty="0">
                          <a:solidFill>
                            <a:srgbClr val="000000"/>
                          </a:solidFill>
                          <a:latin typeface="微軟正黑體" panose="020B0604030504040204" pitchFamily="34" charset="-120"/>
                          <a:ea typeface="微軟正黑體" panose="020B0604030504040204" pitchFamily="34" charset="-120"/>
                          <a:cs typeface="標楷體"/>
                        </a:rPr>
                        <a:t> </a:t>
                      </a:r>
                      <a:r>
                        <a:rPr lang="zh-TW" altLang="en-US" sz="2000" b="0" kern="100" dirty="0" smtClean="0">
                          <a:solidFill>
                            <a:srgbClr val="000000"/>
                          </a:solidFill>
                          <a:latin typeface="微軟正黑體" panose="020B0604030504040204" pitchFamily="34" charset="-120"/>
                          <a:ea typeface="微軟正黑體" panose="020B0604030504040204" pitchFamily="34" charset="-120"/>
                          <a:cs typeface="標楷體"/>
                        </a:rPr>
                        <a:t>基隆高中</a:t>
                      </a:r>
                      <a:endParaRPr lang="zh-TW" sz="2000" b="0" kern="100" dirty="0">
                        <a:solidFill>
                          <a:srgbClr val="000000"/>
                        </a:solidFill>
                        <a:latin typeface="微軟正黑體" panose="020B0604030504040204" pitchFamily="34" charset="-120"/>
                        <a:ea typeface="微軟正黑體" panose="020B0604030504040204" pitchFamily="34" charset="-120"/>
                        <a:cs typeface="標楷體"/>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a:lnSpc>
                          <a:spcPts val="1400"/>
                        </a:lnSpc>
                        <a:spcAft>
                          <a:spcPts val="0"/>
                        </a:spcAft>
                      </a:pPr>
                      <a:r>
                        <a:rPr lang="zh-TW" altLang="en-US" sz="2000" b="0" kern="100" dirty="0" smtClean="0">
                          <a:solidFill>
                            <a:srgbClr val="000000"/>
                          </a:solidFill>
                          <a:latin typeface="微軟正黑體" panose="020B0604030504040204" pitchFamily="34" charset="-120"/>
                          <a:ea typeface="微軟正黑體" panose="020B0604030504040204" pitchFamily="34" charset="-120"/>
                          <a:cs typeface="標楷體"/>
                        </a:rPr>
                        <a:t>三重高中</a:t>
                      </a:r>
                      <a:endParaRPr lang="zh-TW" sz="2000" b="0" kern="100" dirty="0">
                        <a:solidFill>
                          <a:srgbClr val="000000"/>
                        </a:solidFill>
                        <a:latin typeface="微軟正黑體" panose="020B0604030504040204" pitchFamily="34" charset="-120"/>
                        <a:ea typeface="微軟正黑體" panose="020B0604030504040204" pitchFamily="34" charset="-120"/>
                        <a:cs typeface="標楷體"/>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a:lnSpc>
                          <a:spcPts val="1400"/>
                        </a:lnSpc>
                        <a:spcAft>
                          <a:spcPts val="0"/>
                        </a:spcAft>
                      </a:pPr>
                      <a:r>
                        <a:rPr lang="zh-TW" altLang="en-US" sz="2000" b="0" kern="100" dirty="0" smtClean="0">
                          <a:solidFill>
                            <a:srgbClr val="000000"/>
                          </a:solidFill>
                          <a:latin typeface="微軟正黑體" panose="020B0604030504040204" pitchFamily="34" charset="-120"/>
                          <a:ea typeface="微軟正黑體" panose="020B0604030504040204" pitchFamily="34" charset="-120"/>
                          <a:cs typeface="標楷體"/>
                        </a:rPr>
                        <a:t>中正高中</a:t>
                      </a:r>
                      <a:endParaRPr lang="zh-TW" sz="2000" b="0" kern="100" dirty="0">
                        <a:solidFill>
                          <a:srgbClr val="000000"/>
                        </a:solidFill>
                        <a:latin typeface="微軟正黑體" panose="020B0604030504040204" pitchFamily="34" charset="-120"/>
                        <a:ea typeface="微軟正黑體" panose="020B0604030504040204" pitchFamily="34" charset="-120"/>
                        <a:cs typeface="標楷體"/>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38256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chemeClr val="bg1"/>
                          </a:solidFill>
                          <a:effectLst/>
                          <a:latin typeface="微軟正黑體" pitchFamily="34" charset="-120"/>
                          <a:ea typeface="微軟正黑體" pitchFamily="34" charset="-120"/>
                          <a:cs typeface="Times New Roman" pitchFamily="18" charset="0"/>
                        </a:rPr>
                        <a:t>中區</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smtClean="0">
                          <a:ln>
                            <a:noFill/>
                          </a:ln>
                          <a:solidFill>
                            <a:schemeClr val="bg1"/>
                          </a:solidFill>
                          <a:effectLst/>
                          <a:latin typeface="微軟正黑體" pitchFamily="34" charset="-120"/>
                          <a:ea typeface="微軟正黑體" pitchFamily="34" charset="-120"/>
                        </a:rPr>
                        <a:t>臺中二中</a:t>
                      </a:r>
                      <a:endParaRPr kumimoji="0" lang="zh-TW" altLang="en-US" sz="2000" b="0" i="0" u="none" strike="noStrike" cap="none" normalizeH="0" baseline="0" dirty="0">
                        <a:ln>
                          <a:noFill/>
                        </a:ln>
                        <a:solidFill>
                          <a:schemeClr val="bg1"/>
                        </a:solidFill>
                        <a:effectLst/>
                        <a:latin typeface="微軟正黑體" pitchFamily="34" charset="-120"/>
                        <a:ea typeface="微軟正黑體" pitchFamily="34" charset="-120"/>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smtClean="0">
                          <a:ln>
                            <a:noFill/>
                          </a:ln>
                          <a:solidFill>
                            <a:schemeClr val="bg1"/>
                          </a:solidFill>
                          <a:effectLst/>
                          <a:latin typeface="微軟正黑體" pitchFamily="34" charset="-120"/>
                          <a:ea typeface="微軟正黑體" pitchFamily="34" charset="-120"/>
                        </a:rPr>
                        <a:t>臺中一中</a:t>
                      </a:r>
                      <a:endParaRPr kumimoji="0" lang="zh-TW" altLang="en-US" sz="2000" b="0" i="0" u="none" strike="noStrike" cap="none" normalizeH="0" baseline="0" dirty="0">
                        <a:ln>
                          <a:noFill/>
                        </a:ln>
                        <a:solidFill>
                          <a:schemeClr val="bg1"/>
                        </a:solidFill>
                        <a:effectLst/>
                        <a:latin typeface="微軟正黑體" pitchFamily="34" charset="-120"/>
                        <a:ea typeface="微軟正黑體" pitchFamily="34" charset="-120"/>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tc>
                  <a:txBody>
                    <a:bodyPr/>
                    <a:lstStyle/>
                    <a:p>
                      <a:pPr algn="ctr"/>
                      <a:endParaRPr lang="zh-TW" altLang="en-US" sz="2000" b="0" dirty="0">
                        <a:latin typeface="微軟正黑體" panose="020B0604030504040204" pitchFamily="34" charset="-120"/>
                        <a:ea typeface="微軟正黑體" panose="020B0604030504040204" pitchFamily="34" charset="-120"/>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extLst>
                  <a:ext uri="{0D108BD9-81ED-4DB2-BD59-A6C34878D82A}">
                    <a16:rowId xmlns="" xmlns:a16="http://schemas.microsoft.com/office/drawing/2014/main" val="10003"/>
                  </a:ext>
                </a:extLst>
              </a:tr>
              <a:tr h="6333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rPr>
                        <a:t>南區</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zh-TW" altLang="en-US" sz="2000" b="0" kern="1200" dirty="0" smtClean="0">
                          <a:solidFill>
                            <a:schemeClr val="tx1"/>
                          </a:solidFill>
                          <a:latin typeface="微軟正黑體" panose="020B0604030504040204" pitchFamily="34" charset="-120"/>
                          <a:ea typeface="微軟正黑體" panose="020B0604030504040204" pitchFamily="34" charset="-120"/>
                          <a:cs typeface="+mn-cs"/>
                        </a:rPr>
                        <a:t>鳳新高中</a:t>
                      </a:r>
                      <a:endPar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臺南二中</a:t>
                      </a:r>
                      <a:endPar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文華高中</a:t>
                      </a:r>
                      <a:endPar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6333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Times New Roman" pitchFamily="18" charset="0"/>
                        </a:rPr>
                        <a:t>桃園區</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zh-TW" altLang="en-US" sz="2000" b="0"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rPr>
                        <a:t>南崁高中</a:t>
                      </a:r>
                      <a:endParaRPr kumimoji="0" lang="zh-TW" altLang="en-US" sz="2000" b="0"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tc>
                  <a:txBody>
                    <a:bodyPr/>
                    <a:lstStyle/>
                    <a:p>
                      <a:pPr algn="ctr"/>
                      <a:endParaRPr lang="zh-TW" altLang="en-US" sz="2000" b="0" dirty="0">
                        <a:latin typeface="微軟正黑體" panose="020B0604030504040204" pitchFamily="34" charset="-120"/>
                        <a:ea typeface="微軟正黑體" panose="020B0604030504040204" pitchFamily="34" charset="-120"/>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extLst>
                  <a:ext uri="{0D108BD9-81ED-4DB2-BD59-A6C34878D82A}">
                    <a16:rowId xmlns="" xmlns:a16="http://schemas.microsoft.com/office/drawing/2014/main" val="10005"/>
                  </a:ext>
                </a:extLst>
              </a:tr>
              <a:tr h="144121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獨招</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gridSpan="3">
                  <a:txBody>
                    <a:bodyPr/>
                    <a:lstStyle/>
                    <a:p>
                      <a:pPr algn="ctr">
                        <a:lnSpc>
                          <a:spcPts val="1800"/>
                        </a:lnSpc>
                        <a:spcAft>
                          <a:spcPts val="0"/>
                        </a:spcAft>
                      </a:pPr>
                      <a:r>
                        <a:rPr lang="zh-TW" altLang="en-US" sz="2000" b="0" kern="100" dirty="0">
                          <a:solidFill>
                            <a:srgbClr val="000000"/>
                          </a:solidFill>
                          <a:latin typeface="微軟正黑體" panose="020B0604030504040204" pitchFamily="34" charset="-120"/>
                          <a:ea typeface="微軟正黑體" panose="020B0604030504040204" pitchFamily="34" charset="-120"/>
                          <a:cs typeface="標楷體"/>
                        </a:rPr>
                        <a:t>彰化成功</a:t>
                      </a:r>
                      <a:r>
                        <a:rPr lang="zh-TW" altLang="en-US" sz="2000" b="0" kern="100" dirty="0" smtClean="0">
                          <a:solidFill>
                            <a:srgbClr val="000000"/>
                          </a:solidFill>
                          <a:latin typeface="微軟正黑體" panose="020B0604030504040204" pitchFamily="34" charset="-120"/>
                          <a:ea typeface="微軟正黑體" panose="020B0604030504040204" pitchFamily="34" charset="-120"/>
                          <a:cs typeface="標楷體"/>
                        </a:rPr>
                        <a:t>高中、臺</a:t>
                      </a:r>
                      <a:r>
                        <a:rPr lang="zh-TW" altLang="en-US" sz="2000" b="0" kern="100" dirty="0">
                          <a:solidFill>
                            <a:srgbClr val="000000"/>
                          </a:solidFill>
                          <a:latin typeface="微軟正黑體" panose="020B0604030504040204" pitchFamily="34" charset="-120"/>
                          <a:ea typeface="微軟正黑體" panose="020B0604030504040204" pitchFamily="34" charset="-120"/>
                          <a:cs typeface="標楷體"/>
                        </a:rPr>
                        <a:t>東</a:t>
                      </a:r>
                      <a:r>
                        <a:rPr lang="zh-TW" altLang="en-US" sz="2000" b="0" kern="100" dirty="0" smtClean="0">
                          <a:solidFill>
                            <a:srgbClr val="000000"/>
                          </a:solidFill>
                          <a:latin typeface="微軟正黑體" panose="020B0604030504040204" pitchFamily="34" charset="-120"/>
                          <a:ea typeface="微軟正黑體" panose="020B0604030504040204" pitchFamily="34" charset="-120"/>
                          <a:cs typeface="標楷體"/>
                        </a:rPr>
                        <a:t>女中、馬公高中、花蓮</a:t>
                      </a:r>
                      <a:r>
                        <a:rPr lang="zh-TW" altLang="en-US" sz="2000" b="0" kern="100" dirty="0">
                          <a:solidFill>
                            <a:srgbClr val="000000"/>
                          </a:solidFill>
                          <a:latin typeface="微軟正黑體" panose="020B0604030504040204" pitchFamily="34" charset="-120"/>
                          <a:ea typeface="微軟正黑體" panose="020B0604030504040204" pitchFamily="34" charset="-120"/>
                          <a:cs typeface="標楷體"/>
                        </a:rPr>
                        <a:t>女中</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hMerge="1">
                  <a:txBody>
                    <a:bodyPr/>
                    <a:lstStyle/>
                    <a:p>
                      <a:pPr marL="0" algn="ctr" defTabSz="914400" rtl="0" eaLnBrk="1" latinLnBrk="0" hangingPunct="1">
                        <a:lnSpc>
                          <a:spcPts val="1800"/>
                        </a:lnSpc>
                        <a:spcAft>
                          <a:spcPts val="0"/>
                        </a:spcAft>
                      </a:pPr>
                      <a:endParaRPr lang="zh-TW" altLang="en-US" sz="2000" b="0" kern="100" dirty="0">
                        <a:solidFill>
                          <a:srgbClr val="000000"/>
                        </a:solidFill>
                        <a:latin typeface="微軟正黑體" panose="020B0604030504040204" pitchFamily="34" charset="-120"/>
                        <a:ea typeface="微軟正黑體" panose="020B0604030504040204" pitchFamily="34" charset="-120"/>
                        <a:cs typeface="標楷體"/>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hMerge="1">
                  <a:txBody>
                    <a:bodyPr/>
                    <a:lstStyle/>
                    <a:p>
                      <a:pPr marL="0" marR="0" lvl="0" indent="0" algn="ctr" defTabSz="914400" rtl="0" eaLnBrk="1" fontAlgn="base" latinLnBrk="0" hangingPunct="1">
                        <a:lnSpc>
                          <a:spcPts val="1800"/>
                        </a:lnSpc>
                        <a:spcBef>
                          <a:spcPct val="0"/>
                        </a:spcBef>
                        <a:spcAft>
                          <a:spcPts val="0"/>
                        </a:spcAft>
                        <a:buClrTx/>
                        <a:buSzTx/>
                        <a:buFontTx/>
                        <a:buNone/>
                        <a:tabLst/>
                      </a:pPr>
                      <a:endParaRPr lang="zh-TW" altLang="en-US" sz="2000" b="0" kern="100" dirty="0">
                        <a:solidFill>
                          <a:srgbClr val="000000"/>
                        </a:solidFill>
                        <a:latin typeface="微軟正黑體" panose="020B0604030504040204" pitchFamily="34" charset="-120"/>
                        <a:ea typeface="微軟正黑體" panose="020B0604030504040204" pitchFamily="34" charset="-120"/>
                        <a:cs typeface="標楷體"/>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extLst>
                  <a:ext uri="{0D108BD9-81ED-4DB2-BD59-A6C34878D82A}">
                    <a16:rowId xmlns="" xmlns:a16="http://schemas.microsoft.com/office/drawing/2014/main" val="10006"/>
                  </a:ext>
                </a:extLst>
              </a:tr>
            </a:tbl>
          </a:graphicData>
        </a:graphic>
      </p:graphicFrame>
      <p:sp>
        <p:nvSpPr>
          <p:cNvPr id="4" name="矩形 3"/>
          <p:cNvSpPr/>
          <p:nvPr/>
        </p:nvSpPr>
        <p:spPr>
          <a:xfrm>
            <a:off x="0" y="5824651"/>
            <a:ext cx="9144000" cy="523220"/>
          </a:xfrm>
          <a:prstGeom prst="rect">
            <a:avLst/>
          </a:prstGeom>
          <a:solidFill>
            <a:schemeClr val="accent1">
              <a:lumMod val="20000"/>
              <a:lumOff val="80000"/>
            </a:schemeClr>
          </a:solidFill>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altLang="zh-TW" sz="2800" b="1" dirty="0">
                <a:solidFill>
                  <a:schemeClr val="tx1"/>
                </a:solidFill>
                <a:latin typeface="微軟正黑體" pitchFamily="34" charset="-120"/>
                <a:ea typeface="微軟正黑體" pitchFamily="34" charset="-120"/>
                <a:cs typeface="華康仿宋體W6"/>
              </a:rPr>
              <a:t>※</a:t>
            </a:r>
            <a:r>
              <a:rPr lang="zh-TW" altLang="en-US" sz="2800" b="1" dirty="0">
                <a:solidFill>
                  <a:srgbClr val="0033CC"/>
                </a:solidFill>
                <a:latin typeface="微軟正黑體" pitchFamily="34" charset="-120"/>
                <a:ea typeface="微軟正黑體" pitchFamily="34" charset="-120"/>
                <a:cs typeface="華康仿宋體W6"/>
              </a:rPr>
              <a:t>戲劇班</a:t>
            </a:r>
            <a:r>
              <a:rPr lang="zh-TW" altLang="en-US" sz="2800" b="1" dirty="0">
                <a:solidFill>
                  <a:schemeClr val="tx1"/>
                </a:solidFill>
                <a:latin typeface="微軟正黑體" pitchFamily="34" charset="-120"/>
                <a:ea typeface="微軟正黑體" pitchFamily="34" charset="-120"/>
                <a:cs typeface="華康仿宋體W6"/>
              </a:rPr>
              <a:t>全國</a:t>
            </a:r>
            <a:r>
              <a:rPr lang="en-US" altLang="en-US" sz="2800" b="1" dirty="0">
                <a:solidFill>
                  <a:schemeClr val="tx1"/>
                </a:solidFill>
                <a:latin typeface="微軟正黑體" pitchFamily="34" charset="-120"/>
                <a:ea typeface="微軟正黑體" pitchFamily="34" charset="-120"/>
                <a:cs typeface="華康仿宋體W6"/>
              </a:rPr>
              <a:t>1</a:t>
            </a:r>
            <a:r>
              <a:rPr lang="zh-TW" altLang="en-US" sz="2800" b="1" dirty="0">
                <a:solidFill>
                  <a:schemeClr val="tx1"/>
                </a:solidFill>
                <a:latin typeface="微軟正黑體" pitchFamily="34" charset="-120"/>
                <a:ea typeface="微軟正黑體" pitchFamily="34" charset="-120"/>
                <a:cs typeface="華康仿宋體W6"/>
              </a:rPr>
              <a:t>區</a:t>
            </a:r>
            <a:r>
              <a:rPr lang="en-US" altLang="en-US" sz="2800" b="1" dirty="0">
                <a:solidFill>
                  <a:schemeClr val="tx1"/>
                </a:solidFill>
                <a:latin typeface="微軟正黑體" pitchFamily="34" charset="-120"/>
                <a:ea typeface="微軟正黑體" pitchFamily="34" charset="-120"/>
                <a:cs typeface="華康仿宋體W6"/>
              </a:rPr>
              <a:t>1</a:t>
            </a:r>
            <a:r>
              <a:rPr lang="zh-TW" altLang="en-US" sz="2800" b="1" dirty="0">
                <a:solidFill>
                  <a:schemeClr val="tx1"/>
                </a:solidFill>
                <a:latin typeface="微軟正黑體" pitchFamily="34" charset="-120"/>
                <a:ea typeface="微軟正黑體" pitchFamily="34" charset="-120"/>
                <a:cs typeface="華康仿宋體W6"/>
              </a:rPr>
              <a:t>校 主辦學校</a:t>
            </a:r>
            <a:r>
              <a:rPr lang="en-US" altLang="zh-TW" sz="2800" b="1" dirty="0">
                <a:solidFill>
                  <a:schemeClr val="tx1"/>
                </a:solidFill>
                <a:latin typeface="微軟正黑體" pitchFamily="34" charset="-120"/>
                <a:ea typeface="微軟正黑體" pitchFamily="34" charset="-120"/>
                <a:cs typeface="華康仿宋體W6"/>
              </a:rPr>
              <a:t>:</a:t>
            </a:r>
            <a:r>
              <a:rPr lang="zh-TW" altLang="en-US" sz="2800" b="1" dirty="0">
                <a:solidFill>
                  <a:srgbClr val="0033CC"/>
                </a:solidFill>
                <a:latin typeface="微軟正黑體" pitchFamily="34" charset="-120"/>
                <a:ea typeface="微軟正黑體" pitchFamily="34" charset="-120"/>
                <a:cs typeface="華康仿宋體W6"/>
              </a:rPr>
              <a:t>臺北市立復興高級中學</a:t>
            </a:r>
            <a:endParaRPr lang="zh-TW" altLang="en-US" sz="2800" b="1" dirty="0">
              <a:solidFill>
                <a:srgbClr val="0033CC"/>
              </a:solidFill>
              <a:latin typeface="微軟正黑體" pitchFamily="34" charset="-120"/>
              <a:ea typeface="微軟正黑體" pitchFamily="34" charset="-120"/>
            </a:endParaRPr>
          </a:p>
        </p:txBody>
      </p:sp>
      <p:sp>
        <p:nvSpPr>
          <p:cNvPr id="5" name="六邊形 4"/>
          <p:cNvSpPr/>
          <p:nvPr/>
        </p:nvSpPr>
        <p:spPr>
          <a:xfrm>
            <a:off x="755781" y="379227"/>
            <a:ext cx="8098970" cy="961054"/>
          </a:xfrm>
          <a:prstGeom prst="hexagon">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b="1" dirty="0" smtClean="0">
                <a:solidFill>
                  <a:schemeClr val="tx1"/>
                </a:solidFill>
                <a:latin typeface="微軟正黑體" panose="020B0604030504040204" pitchFamily="34" charset="-120"/>
                <a:ea typeface="微軟正黑體" panose="020B0604030504040204" pitchFamily="34" charset="-120"/>
              </a:rPr>
              <a:t>112</a:t>
            </a:r>
            <a:r>
              <a:rPr lang="zh-TW" altLang="en-US" sz="2800" b="1" dirty="0" smtClean="0">
                <a:solidFill>
                  <a:schemeClr val="tx1"/>
                </a:solidFill>
                <a:latin typeface="微軟正黑體" panose="020B0604030504040204" pitchFamily="34" charset="-120"/>
                <a:ea typeface="微軟正黑體" panose="020B0604030504040204" pitchFamily="34" charset="-120"/>
              </a:rPr>
              <a:t>學年</a:t>
            </a:r>
            <a:r>
              <a:rPr lang="zh-TW" altLang="en-US" sz="2800" b="1" dirty="0">
                <a:solidFill>
                  <a:schemeClr val="tx1"/>
                </a:solidFill>
                <a:latin typeface="微軟正黑體" panose="020B0604030504040204" pitchFamily="34" charset="-120"/>
                <a:ea typeface="微軟正黑體" panose="020B0604030504040204" pitchFamily="34" charset="-120"/>
              </a:rPr>
              <a:t>度藝術才能班甄選入學主辦學校</a:t>
            </a:r>
          </a:p>
        </p:txBody>
      </p:sp>
      <p:pic>
        <p:nvPicPr>
          <p:cNvPr id="7" name="圖片 6">
            <a:hlinkClick r:id="rId2" action="ppaction://hlinksldjump"/>
            <a:extLst>
              <a:ext uri="{FF2B5EF4-FFF2-40B4-BE49-F238E27FC236}">
                <a16:creationId xmlns="" xmlns:a16="http://schemas.microsoft.com/office/drawing/2014/main" id="{083E2C71-F6D0-4567-A2AC-45E096690852}"/>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175490031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4930" name="文字方塊 4"/>
          <p:cNvSpPr txBox="1">
            <a:spLocks noChangeArrowheads="1"/>
          </p:cNvSpPr>
          <p:nvPr/>
        </p:nvSpPr>
        <p:spPr bwMode="auto">
          <a:xfrm>
            <a:off x="26795" y="17550"/>
            <a:ext cx="907870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eaLnBrk="1" hangingPunct="1"/>
            <a:r>
              <a:rPr kumimoji="1" lang="zh-TW" altLang="en-US" sz="3200" dirty="0">
                <a:solidFill>
                  <a:srgbClr val="FF0000"/>
                </a:solidFill>
                <a:latin typeface="微軟正黑體" pitchFamily="34" charset="-120"/>
                <a:ea typeface="微軟正黑體" pitchFamily="34" charset="-120"/>
              </a:rPr>
              <a:t>屏東區實用技能學</a:t>
            </a:r>
            <a:r>
              <a:rPr kumimoji="1" lang="zh-TW" altLang="en-US" sz="3200" dirty="0" smtClean="0">
                <a:solidFill>
                  <a:srgbClr val="FF0000"/>
                </a:solidFill>
                <a:latin typeface="微軟正黑體" pitchFamily="34" charset="-120"/>
                <a:ea typeface="微軟正黑體" pitchFamily="34" charset="-120"/>
              </a:rPr>
              <a:t>程</a:t>
            </a:r>
            <a:endParaRPr kumimoji="1" lang="en-US" altLang="zh-TW" sz="3200" dirty="0" smtClean="0">
              <a:solidFill>
                <a:srgbClr val="FF0000"/>
              </a:solidFill>
              <a:latin typeface="微軟正黑體" pitchFamily="34" charset="-120"/>
              <a:ea typeface="微軟正黑體" pitchFamily="34" charset="-120"/>
            </a:endParaRPr>
          </a:p>
          <a:p>
            <a:pPr algn="ctr" eaLnBrk="1" hangingPunct="1"/>
            <a:r>
              <a:rPr kumimoji="1" lang="en-US" altLang="zh-TW" sz="3200" dirty="0" smtClean="0">
                <a:solidFill>
                  <a:srgbClr val="FF0000"/>
                </a:solidFill>
                <a:latin typeface="微軟正黑體" pitchFamily="34" charset="-120"/>
                <a:ea typeface="微軟正黑體" pitchFamily="34" charset="-120"/>
              </a:rPr>
              <a:t>112</a:t>
            </a:r>
            <a:r>
              <a:rPr kumimoji="1" lang="zh-TW" altLang="en-US" sz="3200" dirty="0" smtClean="0">
                <a:solidFill>
                  <a:srgbClr val="FF0000"/>
                </a:solidFill>
                <a:latin typeface="微軟正黑體" pitchFamily="34" charset="-120"/>
                <a:ea typeface="微軟正黑體" pitchFamily="34" charset="-120"/>
              </a:rPr>
              <a:t>年</a:t>
            </a:r>
            <a:r>
              <a:rPr kumimoji="1" lang="en-US" altLang="zh-TW" sz="3200" dirty="0">
                <a:solidFill>
                  <a:srgbClr val="FF0000"/>
                </a:solidFill>
                <a:latin typeface="微軟正黑體" pitchFamily="34" charset="-120"/>
                <a:ea typeface="微軟正黑體" pitchFamily="34" charset="-120"/>
              </a:rPr>
              <a:t>5</a:t>
            </a:r>
            <a:r>
              <a:rPr kumimoji="1" lang="zh-TW" altLang="en-US" sz="3200" dirty="0" smtClean="0">
                <a:solidFill>
                  <a:srgbClr val="FF0000"/>
                </a:solidFill>
                <a:latin typeface="微軟正黑體" pitchFamily="34" charset="-120"/>
                <a:ea typeface="微軟正黑體" pitchFamily="34" charset="-120"/>
              </a:rPr>
              <a:t>月</a:t>
            </a:r>
            <a:r>
              <a:rPr kumimoji="1" lang="en-US" altLang="zh-TW" sz="3200" dirty="0" smtClean="0">
                <a:solidFill>
                  <a:srgbClr val="FF0000"/>
                </a:solidFill>
                <a:latin typeface="微軟正黑體" pitchFamily="34" charset="-120"/>
                <a:ea typeface="微軟正黑體" pitchFamily="34" charset="-120"/>
              </a:rPr>
              <a:t>25-26</a:t>
            </a:r>
            <a:r>
              <a:rPr kumimoji="1" lang="zh-TW" altLang="en-US" sz="3200" dirty="0" smtClean="0">
                <a:solidFill>
                  <a:srgbClr val="FF0000"/>
                </a:solidFill>
                <a:latin typeface="微軟正黑體" pitchFamily="34" charset="-120"/>
                <a:ea typeface="微軟正黑體" pitchFamily="34" charset="-120"/>
              </a:rPr>
              <a:t>日</a:t>
            </a:r>
            <a:r>
              <a:rPr kumimoji="1" lang="zh-TW" altLang="en-US" sz="3200" b="0" dirty="0" smtClean="0">
                <a:latin typeface="微軟正黑體" pitchFamily="34" charset="-120"/>
                <a:ea typeface="微軟正黑體" pitchFamily="34" charset="-120"/>
              </a:rPr>
              <a:t>應屆</a:t>
            </a:r>
            <a:r>
              <a:rPr kumimoji="1" lang="zh-TW" altLang="en-US" sz="3200" b="0" dirty="0">
                <a:latin typeface="微軟正黑體" pitchFamily="34" charset="-120"/>
                <a:ea typeface="微軟正黑體" pitchFamily="34" charset="-120"/>
              </a:rPr>
              <a:t>國中生向國中輔導室報名</a:t>
            </a:r>
          </a:p>
        </p:txBody>
      </p:sp>
      <p:graphicFrame>
        <p:nvGraphicFramePr>
          <p:cNvPr id="2" name="表格 1"/>
          <p:cNvGraphicFramePr>
            <a:graphicFrameLocks noGrp="1"/>
          </p:cNvGraphicFramePr>
          <p:nvPr>
            <p:extLst>
              <p:ext uri="{D42A27DB-BD31-4B8C-83A1-F6EECF244321}">
                <p14:modId xmlns:p14="http://schemas.microsoft.com/office/powerpoint/2010/main" val="3125410099"/>
              </p:ext>
            </p:extLst>
          </p:nvPr>
        </p:nvGraphicFramePr>
        <p:xfrm>
          <a:off x="497694" y="1340767"/>
          <a:ext cx="8136906" cy="4542433"/>
        </p:xfrm>
        <a:graphic>
          <a:graphicData uri="http://schemas.openxmlformats.org/drawingml/2006/table">
            <a:tbl>
              <a:tblPr/>
              <a:tblGrid>
                <a:gridCol w="2950472">
                  <a:extLst>
                    <a:ext uri="{9D8B030D-6E8A-4147-A177-3AD203B41FA5}">
                      <a16:colId xmlns="" xmlns:a16="http://schemas.microsoft.com/office/drawing/2014/main" val="20000"/>
                    </a:ext>
                  </a:extLst>
                </a:gridCol>
                <a:gridCol w="5186434">
                  <a:extLst>
                    <a:ext uri="{9D8B030D-6E8A-4147-A177-3AD203B41FA5}">
                      <a16:colId xmlns="" xmlns:a16="http://schemas.microsoft.com/office/drawing/2014/main" val="20001"/>
                    </a:ext>
                  </a:extLst>
                </a:gridCol>
              </a:tblGrid>
              <a:tr h="269637">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學校</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科別</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 xmlns:a16="http://schemas.microsoft.com/office/drawing/2014/main" val="10000"/>
                  </a:ext>
                </a:extLst>
              </a:tr>
              <a:tr h="293176">
                <a:tc rowSpan="3">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國立佳冬高農</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食品群</a:t>
                      </a:r>
                      <a:r>
                        <a:rPr kumimoji="0" lang="en-US"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烘焙食品科</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 xmlns:a16="http://schemas.microsoft.com/office/drawing/2014/main" val="10001"/>
                  </a:ext>
                </a:extLst>
              </a:tr>
              <a:tr h="293176">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農業群</a:t>
                      </a: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園藝技術科</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 xmlns:a16="http://schemas.microsoft.com/office/drawing/2014/main" val="10005"/>
                  </a:ext>
                </a:extLst>
              </a:tr>
              <a:tr h="293176">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動力機械群</a:t>
                      </a: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機車修護科</a:t>
                      </a:r>
                      <a:endPar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endParaRP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 xmlns:a16="http://schemas.microsoft.com/office/drawing/2014/main" val="10002"/>
                  </a:ext>
                </a:extLst>
              </a:tr>
              <a:tr h="518961">
                <a:tc rowSpan="3">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國立東港海事</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海事群</a:t>
                      </a:r>
                      <a:r>
                        <a:rPr kumimoji="0" lang="en-US"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船舶機電科</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 xmlns:a16="http://schemas.microsoft.com/office/drawing/2014/main" val="10003"/>
                  </a:ext>
                </a:extLst>
              </a:tr>
              <a:tr h="411226">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食品群</a:t>
                      </a: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烘焙食品科</a:t>
                      </a:r>
                      <a:endPar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endParaRP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 xmlns:a16="http://schemas.microsoft.com/office/drawing/2014/main" val="10004"/>
                  </a:ext>
                </a:extLst>
              </a:tr>
              <a:tr h="164838">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商管群</a:t>
                      </a: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商用資訊科</a:t>
                      </a:r>
                      <a:endPar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endParaRP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293176">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國立恆春工商</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餐旅群</a:t>
                      </a:r>
                      <a:r>
                        <a:rPr kumimoji="0" lang="en-US"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餐飲技術科</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 xmlns:a16="http://schemas.microsoft.com/office/drawing/2014/main" val="10006"/>
                  </a:ext>
                </a:extLst>
              </a:tr>
              <a:tr h="29317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私立民生家商</a:t>
                      </a:r>
                      <a:endPar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endParaRP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餐旅群</a:t>
                      </a: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餐飲技術科</a:t>
                      </a:r>
                      <a:endPar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美容造型群</a:t>
                      </a: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美髮技術科</a:t>
                      </a:r>
                      <a:endPar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endParaRP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 xmlns:a16="http://schemas.microsoft.com/office/drawing/2014/main" val="10007"/>
                  </a:ext>
                </a:extLst>
              </a:tr>
            </a:tbl>
          </a:graphicData>
        </a:graphic>
      </p:graphicFrame>
      <p:sp>
        <p:nvSpPr>
          <p:cNvPr id="3" name="文字方塊 2">
            <a:extLst>
              <a:ext uri="{FF2B5EF4-FFF2-40B4-BE49-F238E27FC236}">
                <a16:creationId xmlns="" xmlns:a16="http://schemas.microsoft.com/office/drawing/2014/main" id="{312A93A4-7BB1-4E81-8D04-7E7AC88F48B3}"/>
              </a:ext>
            </a:extLst>
          </p:cNvPr>
          <p:cNvSpPr txBox="1"/>
          <p:nvPr/>
        </p:nvSpPr>
        <p:spPr>
          <a:xfrm>
            <a:off x="-13744" y="6027003"/>
            <a:ext cx="9157744"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zh-TW" altLang="en-US" sz="2400" dirty="0">
                <a:latin typeface="微軟正黑體" panose="020B0604030504040204" pitchFamily="34" charset="-120"/>
                <a:ea typeface="微軟正黑體" panose="020B0604030504040204" pitchFamily="34" charset="-120"/>
              </a:rPr>
              <a:t>實際招收科別以簡章為準。</a:t>
            </a:r>
            <a:endParaRPr lang="en-US" altLang="zh-TW" sz="2400" dirty="0">
              <a:latin typeface="微軟正黑體" panose="020B0604030504040204" pitchFamily="34" charset="-120"/>
              <a:ea typeface="微軟正黑體" panose="020B0604030504040204" pitchFamily="34" charset="-120"/>
            </a:endParaRPr>
          </a:p>
          <a:p>
            <a:pPr algn="ctr"/>
            <a:r>
              <a:rPr lang="zh-TW" altLang="en-US" sz="2400" dirty="0">
                <a:latin typeface="微軟正黑體" panose="020B0604030504040204" pitchFamily="34" charset="-120"/>
                <a:ea typeface="微軟正黑體" panose="020B0604030504040204" pitchFamily="34" charset="-120"/>
              </a:rPr>
              <a:t>屏東區實用技能學程承辦學校</a:t>
            </a:r>
            <a:r>
              <a:rPr lang="en-US"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佳冬高農</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59632" y="1196752"/>
            <a:ext cx="6571343" cy="1049235"/>
          </a:xfrm>
        </p:spPr>
        <p:txBody>
          <a:bodyPr/>
          <a:lstStyle/>
          <a:p>
            <a:pPr algn="ctr"/>
            <a:r>
              <a:rPr lang="zh-TW" altLang="en-US" b="1" dirty="0">
                <a:latin typeface="微軟正黑體" panose="020B0604030504040204" pitchFamily="34" charset="-120"/>
                <a:ea typeface="微軟正黑體" panose="020B0604030504040204" pitchFamily="34" charset="-120"/>
              </a:rPr>
              <a:t>身心障礙生適性輔導安置</a:t>
            </a:r>
          </a:p>
        </p:txBody>
      </p:sp>
      <p:sp>
        <p:nvSpPr>
          <p:cNvPr id="3" name="內容版面配置區 2"/>
          <p:cNvSpPr>
            <a:spLocks noGrp="1"/>
          </p:cNvSpPr>
          <p:nvPr>
            <p:ph idx="1"/>
          </p:nvPr>
        </p:nvSpPr>
        <p:spPr>
          <a:xfrm>
            <a:off x="683568" y="2015733"/>
            <a:ext cx="7992887" cy="3450613"/>
          </a:xfrm>
        </p:spPr>
        <p:txBody>
          <a:bodyPr>
            <a:noAutofit/>
          </a:bodyPr>
          <a:lstStyle/>
          <a:p>
            <a:pPr marL="363538" indent="-363538"/>
            <a:r>
              <a:rPr lang="zh-TW" altLang="en-US" sz="2400" dirty="0">
                <a:latin typeface="微軟正黑體" panose="020B0604030504040204" pitchFamily="34" charset="-120"/>
                <a:ea typeface="微軟正黑體" panose="020B0604030504040204" pitchFamily="34" charset="-120"/>
              </a:rPr>
              <a:t>參加身心障礙學生適性輔導安置之學生，亦可參加免試入學或特色招生，並得擇一錄取結果報到。</a:t>
            </a:r>
            <a:endParaRPr lang="en-US" altLang="zh-TW" sz="2400" dirty="0">
              <a:latin typeface="微軟正黑體" panose="020B0604030504040204" pitchFamily="34" charset="-120"/>
              <a:ea typeface="微軟正黑體" panose="020B0604030504040204" pitchFamily="34" charset="-120"/>
            </a:endParaRPr>
          </a:p>
          <a:p>
            <a:pPr marL="363538" indent="-363538"/>
            <a:endParaRPr lang="en-US" altLang="zh-TW" sz="2400" dirty="0">
              <a:latin typeface="微軟正黑體" panose="020B0604030504040204" pitchFamily="34" charset="-120"/>
              <a:ea typeface="微軟正黑體" panose="020B0604030504040204" pitchFamily="34" charset="-120"/>
            </a:endParaRPr>
          </a:p>
          <a:p>
            <a:pPr marL="363538" indent="-363538"/>
            <a:endParaRPr lang="en-US" altLang="zh-TW" sz="2400" dirty="0">
              <a:latin typeface="微軟正黑體" panose="020B0604030504040204" pitchFamily="34" charset="-120"/>
              <a:ea typeface="微軟正黑體" panose="020B0604030504040204" pitchFamily="34" charset="-120"/>
            </a:endParaRPr>
          </a:p>
          <a:p>
            <a:pPr marL="363538" indent="-363538"/>
            <a:endParaRPr lang="en-US" altLang="zh-TW" sz="2400" dirty="0">
              <a:latin typeface="微軟正黑體" panose="020B0604030504040204" pitchFamily="34" charset="-120"/>
              <a:ea typeface="微軟正黑體" panose="020B0604030504040204" pitchFamily="34" charset="-120"/>
            </a:endParaRPr>
          </a:p>
          <a:p>
            <a:pPr marL="363538" indent="-363538"/>
            <a:endParaRPr lang="en-US" altLang="zh-TW" sz="2400" dirty="0">
              <a:latin typeface="微軟正黑體" panose="020B0604030504040204" pitchFamily="34" charset="-120"/>
              <a:ea typeface="微軟正黑體" panose="020B0604030504040204" pitchFamily="34" charset="-120"/>
            </a:endParaRPr>
          </a:p>
          <a:p>
            <a:pPr marL="363538" indent="-363538"/>
            <a:endParaRPr lang="en-US" altLang="zh-TW" sz="2400" dirty="0">
              <a:latin typeface="微軟正黑體" panose="020B0604030504040204" pitchFamily="34" charset="-120"/>
              <a:ea typeface="微軟正黑體" panose="020B0604030504040204" pitchFamily="34" charset="-120"/>
            </a:endParaRPr>
          </a:p>
          <a:p>
            <a:pPr marL="363538" indent="-363538"/>
            <a:r>
              <a:rPr lang="zh-TW" altLang="en-US" sz="2400" dirty="0">
                <a:latin typeface="微軟正黑體" panose="020B0604030504040204" pitchFamily="34" charset="-120"/>
                <a:ea typeface="微軟正黑體" panose="020B0604030504040204" pitchFamily="34" charset="-120"/>
              </a:rPr>
              <a:t>臺北市、新北市、桃園市、臺中市、高雄市獨立辦理。</a:t>
            </a:r>
          </a:p>
        </p:txBody>
      </p:sp>
      <p:pic>
        <p:nvPicPr>
          <p:cNvPr id="5" name="圖片 4">
            <a:hlinkClick r:id="rId2" action="ppaction://hlinksldjump"/>
            <a:extLst>
              <a:ext uri="{FF2B5EF4-FFF2-40B4-BE49-F238E27FC236}">
                <a16:creationId xmlns="" xmlns:a16="http://schemas.microsoft.com/office/drawing/2014/main" id="{A06DA60E-468C-42FF-BC18-62296CC8D7F2}"/>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pic>
        <p:nvPicPr>
          <p:cNvPr id="4" name="圖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81" y="2996952"/>
            <a:ext cx="9144000" cy="2627586"/>
          </a:xfrm>
          <a:prstGeom prst="rect">
            <a:avLst/>
          </a:prstGeom>
        </p:spPr>
      </p:pic>
    </p:spTree>
    <p:extLst>
      <p:ext uri="{BB962C8B-B14F-4D97-AF65-F5344CB8AC3E}">
        <p14:creationId xmlns:p14="http://schemas.microsoft.com/office/powerpoint/2010/main" val="2755515773"/>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30832" y="188640"/>
            <a:ext cx="8229600" cy="1143000"/>
          </a:xfrm>
        </p:spPr>
        <p:txBody>
          <a:bodyPr>
            <a:normAutofit/>
          </a:bodyPr>
          <a:lstStyle/>
          <a:p>
            <a:pPr algn="ctr">
              <a:lnSpc>
                <a:spcPct val="110000"/>
              </a:lnSpc>
              <a:spcBef>
                <a:spcPts val="1000"/>
              </a:spcBef>
              <a:buClr>
                <a:srgbClr val="3102A6"/>
              </a:buClr>
              <a:buSzPct val="75000"/>
              <a:tabLst>
                <a:tab pos="2244725" algn="l"/>
              </a:tabLst>
            </a:pPr>
            <a:r>
              <a:rPr lang="zh-TW" altLang="en-US" sz="3500" b="1" cap="none" dirty="0">
                <a:solidFill>
                  <a:srgbClr val="0000CC"/>
                </a:solidFill>
                <a:latin typeface="微軟正黑體" panose="020B0604030504040204" pitchFamily="34" charset="-120"/>
                <a:ea typeface="微軟正黑體" panose="020B0604030504040204" pitchFamily="34" charset="-120"/>
                <a:cs typeface="Times New Roman" pitchFamily="18" charset="0"/>
              </a:rPr>
              <a:t>五專免試入學</a:t>
            </a:r>
          </a:p>
        </p:txBody>
      </p:sp>
      <p:sp>
        <p:nvSpPr>
          <p:cNvPr id="5" name="流程圖: 程序 4">
            <a:extLst>
              <a:ext uri="{FF2B5EF4-FFF2-40B4-BE49-F238E27FC236}">
                <a16:creationId xmlns="" xmlns:a16="http://schemas.microsoft.com/office/drawing/2014/main" id="{8AC7359D-1575-4AA6-B46E-CAEB5A2C8F29}"/>
              </a:ext>
            </a:extLst>
          </p:cNvPr>
          <p:cNvSpPr/>
          <p:nvPr/>
        </p:nvSpPr>
        <p:spPr>
          <a:xfrm>
            <a:off x="575556" y="1005269"/>
            <a:ext cx="3600400" cy="4680519"/>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marL="342900" indent="-342900">
              <a:buFont typeface="Wingdings" panose="05000000000000000000" pitchFamily="2" charset="2"/>
              <a:buChar char="ü"/>
            </a:pPr>
            <a:endParaRPr lang="en-US" altLang="zh-TW" sz="2000" dirty="0"/>
          </a:p>
          <a:p>
            <a:pPr marL="342900" lvl="1" indent="-342900">
              <a:lnSpc>
                <a:spcPct val="125000"/>
              </a:lnSpc>
              <a:buFont typeface="Wingdings" panose="05000000000000000000" pitchFamily="2" charset="2"/>
              <a:buChar char="ü"/>
            </a:pPr>
            <a:r>
              <a:rPr lang="zh-TW" altLang="zh-TW" sz="2000" dirty="0">
                <a:latin typeface="微軟正黑體" panose="020B0604030504040204" pitchFamily="34" charset="-120"/>
                <a:ea typeface="微軟正黑體" panose="020B0604030504040204" pitchFamily="34" charset="-120"/>
              </a:rPr>
              <a:t>五專優先免試入學之免試就學區為</a:t>
            </a:r>
            <a:r>
              <a:rPr lang="zh-TW" altLang="zh-TW" sz="2000" dirty="0">
                <a:solidFill>
                  <a:srgbClr val="FF0000"/>
                </a:solidFill>
                <a:latin typeface="微軟正黑體" panose="020B0604030504040204" pitchFamily="34" charset="-120"/>
                <a:ea typeface="微軟正黑體" panose="020B0604030504040204" pitchFamily="34" charset="-120"/>
              </a:rPr>
              <a:t>全國一區</a:t>
            </a:r>
            <a:r>
              <a:rPr lang="zh-TW" altLang="en-US" sz="2000" dirty="0">
                <a:latin typeface="微軟正黑體" panose="020B0604030504040204" pitchFamily="34" charset="-120"/>
                <a:ea typeface="微軟正黑體" panose="020B0604030504040204" pitchFamily="34" charset="-120"/>
              </a:rPr>
              <a:t>。</a:t>
            </a:r>
            <a:endParaRPr lang="en-US" altLang="zh-TW" sz="2000" dirty="0">
              <a:latin typeface="微軟正黑體" panose="020B0604030504040204" pitchFamily="34" charset="-120"/>
              <a:ea typeface="微軟正黑體" panose="020B0604030504040204" pitchFamily="34" charset="-120"/>
            </a:endParaRPr>
          </a:p>
          <a:p>
            <a:pPr marL="342900" lvl="1" indent="-342900">
              <a:lnSpc>
                <a:spcPct val="125000"/>
              </a:lnSpc>
              <a:buFont typeface="Wingdings" panose="05000000000000000000" pitchFamily="2" charset="2"/>
              <a:buChar char="ü"/>
            </a:pPr>
            <a:r>
              <a:rPr lang="zh-TW" altLang="en-US" sz="2000" dirty="0">
                <a:latin typeface="微軟正黑體" panose="020B0604030504040204" pitchFamily="34" charset="-120"/>
                <a:ea typeface="微軟正黑體" panose="020B0604030504040204" pitchFamily="34" charset="-120"/>
              </a:rPr>
              <a:t>招收對象為國中畢業生及具有同等學力者。</a:t>
            </a:r>
            <a:endParaRPr lang="en-US" altLang="zh-TW" sz="2000" dirty="0">
              <a:latin typeface="微軟正黑體" panose="020B0604030504040204" pitchFamily="34" charset="-120"/>
              <a:ea typeface="微軟正黑體" panose="020B0604030504040204" pitchFamily="34" charset="-120"/>
            </a:endParaRPr>
          </a:p>
          <a:p>
            <a:pPr marL="342900" indent="-342900">
              <a:lnSpc>
                <a:spcPct val="125000"/>
              </a:lnSpc>
              <a:buFont typeface="Wingdings" panose="05000000000000000000" pitchFamily="2" charset="2"/>
              <a:buChar char="ü"/>
            </a:pPr>
            <a:r>
              <a:rPr lang="zh-TW" altLang="zh-TW" sz="2000" dirty="0">
                <a:latin typeface="微軟正黑體" panose="020B0604030504040204" pitchFamily="34" charset="-120"/>
                <a:ea typeface="微軟正黑體" panose="020B0604030504040204" pitchFamily="34" charset="-120"/>
              </a:rPr>
              <a:t>可依志向網路選填</a:t>
            </a:r>
            <a:r>
              <a:rPr lang="en-US" altLang="zh-TW" sz="2000" dirty="0">
                <a:solidFill>
                  <a:srgbClr val="FF0000"/>
                </a:solidFill>
                <a:latin typeface="微軟正黑體" panose="020B0604030504040204" pitchFamily="34" charset="-120"/>
                <a:ea typeface="微軟正黑體" panose="020B0604030504040204" pitchFamily="34" charset="-120"/>
              </a:rPr>
              <a:t>30</a:t>
            </a:r>
            <a:r>
              <a:rPr lang="zh-TW" altLang="zh-TW" sz="2000" dirty="0">
                <a:solidFill>
                  <a:srgbClr val="FF0000"/>
                </a:solidFill>
                <a:latin typeface="微軟正黑體" panose="020B0604030504040204" pitchFamily="34" charset="-120"/>
                <a:ea typeface="微軟正黑體" panose="020B0604030504040204" pitchFamily="34" charset="-120"/>
              </a:rPr>
              <a:t>個校科（組）為志願</a:t>
            </a:r>
            <a:r>
              <a:rPr lang="zh-TW" altLang="zh-TW" sz="2000" dirty="0">
                <a:latin typeface="微軟正黑體" panose="020B0604030504040204" pitchFamily="34" charset="-120"/>
                <a:ea typeface="微軟正黑體" panose="020B0604030504040204" pitchFamily="34" charset="-120"/>
              </a:rPr>
              <a:t>，經由招生委員會以電腦統一分發</a:t>
            </a:r>
            <a:r>
              <a:rPr lang="zh-TW" altLang="en-US" sz="2000" dirty="0">
                <a:latin typeface="微軟正黑體" panose="020B0604030504040204" pitchFamily="34" charset="-120"/>
                <a:ea typeface="微軟正黑體" panose="020B0604030504040204" pitchFamily="34" charset="-120"/>
              </a:rPr>
              <a:t>。</a:t>
            </a:r>
            <a:endParaRPr lang="en-US" altLang="zh-TW" sz="2000" dirty="0">
              <a:latin typeface="微軟正黑體" panose="020B0604030504040204" pitchFamily="34" charset="-120"/>
              <a:ea typeface="微軟正黑體" panose="020B0604030504040204" pitchFamily="34" charset="-120"/>
            </a:endParaRPr>
          </a:p>
        </p:txBody>
      </p:sp>
      <p:sp>
        <p:nvSpPr>
          <p:cNvPr id="6" name="流程圖: 程序 5">
            <a:extLst>
              <a:ext uri="{FF2B5EF4-FFF2-40B4-BE49-F238E27FC236}">
                <a16:creationId xmlns="" xmlns:a16="http://schemas.microsoft.com/office/drawing/2014/main" id="{F0D3DF25-DA52-4D11-86E2-5B51EADA9873}"/>
              </a:ext>
            </a:extLst>
          </p:cNvPr>
          <p:cNvSpPr/>
          <p:nvPr/>
        </p:nvSpPr>
        <p:spPr>
          <a:xfrm>
            <a:off x="4860032" y="1005268"/>
            <a:ext cx="3600400" cy="4680519"/>
          </a:xfrm>
          <a:prstGeom prst="flowChartProcess">
            <a:avLst/>
          </a:prstGeom>
        </p:spPr>
        <p:style>
          <a:lnRef idx="1">
            <a:schemeClr val="accent4"/>
          </a:lnRef>
          <a:fillRef idx="2">
            <a:schemeClr val="accent4"/>
          </a:fillRef>
          <a:effectRef idx="1">
            <a:schemeClr val="accent4"/>
          </a:effectRef>
          <a:fontRef idx="minor">
            <a:schemeClr val="dk1"/>
          </a:fontRef>
        </p:style>
        <p:txBody>
          <a:bodyPr rtlCol="0" anchor="ctr"/>
          <a:lstStyle/>
          <a:p>
            <a:pPr marL="342900" lvl="1" indent="-342900">
              <a:lnSpc>
                <a:spcPct val="125000"/>
              </a:lnSpc>
              <a:buFont typeface="Wingdings" panose="05000000000000000000" pitchFamily="2" charset="2"/>
              <a:buChar char="ü"/>
            </a:pPr>
            <a:endParaRPr lang="en-US" altLang="zh-TW" sz="2000" dirty="0"/>
          </a:p>
          <a:p>
            <a:pPr marL="342900" lvl="1" indent="-342900">
              <a:lnSpc>
                <a:spcPct val="125000"/>
              </a:lnSpc>
              <a:buFont typeface="Wingdings" panose="05000000000000000000" pitchFamily="2" charset="2"/>
              <a:buChar char="ü"/>
            </a:pPr>
            <a:r>
              <a:rPr lang="zh-TW" altLang="zh-TW" sz="2000" dirty="0">
                <a:latin typeface="微軟正黑體" panose="020B0604030504040204" pitchFamily="34" charset="-120"/>
                <a:ea typeface="微軟正黑體" panose="020B0604030504040204" pitchFamily="34" charset="-120"/>
              </a:rPr>
              <a:t>全國一區，分北、中、南三個招生委員會辦理</a:t>
            </a:r>
            <a:r>
              <a:rPr lang="zh-TW" altLang="en-US" sz="2000" dirty="0">
                <a:latin typeface="微軟正黑體" panose="020B0604030504040204" pitchFamily="34" charset="-120"/>
                <a:ea typeface="微軟正黑體" panose="020B0604030504040204" pitchFamily="34" charset="-120"/>
              </a:rPr>
              <a:t>。</a:t>
            </a:r>
            <a:endParaRPr lang="en-US" altLang="zh-TW" sz="2000" dirty="0">
              <a:latin typeface="微軟正黑體" panose="020B0604030504040204" pitchFamily="34" charset="-120"/>
              <a:ea typeface="微軟正黑體" panose="020B0604030504040204" pitchFamily="34" charset="-120"/>
            </a:endParaRPr>
          </a:p>
          <a:p>
            <a:pPr marL="342900" lvl="1" indent="-342900">
              <a:lnSpc>
                <a:spcPct val="125000"/>
              </a:lnSpc>
              <a:buFont typeface="Wingdings" panose="05000000000000000000" pitchFamily="2" charset="2"/>
              <a:buChar char="ü"/>
            </a:pPr>
            <a:r>
              <a:rPr lang="zh-TW" altLang="zh-TW" sz="2000" dirty="0">
                <a:latin typeface="微軟正黑體" panose="020B0604030504040204" pitchFamily="34" charset="-120"/>
                <a:ea typeface="微軟正黑體" panose="020B0604030504040204" pitchFamily="34" charset="-120"/>
              </a:rPr>
              <a:t>學生可分別向北、中、南區聯合免試入學招生委員會報名，但</a:t>
            </a:r>
            <a:r>
              <a:rPr lang="zh-TW" altLang="zh-TW" sz="2000" dirty="0">
                <a:solidFill>
                  <a:srgbClr val="FF0000"/>
                </a:solidFill>
                <a:latin typeface="微軟正黑體" panose="020B0604030504040204" pitchFamily="34" charset="-120"/>
                <a:ea typeface="微軟正黑體" panose="020B0604030504040204" pitchFamily="34" charset="-120"/>
              </a:rPr>
              <a:t>各區限選擇一所五專招生學校</a:t>
            </a:r>
            <a:r>
              <a:rPr lang="zh-TW" altLang="zh-TW" sz="2000" dirty="0">
                <a:latin typeface="微軟正黑體" panose="020B0604030504040204" pitchFamily="34" charset="-120"/>
                <a:ea typeface="微軟正黑體" panose="020B0604030504040204" pitchFamily="34" charset="-120"/>
              </a:rPr>
              <a:t>申請。</a:t>
            </a:r>
            <a:endParaRPr lang="en-US" altLang="zh-TW" sz="2000" dirty="0">
              <a:latin typeface="微軟正黑體" panose="020B0604030504040204" pitchFamily="34" charset="-120"/>
              <a:ea typeface="微軟正黑體" panose="020B0604030504040204" pitchFamily="34" charset="-120"/>
            </a:endParaRPr>
          </a:p>
        </p:txBody>
      </p:sp>
      <p:sp>
        <p:nvSpPr>
          <p:cNvPr id="7" name="流程圖: 程序 6">
            <a:extLst>
              <a:ext uri="{FF2B5EF4-FFF2-40B4-BE49-F238E27FC236}">
                <a16:creationId xmlns="" xmlns:a16="http://schemas.microsoft.com/office/drawing/2014/main" id="{419B6997-4EA9-4F7E-AAF5-CB6FB24B955D}"/>
              </a:ext>
            </a:extLst>
          </p:cNvPr>
          <p:cNvSpPr/>
          <p:nvPr/>
        </p:nvSpPr>
        <p:spPr>
          <a:xfrm>
            <a:off x="899592" y="1168151"/>
            <a:ext cx="2952328" cy="864096"/>
          </a:xfrm>
          <a:prstGeom prst="flowChartProcess">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zh-TW" altLang="en-US" sz="3200" dirty="0">
                <a:latin typeface="微軟正黑體" panose="020B0604030504040204" pitchFamily="34" charset="-120"/>
                <a:ea typeface="微軟正黑體" panose="020B0604030504040204" pitchFamily="34" charset="-120"/>
              </a:rPr>
              <a:t>優先免試</a:t>
            </a:r>
          </a:p>
        </p:txBody>
      </p:sp>
      <p:sp>
        <p:nvSpPr>
          <p:cNvPr id="8" name="流程圖: 程序 7">
            <a:extLst>
              <a:ext uri="{FF2B5EF4-FFF2-40B4-BE49-F238E27FC236}">
                <a16:creationId xmlns="" xmlns:a16="http://schemas.microsoft.com/office/drawing/2014/main" id="{921955F1-C924-4177-80B5-D0E999936752}"/>
              </a:ext>
            </a:extLst>
          </p:cNvPr>
          <p:cNvSpPr/>
          <p:nvPr/>
        </p:nvSpPr>
        <p:spPr>
          <a:xfrm>
            <a:off x="5184068" y="1168151"/>
            <a:ext cx="2952328" cy="864096"/>
          </a:xfrm>
          <a:prstGeom prst="flowChartProcess">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zh-TW" altLang="en-US" sz="3200" dirty="0">
                <a:latin typeface="微軟正黑體" panose="020B0604030504040204" pitchFamily="34" charset="-120"/>
                <a:ea typeface="微軟正黑體" panose="020B0604030504040204" pitchFamily="34" charset="-120"/>
              </a:rPr>
              <a:t>聯合免試</a:t>
            </a:r>
          </a:p>
        </p:txBody>
      </p:sp>
      <p:sp>
        <p:nvSpPr>
          <p:cNvPr id="3" name="矩形 2"/>
          <p:cNvSpPr/>
          <p:nvPr/>
        </p:nvSpPr>
        <p:spPr>
          <a:xfrm>
            <a:off x="620592" y="5847654"/>
            <a:ext cx="7839840" cy="923330"/>
          </a:xfrm>
          <a:prstGeom prst="rect">
            <a:avLst/>
          </a:prstGeom>
        </p:spPr>
        <p:txBody>
          <a:bodyPr wrap="square">
            <a:spAutoFit/>
          </a:bodyPr>
          <a:lstStyle/>
          <a:p>
            <a:pPr algn="ctr"/>
            <a:r>
              <a:rPr lang="zh-TW" altLang="en-US" dirty="0">
                <a:latin typeface="微軟正黑體" panose="020B0604030504040204" pitchFamily="34" charset="-120"/>
                <a:ea typeface="微軟正黑體" panose="020B0604030504040204" pitchFamily="34" charset="-120"/>
              </a:rPr>
              <a:t>技專校院招生策略委員會 </a:t>
            </a:r>
            <a:r>
              <a:rPr lang="en-US" altLang="zh-TW" dirty="0">
                <a:latin typeface="微軟正黑體" panose="020B0604030504040204" pitchFamily="34" charset="-120"/>
                <a:ea typeface="微軟正黑體" panose="020B0604030504040204" pitchFamily="34" charset="-120"/>
              </a:rPr>
              <a:t>https://www.techadmi.edu.tw</a:t>
            </a:r>
          </a:p>
          <a:p>
            <a:pPr algn="ctr"/>
            <a:endParaRPr lang="en-US" altLang="zh-TW" dirty="0">
              <a:latin typeface="微軟正黑體" panose="020B0604030504040204" pitchFamily="34" charset="-120"/>
              <a:ea typeface="微軟正黑體" panose="020B0604030504040204" pitchFamily="34" charset="-120"/>
            </a:endParaRPr>
          </a:p>
          <a:p>
            <a:pPr algn="ctr"/>
            <a:r>
              <a:rPr lang="zh-TW" altLang="en-US" dirty="0">
                <a:latin typeface="微軟正黑體" panose="020B0604030504040204" pitchFamily="34" charset="-120"/>
                <a:ea typeface="微軟正黑體" panose="020B0604030504040204" pitchFamily="34" charset="-120"/>
              </a:rPr>
              <a:t>技專校院招生委員會聯合會 </a:t>
            </a:r>
            <a:r>
              <a:rPr lang="en-US" altLang="zh-TW" dirty="0">
                <a:latin typeface="微軟正黑體" panose="020B0604030504040204" pitchFamily="34" charset="-120"/>
                <a:ea typeface="微軟正黑體" panose="020B0604030504040204" pitchFamily="34" charset="-120"/>
              </a:rPr>
              <a:t>https://www.jctv.ntut.edu.tw</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35501729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圓角矩形 11"/>
          <p:cNvSpPr/>
          <p:nvPr/>
        </p:nvSpPr>
        <p:spPr bwMode="auto">
          <a:xfrm>
            <a:off x="3203695" y="2118500"/>
            <a:ext cx="3160998" cy="4163618"/>
          </a:xfrm>
          <a:prstGeom prst="roundRect">
            <a:avLst>
              <a:gd name="adj" fmla="val 4249"/>
            </a:avLst>
          </a:prstGeom>
          <a:solidFill>
            <a:srgbClr val="FFCCCC"/>
          </a:solidFill>
          <a:ln w="38100">
            <a:noFill/>
            <a:round/>
            <a:headEnd/>
            <a:tailEnd type="triangle" w="med" len="med"/>
          </a:ln>
          <a:effectLst>
            <a:outerShdw blurRad="50800" dist="127000" dir="2700000" algn="tl" rotWithShape="0">
              <a:prstClr val="black">
                <a:alpha val="40000"/>
              </a:prstClr>
            </a:outerShdw>
          </a:effectLst>
        </p:spPr>
        <p:txBody>
          <a:bodyPr rtlCol="0" anchor="ctr"/>
          <a:lstStyle/>
          <a:p>
            <a:pPr algn="ctr"/>
            <a:endParaRPr lang="zh-TW" altLang="en-US">
              <a:latin typeface="Times New Roman" panose="02020603050405020304" pitchFamily="18" charset="0"/>
              <a:ea typeface="微軟正黑體" panose="020B0604030504040204" pitchFamily="34" charset="-120"/>
              <a:cs typeface="Times New Roman" panose="02020603050405020304" pitchFamily="18"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2104048488"/>
              </p:ext>
            </p:extLst>
          </p:nvPr>
        </p:nvGraphicFramePr>
        <p:xfrm>
          <a:off x="3128552" y="2281733"/>
          <a:ext cx="3311284" cy="3837152"/>
        </p:xfrm>
        <a:graphic>
          <a:graphicData uri="http://schemas.openxmlformats.org/drawingml/2006/table">
            <a:tbl>
              <a:tblPr bandRow="1">
                <a:tableStyleId>{5C22544A-7EE6-4342-B048-85BDC9FD1C3A}</a:tableStyleId>
              </a:tblPr>
              <a:tblGrid>
                <a:gridCol w="1688944">
                  <a:extLst>
                    <a:ext uri="{9D8B030D-6E8A-4147-A177-3AD203B41FA5}">
                      <a16:colId xmlns="" xmlns:a16="http://schemas.microsoft.com/office/drawing/2014/main" val="20000"/>
                    </a:ext>
                  </a:extLst>
                </a:gridCol>
                <a:gridCol w="1622340">
                  <a:extLst>
                    <a:ext uri="{9D8B030D-6E8A-4147-A177-3AD203B41FA5}">
                      <a16:colId xmlns="" xmlns:a16="http://schemas.microsoft.com/office/drawing/2014/main" val="20001"/>
                    </a:ext>
                  </a:extLst>
                </a:gridCol>
              </a:tblGrid>
              <a:tr h="388213">
                <a:tc>
                  <a:txBody>
                    <a:bodyPr/>
                    <a:lstStyle/>
                    <a:p>
                      <a:pPr algn="r"/>
                      <a:r>
                        <a:rPr lang="zh-TW" altLang="en-US" sz="1800" b="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高雄科技大學</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1800" b="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澎湖科技大學</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r h="388213">
                <a:tc>
                  <a:txBody>
                    <a:bodyPr/>
                    <a:lstStyle/>
                    <a:p>
                      <a:pPr algn="r"/>
                      <a:r>
                        <a:rPr lang="zh-TW" altLang="en-US" sz="1800" b="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高雄餐旅大學</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1800" b="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臺東專校</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388213">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1800" b="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臺南醫護專校</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1800" b="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美和科技大學</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388213">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中華醫事科大</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輔英科技大學</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388213">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正修科技大學</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南臺科技大學</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r h="388213">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慈惠醫護專校</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樹人醫護專校</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5"/>
                  </a:ext>
                </a:extLst>
              </a:tr>
              <a:tr h="388213">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敏惠醫護專校</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育英醫護專校</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6"/>
                  </a:ext>
                </a:extLst>
              </a:tr>
              <a:tr h="388213">
                <a:tc>
                  <a:txBody>
                    <a:bodyPr/>
                    <a:lstStyle/>
                    <a:p>
                      <a:pPr algn="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崇仁醫護專校</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smtClean="0">
                          <a:solidFill>
                            <a:schemeClr val="tx1"/>
                          </a:solidFill>
                          <a:latin typeface="標楷體" panose="03000509000000000000" pitchFamily="65" charset="-120"/>
                          <a:ea typeface="標楷體" panose="03000509000000000000" pitchFamily="65" charset="-120"/>
                        </a:rPr>
                        <a:t>嘉南藥理大學</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7"/>
                  </a:ext>
                </a:extLst>
              </a:tr>
              <a:tr h="19410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東方設計大學</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文藻外語大學</a:t>
                      </a:r>
                      <a:endParaRPr lang="zh-TW" altLang="en-US" sz="1800" dirty="0">
                        <a:solidFill>
                          <a:schemeClr val="tx1"/>
                        </a:solidFill>
                      </a:endParaRP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8"/>
                  </a:ext>
                </a:extLst>
              </a:tr>
              <a:tr h="19410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18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高苑科技大學</a:t>
                      </a:r>
                      <a:endPar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1800" dirty="0">
                        <a:solidFill>
                          <a:schemeClr val="tx1"/>
                        </a:solidFill>
                        <a:latin typeface="標楷體" panose="03000509000000000000" pitchFamily="65" charset="-120"/>
                        <a:ea typeface="標楷體" panose="03000509000000000000" pitchFamily="65" charset="-120"/>
                      </a:endParaRP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9"/>
                  </a:ext>
                </a:extLst>
              </a:tr>
            </a:tbl>
          </a:graphicData>
        </a:graphic>
      </p:graphicFrame>
      <p:sp>
        <p:nvSpPr>
          <p:cNvPr id="7" name="圓角矩形 6"/>
          <p:cNvSpPr/>
          <p:nvPr/>
        </p:nvSpPr>
        <p:spPr bwMode="auto">
          <a:xfrm>
            <a:off x="3059832" y="1514823"/>
            <a:ext cx="3448724" cy="576064"/>
          </a:xfrm>
          <a:prstGeom prst="roundRect">
            <a:avLst/>
          </a:prstGeom>
          <a:solidFill>
            <a:srgbClr val="FF8989"/>
          </a:solidFill>
          <a:ln w="38100">
            <a:noFill/>
            <a:round/>
            <a:headEnd/>
            <a:tailEnd type="triangle" w="med" len="med"/>
          </a:ln>
          <a:scene3d>
            <a:camera prst="orthographicFront"/>
            <a:lightRig rig="threePt" dir="t"/>
          </a:scene3d>
          <a:sp3d>
            <a:bevelT/>
          </a:sp3d>
        </p:spPr>
        <p:txBody>
          <a:bodyPr rtlCol="0" anchor="ctr"/>
          <a:lstStyle/>
          <a:p>
            <a:pPr algn="ctr"/>
            <a:r>
              <a:rPr lang="zh-TW" altLang="en-US" sz="2000" b="1" dirty="0" smtClean="0">
                <a:latin typeface="Times New Roman" panose="02020603050405020304" pitchFamily="18" charset="0"/>
                <a:ea typeface="微軟正黑體" panose="020B0604030504040204" pitchFamily="34" charset="-120"/>
                <a:cs typeface="Times New Roman" panose="02020603050405020304" pitchFamily="18" charset="0"/>
              </a:rPr>
              <a:t>南區</a:t>
            </a:r>
            <a:endParaRPr lang="zh-TW" altLang="en-US" sz="2000" b="1" dirty="0">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13" name="矩形 12"/>
          <p:cNvSpPr/>
          <p:nvPr/>
        </p:nvSpPr>
        <p:spPr>
          <a:xfrm>
            <a:off x="436013" y="643264"/>
            <a:ext cx="8241044" cy="523220"/>
          </a:xfrm>
          <a:prstGeom prst="rect">
            <a:avLst/>
          </a:prstGeom>
        </p:spPr>
        <p:txBody>
          <a:bodyPr wrap="square">
            <a:spAutoFit/>
          </a:bodyPr>
          <a:lstStyle/>
          <a:p>
            <a:pPr lvl="0" algn="ctr">
              <a:defRPr/>
            </a:pPr>
            <a:r>
              <a:rPr kumimoji="0" lang="en-US" altLang="zh-TW" sz="2800" b="1" dirty="0" smtClean="0">
                <a:solidFill>
                  <a:srgbClr val="333399"/>
                </a:solidFill>
                <a:latin typeface="Times New Roman" panose="02020603050405020304" pitchFamily="18" charset="0"/>
                <a:ea typeface="微軟正黑體" panose="020B0604030504040204" pitchFamily="34" charset="-120"/>
                <a:cs typeface="Times New Roman" panose="02020603050405020304" pitchFamily="18" charset="0"/>
              </a:rPr>
              <a:t>112</a:t>
            </a:r>
            <a:r>
              <a:rPr kumimoji="0" lang="zh-TW" altLang="en-US" sz="2800" b="1" dirty="0" smtClean="0">
                <a:solidFill>
                  <a:srgbClr val="333399"/>
                </a:solidFill>
                <a:latin typeface="Times New Roman" panose="02020603050405020304" pitchFamily="18" charset="0"/>
                <a:ea typeface="微軟正黑體" panose="020B0604030504040204" pitchFamily="34" charset="-120"/>
                <a:cs typeface="Times New Roman" panose="02020603050405020304" pitchFamily="18" charset="0"/>
              </a:rPr>
              <a:t>學年</a:t>
            </a:r>
            <a:r>
              <a:rPr kumimoji="0" lang="zh-TW" altLang="en-US" sz="2800" b="1" dirty="0">
                <a:solidFill>
                  <a:srgbClr val="333399"/>
                </a:solidFill>
                <a:latin typeface="Times New Roman" panose="02020603050405020304" pitchFamily="18" charset="0"/>
                <a:ea typeface="微軟正黑體" panose="020B0604030504040204" pitchFamily="34" charset="-120"/>
                <a:cs typeface="Times New Roman" panose="02020603050405020304" pitchFamily="18" charset="0"/>
              </a:rPr>
              <a:t>度</a:t>
            </a:r>
            <a:r>
              <a:rPr kumimoji="0" lang="zh-TW" altLang="en-US" sz="2800" b="1" dirty="0" smtClean="0">
                <a:solidFill>
                  <a:srgbClr val="333399"/>
                </a:solidFill>
                <a:latin typeface="Times New Roman" panose="02020603050405020304" pitchFamily="18" charset="0"/>
                <a:ea typeface="微軟正黑體" panose="020B0604030504040204" pitchFamily="34" charset="-120"/>
                <a:cs typeface="Times New Roman" panose="02020603050405020304" pitchFamily="18" charset="0"/>
              </a:rPr>
              <a:t>五專招生學校</a:t>
            </a:r>
            <a:endParaRPr kumimoji="0" lang="zh-TW" altLang="en-US" sz="2000" b="1" i="0" u="none" strike="noStrike" kern="1200" cap="none" spc="0" normalizeH="0" baseline="0" noProof="0" dirty="0">
              <a:ln>
                <a:noFill/>
              </a:ln>
              <a:solidFill>
                <a:srgbClr val="333399"/>
              </a:solidFill>
              <a:effectLst/>
              <a:uLnTx/>
              <a:uFillTx/>
              <a:latin typeface="Times New Roman" panose="02020603050405020304" pitchFamily="18" charset="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1297033085"/>
      </p:ext>
    </p:extLst>
  </p:cSld>
  <p:clrMapOvr>
    <a:masterClrMapping/>
  </p:clrMapOvr>
  <p:transition spd="slow">
    <p:push dir="u"/>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標題 1"/>
          <p:cNvSpPr>
            <a:spLocks noGrp="1"/>
          </p:cNvSpPr>
          <p:nvPr>
            <p:ph type="title"/>
          </p:nvPr>
        </p:nvSpPr>
        <p:spPr>
          <a:xfrm>
            <a:off x="2693988" y="544999"/>
            <a:ext cx="6571343" cy="1049235"/>
          </a:xfrm>
        </p:spPr>
        <p:txBody>
          <a:bodyPr/>
          <a:lstStyle/>
          <a:p>
            <a:pPr eaLnBrk="1" hangingPunct="1"/>
            <a:r>
              <a:rPr lang="zh-TW" altLang="en-US" b="1" dirty="0">
                <a:latin typeface="微軟正黑體" panose="020B0604030504040204" pitchFamily="34" charset="-120"/>
                <a:ea typeface="微軟正黑體" panose="020B0604030504040204" pitchFamily="34" charset="-120"/>
                <a:cs typeface="Arial Unicode MS" panose="020B0604020202020204" pitchFamily="34" charset="-120"/>
              </a:rPr>
              <a:t>五專招生管道說明</a:t>
            </a:r>
          </a:p>
        </p:txBody>
      </p:sp>
      <p:sp>
        <p:nvSpPr>
          <p:cNvPr id="25603" name="內容版面配置區 2"/>
          <p:cNvSpPr>
            <a:spLocks noGrp="1"/>
          </p:cNvSpPr>
          <p:nvPr>
            <p:ph idx="1"/>
          </p:nvPr>
        </p:nvSpPr>
        <p:spPr>
          <a:xfrm>
            <a:off x="457200" y="1340768"/>
            <a:ext cx="8435280" cy="5256212"/>
          </a:xfrm>
        </p:spPr>
        <p:txBody>
          <a:bodyPr>
            <a:normAutofit/>
          </a:bodyPr>
          <a:lstStyle/>
          <a:p>
            <a:pPr eaLnBrk="1" hangingPunct="1"/>
            <a:r>
              <a:rPr lang="zh-TW" altLang="en-US" sz="2800" dirty="0">
                <a:latin typeface="微軟正黑體" panose="020B0604030504040204" pitchFamily="34" charset="-120"/>
                <a:ea typeface="微軟正黑體" panose="020B0604030504040204" pitchFamily="34" charset="-120"/>
                <a:cs typeface="Arial Unicode MS" panose="020B0604020202020204" pitchFamily="34" charset="-120"/>
              </a:rPr>
              <a:t>有意願就讀五專之免試生共有</a:t>
            </a:r>
            <a:r>
              <a:rPr lang="en-US" altLang="zh-TW" b="1" dirty="0">
                <a:solidFill>
                  <a:srgbClr val="FF0000"/>
                </a:solidFill>
                <a:latin typeface="微軟正黑體" panose="020B0604030504040204" pitchFamily="34" charset="-120"/>
                <a:ea typeface="微軟正黑體" panose="020B0604030504040204" pitchFamily="34" charset="-120"/>
                <a:cs typeface="Arial Unicode MS" panose="020B0604020202020204" pitchFamily="34" charset="-120"/>
              </a:rPr>
              <a:t>3</a:t>
            </a:r>
            <a:r>
              <a:rPr lang="zh-TW" altLang="en-US" sz="2800" dirty="0">
                <a:latin typeface="微軟正黑體" panose="020B0604030504040204" pitchFamily="34" charset="-120"/>
                <a:ea typeface="微軟正黑體" panose="020B0604030504040204" pitchFamily="34" charset="-120"/>
                <a:cs typeface="Arial Unicode MS" panose="020B0604020202020204" pitchFamily="34" charset="-120"/>
              </a:rPr>
              <a:t>次機會，其中又以</a:t>
            </a:r>
            <a:r>
              <a:rPr lang="zh-TW" altLang="en-US" sz="2800" b="1" dirty="0">
                <a:solidFill>
                  <a:srgbClr val="FF0000"/>
                </a:solidFill>
                <a:latin typeface="微軟正黑體" panose="020B0604030504040204" pitchFamily="34" charset="-120"/>
                <a:ea typeface="微軟正黑體" panose="020B0604030504040204" pitchFamily="34" charset="-120"/>
                <a:cs typeface="Arial Unicode MS" panose="020B0604020202020204" pitchFamily="34" charset="-120"/>
              </a:rPr>
              <a:t>五專優先免試入學</a:t>
            </a:r>
            <a:r>
              <a:rPr lang="zh-TW" altLang="en-US" sz="2800" dirty="0">
                <a:latin typeface="微軟正黑體" panose="020B0604030504040204" pitchFamily="34" charset="-120"/>
                <a:ea typeface="微軟正黑體" panose="020B0604030504040204" pitchFamily="34" charset="-120"/>
                <a:cs typeface="Arial Unicode MS" panose="020B0604020202020204" pitchFamily="34" charset="-120"/>
              </a:rPr>
              <a:t>名額最多。</a:t>
            </a:r>
            <a:endParaRPr lang="en-US" altLang="zh-TW" sz="2800" dirty="0">
              <a:latin typeface="微軟正黑體" panose="020B0604030504040204" pitchFamily="34" charset="-120"/>
              <a:ea typeface="微軟正黑體" panose="020B0604030504040204" pitchFamily="34" charset="-120"/>
              <a:cs typeface="Arial Unicode MS" panose="020B0604020202020204" pitchFamily="34" charset="-120"/>
            </a:endParaRPr>
          </a:p>
          <a:p>
            <a:pPr eaLnBrk="1" hangingPunct="1"/>
            <a:endParaRPr lang="en-US" altLang="zh-TW" sz="3000" dirty="0">
              <a:latin typeface="標楷體" panose="03000509000000000000" pitchFamily="65" charset="-120"/>
              <a:cs typeface="Arial Unicode MS" panose="020B0604020202020204" pitchFamily="34" charset="-120"/>
            </a:endParaRPr>
          </a:p>
          <a:p>
            <a:pPr eaLnBrk="1" hangingPunct="1"/>
            <a:endParaRPr lang="en-US" altLang="zh-TW" sz="3000" dirty="0">
              <a:latin typeface="標楷體" panose="03000509000000000000" pitchFamily="65" charset="-120"/>
              <a:cs typeface="Arial Unicode MS" panose="020B0604020202020204" pitchFamily="34" charset="-120"/>
            </a:endParaRPr>
          </a:p>
          <a:p>
            <a:pPr eaLnBrk="1" hangingPunct="1"/>
            <a:endParaRPr lang="en-US" altLang="zh-TW" sz="3000" dirty="0">
              <a:latin typeface="標楷體" panose="03000509000000000000" pitchFamily="65" charset="-120"/>
              <a:cs typeface="Arial Unicode MS" panose="020B0604020202020204" pitchFamily="34" charset="-120"/>
            </a:endParaRPr>
          </a:p>
          <a:p>
            <a:pPr eaLnBrk="1" hangingPunct="1"/>
            <a:endParaRPr lang="en-US" altLang="zh-TW" sz="2400" dirty="0">
              <a:latin typeface="標楷體" panose="03000509000000000000" pitchFamily="65" charset="-120"/>
              <a:cs typeface="Arial Unicode MS" panose="020B0604020202020204" pitchFamily="34" charset="-120"/>
            </a:endParaRPr>
          </a:p>
          <a:p>
            <a:pPr eaLnBrk="1" hangingPunct="1"/>
            <a:r>
              <a:rPr lang="zh-TW" altLang="en-US" sz="2400" dirty="0">
                <a:latin typeface="微軟正黑體" panose="020B0604030504040204" pitchFamily="34" charset="-120"/>
                <a:ea typeface="微軟正黑體" panose="020B0604030504040204" pitchFamily="34" charset="-120"/>
                <a:cs typeface="Arial Unicode MS" panose="020B0604020202020204" pitchFamily="34" charset="-120"/>
              </a:rPr>
              <a:t>五專優先免試入學、聯合免試入學之</a:t>
            </a:r>
            <a:r>
              <a:rPr lang="zh-TW" altLang="en-US" sz="2400" dirty="0">
                <a:solidFill>
                  <a:srgbClr val="0000FF"/>
                </a:solidFill>
                <a:latin typeface="微軟正黑體" panose="020B0604030504040204" pitchFamily="34" charset="-120"/>
                <a:ea typeface="微軟正黑體" panose="020B0604030504040204" pitchFamily="34" charset="-120"/>
                <a:cs typeface="Arial Unicode MS" panose="020B0604020202020204" pitchFamily="34" charset="-120"/>
              </a:rPr>
              <a:t>「超額比序項目積分」採計</a:t>
            </a:r>
            <a:r>
              <a:rPr lang="zh-TW" altLang="en-US" sz="2400" dirty="0" smtClean="0">
                <a:solidFill>
                  <a:srgbClr val="0000FF"/>
                </a:solidFill>
                <a:latin typeface="微軟正黑體" panose="020B0604030504040204" pitchFamily="34" charset="-120"/>
                <a:ea typeface="微軟正黑體" panose="020B0604030504040204" pitchFamily="34" charset="-120"/>
                <a:cs typeface="Arial Unicode MS" panose="020B0604020202020204" pitchFamily="34" charset="-120"/>
              </a:rPr>
              <a:t>方式、「</a:t>
            </a:r>
            <a:r>
              <a:rPr lang="zh-TW" altLang="en-US" sz="2400" dirty="0">
                <a:solidFill>
                  <a:srgbClr val="0000FF"/>
                </a:solidFill>
                <a:latin typeface="微軟正黑體" panose="020B0604030504040204" pitchFamily="34" charset="-120"/>
                <a:ea typeface="微軟正黑體" panose="020B0604030504040204" pitchFamily="34" charset="-120"/>
                <a:cs typeface="Arial Unicode MS" panose="020B0604020202020204" pitchFamily="34" charset="-120"/>
              </a:rPr>
              <a:t>同分比序項目順序</a:t>
            </a:r>
            <a:r>
              <a:rPr lang="zh-TW" altLang="en-US" sz="2400" dirty="0" smtClean="0">
                <a:solidFill>
                  <a:srgbClr val="0000FF"/>
                </a:solidFill>
                <a:latin typeface="微軟正黑體" panose="020B0604030504040204" pitchFamily="34" charset="-120"/>
                <a:ea typeface="微軟正黑體" panose="020B0604030504040204" pitchFamily="34" charset="-120"/>
                <a:cs typeface="Arial Unicode MS" panose="020B0604020202020204" pitchFamily="34" charset="-120"/>
              </a:rPr>
              <a:t>」、</a:t>
            </a:r>
            <a:r>
              <a:rPr lang="zh-TW" altLang="en-US" sz="2400" dirty="0" smtClean="0">
                <a:latin typeface="微軟正黑體" panose="020B0604030504040204" pitchFamily="34" charset="-120"/>
                <a:ea typeface="微軟正黑體" panose="020B0604030504040204" pitchFamily="34" charset="-120"/>
                <a:cs typeface="Arial Unicode MS" panose="020B0604020202020204" pitchFamily="34" charset="-120"/>
              </a:rPr>
              <a:t>辦理</a:t>
            </a:r>
            <a:r>
              <a:rPr lang="zh-TW" altLang="en-US" sz="2400" dirty="0">
                <a:latin typeface="微軟正黑體" panose="020B0604030504040204" pitchFamily="34" charset="-120"/>
                <a:ea typeface="微軟正黑體" panose="020B0604030504040204" pitchFamily="34" charset="-120"/>
                <a:cs typeface="Arial Unicode MS" panose="020B0604020202020204" pitchFamily="34" charset="-120"/>
              </a:rPr>
              <a:t>方式、錄取</a:t>
            </a:r>
            <a:r>
              <a:rPr lang="zh-TW" altLang="en-US" sz="2400" dirty="0" smtClean="0">
                <a:latin typeface="微軟正黑體" panose="020B0604030504040204" pitchFamily="34" charset="-120"/>
                <a:ea typeface="微軟正黑體" panose="020B0604030504040204" pitchFamily="34" charset="-120"/>
                <a:cs typeface="Arial Unicode MS" panose="020B0604020202020204" pitchFamily="34" charset="-120"/>
              </a:rPr>
              <a:t>方式等皆</a:t>
            </a:r>
            <a:r>
              <a:rPr lang="zh-TW" altLang="en-US" sz="2400" dirty="0">
                <a:latin typeface="微軟正黑體" panose="020B0604030504040204" pitchFamily="34" charset="-120"/>
                <a:ea typeface="微軟正黑體" panose="020B0604030504040204" pitchFamily="34" charset="-120"/>
                <a:cs typeface="Arial Unicode MS" panose="020B0604020202020204" pitchFamily="34" charset="-120"/>
              </a:rPr>
              <a:t>有所不同，請報名學生務必注意。</a:t>
            </a:r>
            <a:endParaRPr lang="en-US" altLang="zh-TW" sz="2400" dirty="0">
              <a:latin typeface="微軟正黑體" panose="020B0604030504040204" pitchFamily="34" charset="-120"/>
              <a:ea typeface="微軟正黑體" panose="020B0604030504040204" pitchFamily="34" charset="-120"/>
              <a:cs typeface="Arial Unicode MS" panose="020B0604020202020204" pitchFamily="34" charset="-120"/>
            </a:endParaRPr>
          </a:p>
        </p:txBody>
      </p:sp>
      <p:pic>
        <p:nvPicPr>
          <p:cNvPr id="25604" name="圖片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3648" y="2717774"/>
            <a:ext cx="1791888" cy="1828457"/>
          </a:xfrm>
          <a:prstGeom prst="rect">
            <a:avLst/>
          </a:prstGeom>
        </p:spPr>
      </p:pic>
      <p:pic>
        <p:nvPicPr>
          <p:cNvPr id="3" name="圖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28700" y="2693043"/>
            <a:ext cx="1840360" cy="1877918"/>
          </a:xfrm>
          <a:prstGeom prst="rect">
            <a:avLst/>
          </a:prstGeom>
        </p:spPr>
      </p:pic>
      <p:pic>
        <p:nvPicPr>
          <p:cNvPr id="4" name="圖片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02224" y="2680525"/>
            <a:ext cx="1864896" cy="1902955"/>
          </a:xfrm>
          <a:prstGeom prst="rect">
            <a:avLst/>
          </a:prstGeom>
        </p:spPr>
      </p:pic>
      <p:sp>
        <p:nvSpPr>
          <p:cNvPr id="5" name="文字方塊 4"/>
          <p:cNvSpPr txBox="1"/>
          <p:nvPr/>
        </p:nvSpPr>
        <p:spPr>
          <a:xfrm>
            <a:off x="2299592" y="3890888"/>
            <a:ext cx="753244" cy="369332"/>
          </a:xfrm>
          <a:prstGeom prst="rect">
            <a:avLst/>
          </a:prstGeom>
          <a:noFill/>
        </p:spPr>
        <p:txBody>
          <a:bodyPr wrap="square" rtlCol="0">
            <a:spAutoFit/>
          </a:bodyPr>
          <a:lstStyle/>
          <a:p>
            <a:pPr algn="ctr"/>
            <a:r>
              <a:rPr lang="zh-TW" altLang="en-US" dirty="0">
                <a:latin typeface="標楷體" panose="03000509000000000000" pitchFamily="65" charset="-120"/>
                <a:ea typeface="標楷體" panose="03000509000000000000" pitchFamily="65" charset="-120"/>
              </a:rPr>
              <a:t>優免</a:t>
            </a:r>
          </a:p>
        </p:txBody>
      </p:sp>
      <p:sp>
        <p:nvSpPr>
          <p:cNvPr id="9" name="文字方塊 8"/>
          <p:cNvSpPr txBox="1"/>
          <p:nvPr/>
        </p:nvSpPr>
        <p:spPr>
          <a:xfrm>
            <a:off x="4748880" y="3890888"/>
            <a:ext cx="753244" cy="369332"/>
          </a:xfrm>
          <a:prstGeom prst="rect">
            <a:avLst/>
          </a:prstGeom>
          <a:noFill/>
        </p:spPr>
        <p:txBody>
          <a:bodyPr wrap="square" rtlCol="0">
            <a:spAutoFit/>
          </a:bodyPr>
          <a:lstStyle/>
          <a:p>
            <a:pPr algn="ctr"/>
            <a:r>
              <a:rPr lang="zh-TW" altLang="en-US" dirty="0">
                <a:latin typeface="標楷體" panose="03000509000000000000" pitchFamily="65" charset="-120"/>
                <a:ea typeface="標楷體" panose="03000509000000000000" pitchFamily="65" charset="-120"/>
              </a:rPr>
              <a:t>聯免</a:t>
            </a:r>
          </a:p>
        </p:txBody>
      </p:sp>
      <p:sp>
        <p:nvSpPr>
          <p:cNvPr id="10" name="文字方塊 9"/>
          <p:cNvSpPr txBox="1"/>
          <p:nvPr/>
        </p:nvSpPr>
        <p:spPr>
          <a:xfrm>
            <a:off x="7219640" y="3890888"/>
            <a:ext cx="753244" cy="369332"/>
          </a:xfrm>
          <a:prstGeom prst="rect">
            <a:avLst/>
          </a:prstGeom>
          <a:noFill/>
        </p:spPr>
        <p:txBody>
          <a:bodyPr wrap="square" rtlCol="0">
            <a:spAutoFit/>
          </a:bodyPr>
          <a:lstStyle/>
          <a:p>
            <a:pPr algn="ctr"/>
            <a:r>
              <a:rPr lang="zh-TW" altLang="en-US" dirty="0">
                <a:latin typeface="標楷體" panose="03000509000000000000" pitchFamily="65" charset="-120"/>
                <a:ea typeface="標楷體" panose="03000509000000000000" pitchFamily="65" charset="-120"/>
              </a:rPr>
              <a:t>續招</a:t>
            </a:r>
          </a:p>
        </p:txBody>
      </p:sp>
    </p:spTree>
    <p:extLst>
      <p:ext uri="{BB962C8B-B14F-4D97-AF65-F5344CB8AC3E}">
        <p14:creationId xmlns:p14="http://schemas.microsoft.com/office/powerpoint/2010/main" val="798781096"/>
      </p:ext>
    </p:extLst>
  </p:cSld>
  <p:clrMapOvr>
    <a:masterClrMapping/>
  </p:clrMapOvr>
  <p:transition spd="slow">
    <p:push dir="u"/>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a:extLst>
              <a:ext uri="{FF2B5EF4-FFF2-40B4-BE49-F238E27FC236}"/>
            </a:extLst>
          </p:cNvPr>
          <p:cNvGraphicFramePr>
            <a:graphicFrameLocks noGrp="1"/>
          </p:cNvGraphicFramePr>
          <p:nvPr>
            <p:extLst/>
          </p:nvPr>
        </p:nvGraphicFramePr>
        <p:xfrm>
          <a:off x="95442" y="798153"/>
          <a:ext cx="8953500" cy="4489934"/>
        </p:xfrm>
        <a:graphic>
          <a:graphicData uri="http://schemas.openxmlformats.org/drawingml/2006/table">
            <a:tbl>
              <a:tblPr firstRow="1" bandRow="1">
                <a:tableStyleId>{5C22544A-7EE6-4342-B048-85BDC9FD1C3A}</a:tableStyleId>
              </a:tblPr>
              <a:tblGrid>
                <a:gridCol w="976965">
                  <a:extLst>
                    <a:ext uri="{9D8B030D-6E8A-4147-A177-3AD203B41FA5}"/>
                  </a:extLst>
                </a:gridCol>
                <a:gridCol w="1267345">
                  <a:extLst>
                    <a:ext uri="{9D8B030D-6E8A-4147-A177-3AD203B41FA5}"/>
                  </a:extLst>
                </a:gridCol>
                <a:gridCol w="504056">
                  <a:extLst>
                    <a:ext uri="{9D8B030D-6E8A-4147-A177-3AD203B41FA5}"/>
                  </a:extLst>
                </a:gridCol>
                <a:gridCol w="576064">
                  <a:extLst>
                    <a:ext uri="{9D8B030D-6E8A-4147-A177-3AD203B41FA5}"/>
                  </a:extLst>
                </a:gridCol>
                <a:gridCol w="5629070">
                  <a:extLst>
                    <a:ext uri="{9D8B030D-6E8A-4147-A177-3AD203B41FA5}"/>
                  </a:extLst>
                </a:gridCol>
              </a:tblGrid>
              <a:tr h="385582">
                <a:tc gridSpan="2">
                  <a:txBody>
                    <a:bodyPr/>
                    <a:lstStyle/>
                    <a:p>
                      <a:pPr algn="ctr"/>
                      <a:r>
                        <a:rPr lang="zh-TW" altLang="en-US" sz="1800" b="0" i="0" u="none" strike="noStrike" kern="1200" baseline="0" dirty="0" smtClean="0">
                          <a:solidFill>
                            <a:schemeClr val="dk1"/>
                          </a:solidFill>
                          <a:effectLst>
                            <a:glow rad="127000">
                              <a:schemeClr val="bg1">
                                <a:alpha val="95000"/>
                              </a:schemeClr>
                            </a:glow>
                          </a:effectLst>
                          <a:latin typeface="標楷體" pitchFamily="65" charset="-120"/>
                          <a:ea typeface="標楷體" pitchFamily="65" charset="-120"/>
                          <a:cs typeface="+mn-cs"/>
                        </a:rPr>
                        <a:t>積分</a:t>
                      </a:r>
                      <a:r>
                        <a:rPr lang="zh-TW" altLang="en-US" sz="1800" b="0" i="0" u="none" strike="noStrike" kern="1200" baseline="0" dirty="0">
                          <a:solidFill>
                            <a:schemeClr val="dk1"/>
                          </a:solidFill>
                          <a:effectLst>
                            <a:glow rad="127000">
                              <a:schemeClr val="bg1">
                                <a:alpha val="95000"/>
                              </a:schemeClr>
                            </a:glow>
                          </a:effectLst>
                          <a:latin typeface="標楷體" pitchFamily="65" charset="-120"/>
                          <a:ea typeface="標楷體" pitchFamily="65" charset="-120"/>
                          <a:cs typeface="+mn-cs"/>
                        </a:rPr>
                        <a:t>採計</a:t>
                      </a:r>
                      <a:r>
                        <a:rPr lang="zh-TW" altLang="en-US" sz="1800" b="0" i="0" u="none" strike="noStrike" kern="1200" baseline="0" dirty="0" smtClean="0">
                          <a:solidFill>
                            <a:schemeClr val="dk1"/>
                          </a:solidFill>
                          <a:effectLst>
                            <a:glow rad="127000">
                              <a:schemeClr val="bg1">
                                <a:alpha val="95000"/>
                              </a:schemeClr>
                            </a:glow>
                          </a:effectLst>
                          <a:latin typeface="標楷體" pitchFamily="65" charset="-120"/>
                          <a:ea typeface="標楷體" pitchFamily="65" charset="-120"/>
                          <a:cs typeface="+mn-cs"/>
                        </a:rPr>
                        <a:t>項目</a:t>
                      </a:r>
                      <a:endParaRPr lang="zh-TW" altLang="en-US" sz="1800" b="0" i="0" u="none" strike="noStrike" kern="1200" baseline="0" dirty="0">
                        <a:solidFill>
                          <a:schemeClr val="dk1"/>
                        </a:solidFill>
                        <a:effectLst>
                          <a:glow rad="127000">
                            <a:schemeClr val="bg1">
                              <a:alpha val="95000"/>
                            </a:schemeClr>
                          </a:glow>
                        </a:effectLst>
                        <a:latin typeface="標楷體" pitchFamily="65" charset="-120"/>
                        <a:ea typeface="標楷體" pitchFamily="65" charset="-120"/>
                        <a:cs typeface="+mn-cs"/>
                      </a:endParaRPr>
                    </a:p>
                  </a:txBody>
                  <a:tcPr marL="68580" marR="68580" anchor="ctr">
                    <a:lnB w="12700" cap="flat" cmpd="sng" algn="ctr">
                      <a:solidFill>
                        <a:schemeClr val="tx1"/>
                      </a:solidFill>
                      <a:prstDash val="solid"/>
                      <a:round/>
                      <a:headEnd type="none" w="med" len="med"/>
                      <a:tailEnd type="none" w="med" len="med"/>
                    </a:lnB>
                    <a:solidFill>
                      <a:schemeClr val="accent2"/>
                    </a:solidFill>
                  </a:tcPr>
                </a:tc>
                <a:tc hMerge="1">
                  <a:txBody>
                    <a:bodyPr/>
                    <a:lstStyle/>
                    <a:p>
                      <a:pPr algn="ctr"/>
                      <a:endParaRPr lang="zh-TW" altLang="en-US" sz="2400" dirty="0">
                        <a:latin typeface="標楷體" panose="03000509000000000000" pitchFamily="65" charset="-120"/>
                        <a:ea typeface="標楷體" panose="03000509000000000000" pitchFamily="65" charset="-120"/>
                      </a:endParaRPr>
                    </a:p>
                  </a:txBody>
                  <a:tcPr anchor="ctr">
                    <a:lnB w="12700" cap="flat" cmpd="sng" algn="ctr">
                      <a:solidFill>
                        <a:schemeClr val="tx1"/>
                      </a:solidFill>
                      <a:prstDash val="solid"/>
                      <a:round/>
                      <a:headEnd type="none" w="med" len="med"/>
                      <a:tailEnd type="none" w="med" len="med"/>
                    </a:lnB>
                    <a:solidFill>
                      <a:schemeClr val="accent2"/>
                    </a:solidFill>
                  </a:tcPr>
                </a:tc>
                <a:tc gridSpan="2">
                  <a:txBody>
                    <a:bodyPr/>
                    <a:lstStyle/>
                    <a:p>
                      <a:pPr algn="ctr"/>
                      <a:r>
                        <a:rPr lang="zh-TW" altLang="en-US" sz="1800" b="0" i="0" u="none" strike="noStrike" kern="1200" baseline="0" dirty="0" smtClean="0">
                          <a:solidFill>
                            <a:schemeClr val="dk1"/>
                          </a:solidFill>
                          <a:effectLst>
                            <a:glow rad="127000">
                              <a:schemeClr val="bg1">
                                <a:alpha val="95000"/>
                              </a:schemeClr>
                            </a:glow>
                          </a:effectLst>
                          <a:latin typeface="標楷體" pitchFamily="65" charset="-120"/>
                          <a:ea typeface="標楷體" pitchFamily="65" charset="-120"/>
                          <a:cs typeface="+mn-cs"/>
                        </a:rPr>
                        <a:t>積分上限</a:t>
                      </a:r>
                      <a:endParaRPr lang="zh-TW" altLang="en-US" sz="1800" b="0" i="0" u="none" strike="noStrike" kern="1200" baseline="0" dirty="0">
                        <a:solidFill>
                          <a:schemeClr val="dk1"/>
                        </a:solidFill>
                        <a:effectLst>
                          <a:glow rad="127000">
                            <a:schemeClr val="bg1">
                              <a:alpha val="95000"/>
                            </a:schemeClr>
                          </a:glow>
                        </a:effectLst>
                        <a:latin typeface="標楷體" pitchFamily="65" charset="-120"/>
                        <a:ea typeface="標楷體" pitchFamily="65" charset="-120"/>
                        <a:cs typeface="+mn-cs"/>
                      </a:endParaRPr>
                    </a:p>
                  </a:txBody>
                  <a:tcPr marL="68580" marR="68580" anchor="ctr">
                    <a:lnB w="12700" cap="flat" cmpd="sng" algn="ctr">
                      <a:solidFill>
                        <a:schemeClr val="tx1"/>
                      </a:solidFill>
                      <a:prstDash val="solid"/>
                      <a:round/>
                      <a:headEnd type="none" w="med" len="med"/>
                      <a:tailEnd type="none" w="med" len="med"/>
                    </a:lnB>
                    <a:solidFill>
                      <a:schemeClr val="accent2"/>
                    </a:solidFill>
                  </a:tcPr>
                </a:tc>
                <a:tc hMerge="1">
                  <a:txBody>
                    <a:bodyPr/>
                    <a:lstStyle/>
                    <a:p>
                      <a:pPr algn="ctr"/>
                      <a:endParaRPr lang="zh-TW" altLang="en-US" dirty="0"/>
                    </a:p>
                  </a:txBody>
                  <a:tcPr anchor="ctr">
                    <a:lnB w="12700" cap="flat" cmpd="sng" algn="ctr">
                      <a:solidFill>
                        <a:schemeClr val="tx1"/>
                      </a:solidFill>
                      <a:prstDash val="solid"/>
                      <a:round/>
                      <a:headEnd type="none" w="med" len="med"/>
                      <a:tailEnd type="none" w="med" len="med"/>
                    </a:lnB>
                    <a:solidFill>
                      <a:schemeClr val="accent2"/>
                    </a:solidFill>
                  </a:tcPr>
                </a:tc>
                <a:tc>
                  <a:txBody>
                    <a:bodyPr/>
                    <a:lstStyle/>
                    <a:p>
                      <a:pPr algn="ctr"/>
                      <a:r>
                        <a:rPr lang="zh-TW" altLang="en-US" sz="1800" b="0" i="0" u="none" strike="noStrike" kern="1200" baseline="0" dirty="0" smtClean="0">
                          <a:solidFill>
                            <a:schemeClr val="dk1"/>
                          </a:solidFill>
                          <a:effectLst>
                            <a:glow rad="127000">
                              <a:schemeClr val="bg1">
                                <a:alpha val="95000"/>
                              </a:schemeClr>
                            </a:glow>
                          </a:effectLst>
                          <a:latin typeface="標楷體" pitchFamily="65" charset="-120"/>
                          <a:ea typeface="標楷體" pitchFamily="65" charset="-120"/>
                          <a:cs typeface="+mn-cs"/>
                        </a:rPr>
                        <a:t>積分</a:t>
                      </a:r>
                      <a:r>
                        <a:rPr lang="zh-TW" altLang="en-US" sz="1800" b="0" i="0" u="none" strike="noStrike" kern="1200" baseline="0" dirty="0">
                          <a:solidFill>
                            <a:schemeClr val="dk1"/>
                          </a:solidFill>
                          <a:effectLst>
                            <a:glow rad="127000">
                              <a:schemeClr val="bg1">
                                <a:alpha val="95000"/>
                              </a:schemeClr>
                            </a:glow>
                          </a:effectLst>
                          <a:latin typeface="標楷體" pitchFamily="65" charset="-120"/>
                          <a:ea typeface="標楷體" pitchFamily="65" charset="-120"/>
                          <a:cs typeface="+mn-cs"/>
                        </a:rPr>
                        <a:t>採計項目</a:t>
                      </a:r>
                      <a:r>
                        <a:rPr lang="zh-TW" altLang="en-US" sz="1800" b="0" i="0" u="none" strike="noStrike" kern="1200" baseline="0" dirty="0" smtClean="0">
                          <a:solidFill>
                            <a:schemeClr val="dk1"/>
                          </a:solidFill>
                          <a:effectLst>
                            <a:glow rad="127000">
                              <a:schemeClr val="bg1">
                                <a:alpha val="95000"/>
                              </a:schemeClr>
                            </a:glow>
                          </a:effectLst>
                          <a:latin typeface="標楷體" pitchFamily="65" charset="-120"/>
                          <a:ea typeface="標楷體" pitchFamily="65" charset="-120"/>
                          <a:cs typeface="+mn-cs"/>
                        </a:rPr>
                        <a:t>說明</a:t>
                      </a:r>
                      <a:endParaRPr lang="zh-TW" altLang="en-US" sz="1800" b="0" i="0" u="none" strike="noStrike" kern="1200" baseline="0" dirty="0">
                        <a:solidFill>
                          <a:schemeClr val="dk1"/>
                        </a:solidFill>
                        <a:effectLst>
                          <a:glow rad="127000">
                            <a:schemeClr val="bg1">
                              <a:alpha val="95000"/>
                            </a:schemeClr>
                          </a:glow>
                        </a:effectLst>
                        <a:latin typeface="標楷體" pitchFamily="65" charset="-120"/>
                        <a:ea typeface="標楷體" pitchFamily="65" charset="-120"/>
                        <a:cs typeface="+mn-cs"/>
                      </a:endParaRPr>
                    </a:p>
                  </a:txBody>
                  <a:tcPr marL="68580" marR="68580" anchor="ctr">
                    <a:lnB w="12700" cap="flat" cmpd="sng" algn="ctr">
                      <a:solidFill>
                        <a:schemeClr val="tx1"/>
                      </a:solidFill>
                      <a:prstDash val="solid"/>
                      <a:round/>
                      <a:headEnd type="none" w="med" len="med"/>
                      <a:tailEnd type="none" w="med" len="med"/>
                    </a:lnB>
                    <a:solidFill>
                      <a:schemeClr val="accent2"/>
                    </a:solidFill>
                  </a:tcPr>
                </a:tc>
                <a:extLst>
                  <a:ext uri="{0D108BD9-81ED-4DB2-BD59-A6C34878D82A}"/>
                </a:extLst>
              </a:tr>
              <a:tr h="683057">
                <a:tc gridSpan="2">
                  <a:txBody>
                    <a:bodyPr/>
                    <a:lstStyle/>
                    <a:p>
                      <a:pPr algn="l">
                        <a:lnSpc>
                          <a:spcPct val="100000"/>
                        </a:lnSpc>
                      </a:pPr>
                      <a:r>
                        <a:rPr lang="zh-TW" altLang="en-US" sz="2100" b="1" i="0" u="none" strike="noStrike" kern="1200" baseline="0" dirty="0" smtClean="0">
                          <a:solidFill>
                            <a:schemeClr val="dk1"/>
                          </a:solidFill>
                          <a:latin typeface="Book Antiqua" pitchFamily="18" charset="0"/>
                          <a:ea typeface="標楷體" pitchFamily="65" charset="-120"/>
                          <a:cs typeface="+mn-cs"/>
                        </a:rPr>
                        <a:t>志願</a:t>
                      </a:r>
                      <a:r>
                        <a:rPr lang="zh-TW" altLang="en-US" sz="2100" b="1" i="0" u="none" strike="noStrike" kern="1200" baseline="0" dirty="0">
                          <a:solidFill>
                            <a:schemeClr val="dk1"/>
                          </a:solidFill>
                          <a:latin typeface="Book Antiqua" pitchFamily="18" charset="0"/>
                          <a:ea typeface="標楷體" pitchFamily="65" charset="-120"/>
                          <a:cs typeface="+mn-cs"/>
                        </a:rPr>
                        <a:t>序 </a:t>
                      </a:r>
                      <a:r>
                        <a:rPr lang="en-US" altLang="zh-TW" sz="2100" b="1" i="0" u="none" strike="noStrike" kern="1200" baseline="0" dirty="0">
                          <a:solidFill>
                            <a:schemeClr val="dk1"/>
                          </a:solidFill>
                          <a:latin typeface="Book Antiqua" pitchFamily="18" charset="0"/>
                          <a:ea typeface="標楷體" pitchFamily="65" charset="-120"/>
                          <a:cs typeface="+mn-cs"/>
                        </a:rPr>
                        <a:t>(1~30)</a:t>
                      </a:r>
                      <a:endParaRPr lang="zh-TW" altLang="en-US" sz="2100" b="1" dirty="0">
                        <a:latin typeface="Book Antiqua" pitchFamily="18" charset="0"/>
                        <a:ea typeface="標楷體"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pPr algn="l">
                        <a:lnSpc>
                          <a:spcPts val="2200"/>
                        </a:lnSpc>
                      </a:pPr>
                      <a:endParaRPr lang="zh-TW" altLang="en-US" sz="2000" dirty="0">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marL="0" algn="ctr" defTabSz="914400" rtl="0" eaLnBrk="1" latinLnBrk="0" hangingPunct="1">
                        <a:lnSpc>
                          <a:spcPct val="100000"/>
                        </a:lnSpc>
                      </a:pPr>
                      <a:r>
                        <a:rPr lang="en-US" altLang="zh-TW" sz="2100" b="1" kern="1200" dirty="0" smtClean="0">
                          <a:solidFill>
                            <a:srgbClr val="C00000"/>
                          </a:solidFill>
                          <a:effectLst>
                            <a:glow rad="127000">
                              <a:schemeClr val="bg1">
                                <a:alpha val="95000"/>
                              </a:schemeClr>
                            </a:glow>
                          </a:effectLst>
                          <a:latin typeface="Book Antiqua" panose="02040602050305030304" pitchFamily="18" charset="0"/>
                          <a:ea typeface="華康儷楷書" panose="03000509000000000000" pitchFamily="65" charset="-120"/>
                          <a:cs typeface="+mn-cs"/>
                        </a:rPr>
                        <a:t>26</a:t>
                      </a:r>
                      <a:endParaRPr lang="zh-TW" altLang="en-US" sz="2100" b="1" kern="1200" dirty="0">
                        <a:solidFill>
                          <a:srgbClr val="C00000"/>
                        </a:solidFill>
                        <a:effectLst>
                          <a:glow rad="127000">
                            <a:schemeClr val="bg1">
                              <a:alpha val="95000"/>
                            </a:schemeClr>
                          </a:glow>
                        </a:effectLst>
                        <a:latin typeface="Book Antiqua" panose="02040602050305030304" pitchFamily="18" charset="0"/>
                        <a:ea typeface="華康儷楷書" panose="03000509000000000000" pitchFamily="65" charset="-120"/>
                        <a:cs typeface="+mn-cs"/>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pPr algn="ctr"/>
                      <a:endParaRPr lang="zh-TW"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800"/>
                        </a:lnSpc>
                      </a:pPr>
                      <a:r>
                        <a:rPr lang="zh-TW" altLang="en-US" sz="1800" b="0" i="0" u="none" strike="noStrike" kern="1200" baseline="0" dirty="0" smtClean="0">
                          <a:solidFill>
                            <a:schemeClr val="dk1"/>
                          </a:solidFill>
                          <a:latin typeface="Book Antiqua" pitchFamily="18" charset="0"/>
                          <a:ea typeface="標楷體" pitchFamily="65" charset="-120"/>
                          <a:cs typeface="+mn-cs"/>
                        </a:rPr>
                        <a:t>每五志願為一群： 第</a:t>
                      </a:r>
                      <a:r>
                        <a:rPr lang="en-US" altLang="zh-TW" sz="1800" b="0" i="0" u="none" strike="noStrike" kern="1200" baseline="0" dirty="0" smtClean="0">
                          <a:solidFill>
                            <a:schemeClr val="dk1"/>
                          </a:solidFill>
                          <a:latin typeface="Book Antiqua" pitchFamily="18" charset="0"/>
                          <a:ea typeface="標楷體" pitchFamily="65" charset="-120"/>
                          <a:cs typeface="+mn-cs"/>
                        </a:rPr>
                        <a:t>1-</a:t>
                      </a:r>
                      <a:r>
                        <a:rPr lang="zh-TW" altLang="en-US" sz="1800" b="0" i="0" u="none" strike="noStrike" kern="1200" baseline="0" dirty="0" smtClean="0">
                          <a:solidFill>
                            <a:schemeClr val="dk1"/>
                          </a:solidFill>
                          <a:latin typeface="Book Antiqua" pitchFamily="18" charset="0"/>
                          <a:ea typeface="標楷體" pitchFamily="65" charset="-120"/>
                          <a:cs typeface="+mn-cs"/>
                        </a:rPr>
                        <a:t>第</a:t>
                      </a:r>
                      <a:r>
                        <a:rPr lang="en-US" altLang="zh-TW" sz="1800" b="0" i="0" u="none" strike="noStrike" kern="1200" baseline="0" dirty="0" smtClean="0">
                          <a:solidFill>
                            <a:schemeClr val="dk1"/>
                          </a:solidFill>
                          <a:latin typeface="Book Antiqua" pitchFamily="18" charset="0"/>
                          <a:ea typeface="標楷體" pitchFamily="65" charset="-120"/>
                          <a:cs typeface="+mn-cs"/>
                        </a:rPr>
                        <a:t>5</a:t>
                      </a:r>
                      <a:r>
                        <a:rPr lang="zh-TW" altLang="en-US" sz="1800" b="0" i="0" u="none" strike="noStrike" kern="1200" baseline="0" dirty="0" smtClean="0">
                          <a:solidFill>
                            <a:schemeClr val="dk1"/>
                          </a:solidFill>
                          <a:latin typeface="Book Antiqua" pitchFamily="18" charset="0"/>
                          <a:ea typeface="標楷體" pitchFamily="65" charset="-120"/>
                          <a:cs typeface="+mn-cs"/>
                        </a:rPr>
                        <a:t>志願：</a:t>
                      </a:r>
                      <a:r>
                        <a:rPr lang="en-US" altLang="zh-TW" sz="1800" b="0" i="0" u="none" strike="noStrike" kern="1200" baseline="0" dirty="0" smtClean="0">
                          <a:solidFill>
                            <a:srgbClr val="FF0000"/>
                          </a:solidFill>
                          <a:latin typeface="Book Antiqua" pitchFamily="18" charset="0"/>
                          <a:ea typeface="標楷體" pitchFamily="65" charset="-120"/>
                          <a:cs typeface="+mn-cs"/>
                        </a:rPr>
                        <a:t>26</a:t>
                      </a:r>
                      <a:r>
                        <a:rPr lang="zh-TW" altLang="en-US" sz="1800" b="0" i="0" u="none" strike="noStrike" kern="1200" baseline="0" dirty="0" smtClean="0">
                          <a:solidFill>
                            <a:srgbClr val="FF0000"/>
                          </a:solidFill>
                          <a:latin typeface="Book Antiqua" pitchFamily="18" charset="0"/>
                          <a:ea typeface="標楷體" pitchFamily="65" charset="-120"/>
                          <a:cs typeface="+mn-cs"/>
                        </a:rPr>
                        <a:t>分</a:t>
                      </a:r>
                      <a:r>
                        <a:rPr lang="zh-TW" altLang="en-US" sz="1800" b="0" i="0" u="none" strike="noStrike" kern="1200" baseline="0" dirty="0" smtClean="0">
                          <a:solidFill>
                            <a:schemeClr val="dk1"/>
                          </a:solidFill>
                          <a:latin typeface="Book Antiqua" pitchFamily="18" charset="0"/>
                          <a:ea typeface="標楷體" pitchFamily="65" charset="-120"/>
                          <a:cs typeface="+mn-cs"/>
                        </a:rPr>
                        <a:t>、第</a:t>
                      </a:r>
                      <a:r>
                        <a:rPr lang="en-US" altLang="zh-TW" sz="1800" b="0" i="0" u="none" strike="noStrike" kern="1200" baseline="0" dirty="0" smtClean="0">
                          <a:solidFill>
                            <a:schemeClr val="dk1"/>
                          </a:solidFill>
                          <a:latin typeface="Book Antiqua" pitchFamily="18" charset="0"/>
                          <a:ea typeface="標楷體" pitchFamily="65" charset="-120"/>
                          <a:cs typeface="+mn-cs"/>
                        </a:rPr>
                        <a:t>6-</a:t>
                      </a:r>
                      <a:r>
                        <a:rPr lang="zh-TW" altLang="en-US" sz="1800" b="0" i="0" u="none" strike="noStrike" kern="1200" baseline="0" dirty="0" smtClean="0">
                          <a:solidFill>
                            <a:schemeClr val="dk1"/>
                          </a:solidFill>
                          <a:latin typeface="Book Antiqua" pitchFamily="18" charset="0"/>
                          <a:ea typeface="標楷體" pitchFamily="65" charset="-120"/>
                          <a:cs typeface="+mn-cs"/>
                        </a:rPr>
                        <a:t>第</a:t>
                      </a:r>
                      <a:r>
                        <a:rPr lang="en-US" altLang="zh-TW" sz="1800" b="0" i="0" u="none" strike="noStrike" kern="1200" baseline="0" dirty="0" smtClean="0">
                          <a:solidFill>
                            <a:schemeClr val="dk1"/>
                          </a:solidFill>
                          <a:latin typeface="Book Antiqua" pitchFamily="18" charset="0"/>
                          <a:ea typeface="標楷體" pitchFamily="65" charset="-120"/>
                          <a:cs typeface="+mn-cs"/>
                        </a:rPr>
                        <a:t>10</a:t>
                      </a:r>
                      <a:r>
                        <a:rPr lang="zh-TW" altLang="en-US" sz="1800" b="0" i="0" u="none" strike="noStrike" kern="1200" baseline="0" dirty="0" smtClean="0">
                          <a:solidFill>
                            <a:schemeClr val="dk1"/>
                          </a:solidFill>
                          <a:latin typeface="Book Antiqua" pitchFamily="18" charset="0"/>
                          <a:ea typeface="標楷體" pitchFamily="65" charset="-120"/>
                          <a:cs typeface="+mn-cs"/>
                        </a:rPr>
                        <a:t>志願：</a:t>
                      </a:r>
                      <a:r>
                        <a:rPr lang="en-US" altLang="zh-TW" sz="1800" b="0" i="0" u="none" strike="noStrike" kern="1200" baseline="0" dirty="0" smtClean="0">
                          <a:solidFill>
                            <a:srgbClr val="FF0000"/>
                          </a:solidFill>
                          <a:latin typeface="Book Antiqua" pitchFamily="18" charset="0"/>
                          <a:ea typeface="標楷體" pitchFamily="65" charset="-120"/>
                          <a:cs typeface="+mn-cs"/>
                        </a:rPr>
                        <a:t>25</a:t>
                      </a:r>
                      <a:r>
                        <a:rPr lang="zh-TW" altLang="en-US" sz="1800" b="0" i="0" u="none" strike="noStrike" kern="1200" baseline="0" dirty="0" smtClean="0">
                          <a:solidFill>
                            <a:srgbClr val="FF0000"/>
                          </a:solidFill>
                          <a:latin typeface="Book Antiqua" pitchFamily="18" charset="0"/>
                          <a:ea typeface="標楷體" pitchFamily="65" charset="-120"/>
                          <a:cs typeface="+mn-cs"/>
                        </a:rPr>
                        <a:t>分</a:t>
                      </a:r>
                      <a:r>
                        <a:rPr lang="zh-TW" altLang="en-US" sz="1800" b="0" i="0" u="none" strike="noStrike" kern="1200" baseline="0" dirty="0" smtClean="0">
                          <a:solidFill>
                            <a:schemeClr val="dk1"/>
                          </a:solidFill>
                          <a:latin typeface="Book Antiqua" pitchFamily="18" charset="0"/>
                          <a:ea typeface="標楷體" pitchFamily="65" charset="-120"/>
                          <a:cs typeface="+mn-cs"/>
                        </a:rPr>
                        <a:t>、第</a:t>
                      </a:r>
                      <a:r>
                        <a:rPr lang="en-US" altLang="zh-TW" sz="1800" b="0" i="0" u="none" strike="noStrike" kern="1200" baseline="0" dirty="0" smtClean="0">
                          <a:solidFill>
                            <a:schemeClr val="dk1"/>
                          </a:solidFill>
                          <a:latin typeface="Book Antiqua" pitchFamily="18" charset="0"/>
                          <a:ea typeface="標楷體" pitchFamily="65" charset="-120"/>
                          <a:cs typeface="+mn-cs"/>
                        </a:rPr>
                        <a:t>11-</a:t>
                      </a:r>
                      <a:r>
                        <a:rPr lang="zh-TW" altLang="en-US" sz="1800" b="0" i="0" u="none" strike="noStrike" kern="1200" baseline="0" dirty="0" smtClean="0">
                          <a:solidFill>
                            <a:schemeClr val="dk1"/>
                          </a:solidFill>
                          <a:latin typeface="Book Antiqua" pitchFamily="18" charset="0"/>
                          <a:ea typeface="標楷體" pitchFamily="65" charset="-120"/>
                          <a:cs typeface="+mn-cs"/>
                        </a:rPr>
                        <a:t>第</a:t>
                      </a:r>
                      <a:r>
                        <a:rPr lang="en-US" altLang="zh-TW" sz="1800" b="0" i="0" u="none" strike="noStrike" kern="1200" baseline="0" dirty="0" smtClean="0">
                          <a:solidFill>
                            <a:schemeClr val="dk1"/>
                          </a:solidFill>
                          <a:latin typeface="Book Antiqua" pitchFamily="18" charset="0"/>
                          <a:ea typeface="標楷體" pitchFamily="65" charset="-120"/>
                          <a:cs typeface="+mn-cs"/>
                        </a:rPr>
                        <a:t>15</a:t>
                      </a:r>
                      <a:r>
                        <a:rPr lang="zh-TW" altLang="en-US" sz="1800" b="0" i="0" u="none" strike="noStrike" kern="1200" baseline="0" dirty="0" smtClean="0">
                          <a:solidFill>
                            <a:schemeClr val="dk1"/>
                          </a:solidFill>
                          <a:latin typeface="Book Antiqua" pitchFamily="18" charset="0"/>
                          <a:ea typeface="標楷體" pitchFamily="65" charset="-120"/>
                          <a:cs typeface="+mn-cs"/>
                        </a:rPr>
                        <a:t>志願：</a:t>
                      </a:r>
                      <a:r>
                        <a:rPr lang="en-US" altLang="zh-TW" sz="1800" b="0" i="0" u="none" strike="noStrike" kern="1200" baseline="0" dirty="0" smtClean="0">
                          <a:solidFill>
                            <a:srgbClr val="FF0000"/>
                          </a:solidFill>
                          <a:latin typeface="Book Antiqua" pitchFamily="18" charset="0"/>
                          <a:ea typeface="標楷體" pitchFamily="65" charset="-120"/>
                          <a:cs typeface="+mn-cs"/>
                        </a:rPr>
                        <a:t>24</a:t>
                      </a:r>
                      <a:r>
                        <a:rPr lang="zh-TW" altLang="en-US" sz="1800" b="0" i="0" u="none" strike="noStrike" kern="1200" baseline="0" dirty="0" smtClean="0">
                          <a:solidFill>
                            <a:srgbClr val="FF0000"/>
                          </a:solidFill>
                          <a:latin typeface="Book Antiqua" pitchFamily="18" charset="0"/>
                          <a:ea typeface="標楷體" pitchFamily="65" charset="-120"/>
                          <a:cs typeface="+mn-cs"/>
                        </a:rPr>
                        <a:t>分</a:t>
                      </a:r>
                      <a:r>
                        <a:rPr lang="zh-TW" altLang="en-US" sz="1800" b="0" i="0" u="none" strike="noStrike" kern="1200" baseline="0" dirty="0" smtClean="0">
                          <a:solidFill>
                            <a:schemeClr val="dk1"/>
                          </a:solidFill>
                          <a:latin typeface="Book Antiqua" pitchFamily="18" charset="0"/>
                          <a:ea typeface="標楷體" pitchFamily="65" charset="-120"/>
                          <a:cs typeface="+mn-cs"/>
                        </a:rPr>
                        <a:t>、第</a:t>
                      </a:r>
                      <a:r>
                        <a:rPr lang="en-US" altLang="zh-TW" sz="1800" b="0" i="0" u="none" strike="noStrike" kern="1200" baseline="0" dirty="0" smtClean="0">
                          <a:solidFill>
                            <a:schemeClr val="dk1"/>
                          </a:solidFill>
                          <a:latin typeface="Book Antiqua" pitchFamily="18" charset="0"/>
                          <a:ea typeface="標楷體" pitchFamily="65" charset="-120"/>
                          <a:cs typeface="+mn-cs"/>
                        </a:rPr>
                        <a:t>16-</a:t>
                      </a:r>
                      <a:r>
                        <a:rPr lang="zh-TW" altLang="en-US" sz="1800" b="0" i="0" u="none" strike="noStrike" kern="1200" baseline="0" dirty="0" smtClean="0">
                          <a:solidFill>
                            <a:schemeClr val="dk1"/>
                          </a:solidFill>
                          <a:latin typeface="Book Antiqua" pitchFamily="18" charset="0"/>
                          <a:ea typeface="標楷體" pitchFamily="65" charset="-120"/>
                          <a:cs typeface="+mn-cs"/>
                        </a:rPr>
                        <a:t>第</a:t>
                      </a:r>
                      <a:r>
                        <a:rPr lang="en-US" altLang="zh-TW" sz="1800" b="0" i="0" u="none" strike="noStrike" kern="1200" baseline="0" dirty="0" smtClean="0">
                          <a:solidFill>
                            <a:schemeClr val="dk1"/>
                          </a:solidFill>
                          <a:latin typeface="Book Antiqua" pitchFamily="18" charset="0"/>
                          <a:ea typeface="標楷體" pitchFamily="65" charset="-120"/>
                          <a:cs typeface="+mn-cs"/>
                        </a:rPr>
                        <a:t>20</a:t>
                      </a:r>
                      <a:r>
                        <a:rPr lang="zh-TW" altLang="en-US" sz="1800" b="0" i="0" u="none" strike="noStrike" kern="1200" baseline="0" dirty="0" smtClean="0">
                          <a:solidFill>
                            <a:schemeClr val="dk1"/>
                          </a:solidFill>
                          <a:latin typeface="Book Antiqua" pitchFamily="18" charset="0"/>
                          <a:ea typeface="標楷體" pitchFamily="65" charset="-120"/>
                          <a:cs typeface="+mn-cs"/>
                        </a:rPr>
                        <a:t>志願：</a:t>
                      </a:r>
                      <a:r>
                        <a:rPr lang="en-US" altLang="zh-TW" sz="1800" b="0" i="0" u="none" strike="noStrike" kern="1200" baseline="0" dirty="0" smtClean="0">
                          <a:solidFill>
                            <a:srgbClr val="FF0000"/>
                          </a:solidFill>
                          <a:latin typeface="Book Antiqua" pitchFamily="18" charset="0"/>
                          <a:ea typeface="標楷體" pitchFamily="65" charset="-120"/>
                          <a:cs typeface="+mn-cs"/>
                        </a:rPr>
                        <a:t>23</a:t>
                      </a:r>
                      <a:r>
                        <a:rPr lang="zh-TW" altLang="en-US" sz="1800" b="0" i="0" u="none" strike="noStrike" kern="1200" baseline="0" dirty="0" smtClean="0">
                          <a:solidFill>
                            <a:srgbClr val="FF0000"/>
                          </a:solidFill>
                          <a:latin typeface="Book Antiqua" pitchFamily="18" charset="0"/>
                          <a:ea typeface="標楷體" pitchFamily="65" charset="-120"/>
                          <a:cs typeface="+mn-cs"/>
                        </a:rPr>
                        <a:t>分</a:t>
                      </a:r>
                      <a:r>
                        <a:rPr lang="zh-TW" altLang="en-US" sz="1800" b="0" i="0" u="none" strike="noStrike" kern="1200" baseline="0" dirty="0" smtClean="0">
                          <a:solidFill>
                            <a:schemeClr val="dk1"/>
                          </a:solidFill>
                          <a:latin typeface="Book Antiqua" pitchFamily="18" charset="0"/>
                          <a:ea typeface="標楷體" pitchFamily="65" charset="-120"/>
                          <a:cs typeface="+mn-cs"/>
                        </a:rPr>
                        <a:t>、第</a:t>
                      </a:r>
                      <a:r>
                        <a:rPr lang="en-US" altLang="zh-TW" sz="1800" b="0" i="0" u="none" strike="noStrike" kern="1200" baseline="0" dirty="0" smtClean="0">
                          <a:solidFill>
                            <a:schemeClr val="dk1"/>
                          </a:solidFill>
                          <a:latin typeface="Book Antiqua" pitchFamily="18" charset="0"/>
                          <a:ea typeface="標楷體" pitchFamily="65" charset="-120"/>
                          <a:cs typeface="+mn-cs"/>
                        </a:rPr>
                        <a:t>21-</a:t>
                      </a:r>
                      <a:r>
                        <a:rPr lang="zh-TW" altLang="en-US" sz="1800" b="0" i="0" u="none" strike="noStrike" kern="1200" baseline="0" dirty="0" smtClean="0">
                          <a:solidFill>
                            <a:schemeClr val="dk1"/>
                          </a:solidFill>
                          <a:latin typeface="Book Antiqua" pitchFamily="18" charset="0"/>
                          <a:ea typeface="標楷體" pitchFamily="65" charset="-120"/>
                          <a:cs typeface="+mn-cs"/>
                        </a:rPr>
                        <a:t>第</a:t>
                      </a:r>
                      <a:r>
                        <a:rPr lang="en-US" altLang="zh-TW" sz="1800" b="0" i="0" u="none" strike="noStrike" kern="1200" baseline="0" dirty="0" smtClean="0">
                          <a:solidFill>
                            <a:schemeClr val="dk1"/>
                          </a:solidFill>
                          <a:latin typeface="Book Antiqua" pitchFamily="18" charset="0"/>
                          <a:ea typeface="標楷體" pitchFamily="65" charset="-120"/>
                          <a:cs typeface="+mn-cs"/>
                        </a:rPr>
                        <a:t>25</a:t>
                      </a:r>
                      <a:r>
                        <a:rPr lang="zh-TW" altLang="en-US" sz="1800" b="0" i="0" u="none" strike="noStrike" kern="1200" baseline="0" dirty="0" smtClean="0">
                          <a:solidFill>
                            <a:schemeClr val="dk1"/>
                          </a:solidFill>
                          <a:latin typeface="Book Antiqua" pitchFamily="18" charset="0"/>
                          <a:ea typeface="標楷體" pitchFamily="65" charset="-120"/>
                          <a:cs typeface="+mn-cs"/>
                        </a:rPr>
                        <a:t>志願：</a:t>
                      </a:r>
                      <a:r>
                        <a:rPr lang="en-US" altLang="zh-TW" sz="1800" b="0" i="0" u="none" strike="noStrike" kern="1200" baseline="0" dirty="0" smtClean="0">
                          <a:solidFill>
                            <a:srgbClr val="FF0000"/>
                          </a:solidFill>
                          <a:latin typeface="Book Antiqua" pitchFamily="18" charset="0"/>
                          <a:ea typeface="標楷體" pitchFamily="65" charset="-120"/>
                          <a:cs typeface="+mn-cs"/>
                        </a:rPr>
                        <a:t>22</a:t>
                      </a:r>
                      <a:r>
                        <a:rPr lang="zh-TW" altLang="en-US" sz="1800" b="0" i="0" u="none" strike="noStrike" kern="1200" baseline="0" dirty="0" smtClean="0">
                          <a:solidFill>
                            <a:srgbClr val="FF0000"/>
                          </a:solidFill>
                          <a:latin typeface="Book Antiqua" pitchFamily="18" charset="0"/>
                          <a:ea typeface="標楷體" pitchFamily="65" charset="-120"/>
                          <a:cs typeface="+mn-cs"/>
                        </a:rPr>
                        <a:t>分</a:t>
                      </a:r>
                      <a:r>
                        <a:rPr lang="zh-TW" altLang="en-US" sz="1800" b="0" i="0" u="none" strike="noStrike" kern="1200" baseline="0" dirty="0" smtClean="0">
                          <a:solidFill>
                            <a:schemeClr val="dk1"/>
                          </a:solidFill>
                          <a:latin typeface="Book Antiqua" pitchFamily="18" charset="0"/>
                          <a:ea typeface="標楷體" pitchFamily="65" charset="-120"/>
                          <a:cs typeface="+mn-cs"/>
                        </a:rPr>
                        <a:t>、第</a:t>
                      </a:r>
                      <a:r>
                        <a:rPr lang="en-US" altLang="zh-TW" sz="1800" b="0" i="0" u="none" strike="noStrike" kern="1200" baseline="0" dirty="0" smtClean="0">
                          <a:solidFill>
                            <a:schemeClr val="dk1"/>
                          </a:solidFill>
                          <a:latin typeface="Book Antiqua" pitchFamily="18" charset="0"/>
                          <a:ea typeface="標楷體" pitchFamily="65" charset="-120"/>
                          <a:cs typeface="+mn-cs"/>
                        </a:rPr>
                        <a:t>26-</a:t>
                      </a:r>
                      <a:r>
                        <a:rPr lang="zh-TW" altLang="en-US" sz="1800" b="0" i="0" u="none" strike="noStrike" kern="1200" baseline="0" dirty="0" smtClean="0">
                          <a:solidFill>
                            <a:schemeClr val="dk1"/>
                          </a:solidFill>
                          <a:latin typeface="Book Antiqua" pitchFamily="18" charset="0"/>
                          <a:ea typeface="標楷體" pitchFamily="65" charset="-120"/>
                          <a:cs typeface="+mn-cs"/>
                        </a:rPr>
                        <a:t>第</a:t>
                      </a:r>
                      <a:r>
                        <a:rPr lang="en-US" altLang="zh-TW" sz="1800" b="0" i="0" u="none" strike="noStrike" kern="1200" baseline="0" dirty="0" smtClean="0">
                          <a:solidFill>
                            <a:schemeClr val="dk1"/>
                          </a:solidFill>
                          <a:latin typeface="Book Antiqua" pitchFamily="18" charset="0"/>
                          <a:ea typeface="標楷體" pitchFamily="65" charset="-120"/>
                          <a:cs typeface="+mn-cs"/>
                        </a:rPr>
                        <a:t>30</a:t>
                      </a:r>
                      <a:r>
                        <a:rPr lang="zh-TW" altLang="en-US" sz="1800" b="0" i="0" u="none" strike="noStrike" kern="1200" baseline="0" dirty="0" smtClean="0">
                          <a:solidFill>
                            <a:schemeClr val="dk1"/>
                          </a:solidFill>
                          <a:latin typeface="Book Antiqua" pitchFamily="18" charset="0"/>
                          <a:ea typeface="標楷體" pitchFamily="65" charset="-120"/>
                          <a:cs typeface="+mn-cs"/>
                        </a:rPr>
                        <a:t>志願：</a:t>
                      </a:r>
                      <a:r>
                        <a:rPr lang="en-US" altLang="zh-TW" sz="1800" b="0" i="0" u="none" strike="noStrike" kern="1200" baseline="0" dirty="0" smtClean="0">
                          <a:solidFill>
                            <a:srgbClr val="FF0000"/>
                          </a:solidFill>
                          <a:latin typeface="Book Antiqua" pitchFamily="18" charset="0"/>
                          <a:ea typeface="標楷體" pitchFamily="65" charset="-120"/>
                          <a:cs typeface="+mn-cs"/>
                        </a:rPr>
                        <a:t>21</a:t>
                      </a:r>
                      <a:r>
                        <a:rPr lang="zh-TW" altLang="en-US" sz="1800" b="0" i="0" u="none" strike="noStrike" kern="1200" baseline="0" dirty="0" smtClean="0">
                          <a:solidFill>
                            <a:srgbClr val="FF0000"/>
                          </a:solidFill>
                          <a:latin typeface="Book Antiqua" pitchFamily="18" charset="0"/>
                          <a:ea typeface="標楷體" pitchFamily="65" charset="-120"/>
                          <a:cs typeface="+mn-cs"/>
                        </a:rPr>
                        <a:t>分</a:t>
                      </a:r>
                      <a:endParaRPr lang="zh-TW" altLang="en-US" sz="1800" dirty="0">
                        <a:solidFill>
                          <a:srgbClr val="FF0000"/>
                        </a:solidFill>
                        <a:latin typeface="Book Antiqua" pitchFamily="18" charset="0"/>
                        <a:ea typeface="標楷體"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extLst>
              </a:tr>
              <a:tr h="766792">
                <a:tc rowSpan="2">
                  <a:txBody>
                    <a:bodyPr/>
                    <a:lstStyle/>
                    <a:p>
                      <a:pPr marL="0" indent="0" algn="l"/>
                      <a:r>
                        <a:rPr lang="zh-TW" altLang="en-US" sz="2100" b="1" i="0" u="none" strike="noStrike" kern="1200" baseline="0" dirty="0" smtClean="0">
                          <a:solidFill>
                            <a:schemeClr val="dk1"/>
                          </a:solidFill>
                          <a:latin typeface="Book Antiqua" pitchFamily="18" charset="0"/>
                          <a:ea typeface="標楷體" pitchFamily="65" charset="-120"/>
                          <a:cs typeface="+mn-cs"/>
                        </a:rPr>
                        <a:t>多元學  </a:t>
                      </a:r>
                      <a:r>
                        <a:rPr lang="en-US" altLang="zh-TW" sz="2100" b="1" i="0" u="none" strike="noStrike" kern="1200" baseline="0" dirty="0" smtClean="0">
                          <a:solidFill>
                            <a:schemeClr val="dk1"/>
                          </a:solidFill>
                          <a:latin typeface="Book Antiqua" pitchFamily="18" charset="0"/>
                          <a:ea typeface="標楷體" pitchFamily="65" charset="-120"/>
                          <a:cs typeface="+mn-cs"/>
                        </a:rPr>
                        <a:t/>
                      </a:r>
                      <a:br>
                        <a:rPr lang="en-US" altLang="zh-TW" sz="2100" b="1" i="0" u="none" strike="noStrike" kern="1200" baseline="0" dirty="0" smtClean="0">
                          <a:solidFill>
                            <a:schemeClr val="dk1"/>
                          </a:solidFill>
                          <a:latin typeface="Book Antiqua" pitchFamily="18" charset="0"/>
                          <a:ea typeface="標楷體" pitchFamily="65" charset="-120"/>
                          <a:cs typeface="+mn-cs"/>
                        </a:rPr>
                      </a:br>
                      <a:r>
                        <a:rPr lang="zh-TW" altLang="en-US" sz="2100" b="1" i="0" u="none" strike="noStrike" kern="1200" baseline="0" dirty="0" smtClean="0">
                          <a:solidFill>
                            <a:schemeClr val="dk1"/>
                          </a:solidFill>
                          <a:latin typeface="Book Antiqua" pitchFamily="18" charset="0"/>
                          <a:ea typeface="標楷體" pitchFamily="65" charset="-120"/>
                          <a:cs typeface="+mn-cs"/>
                        </a:rPr>
                        <a:t>習表現</a:t>
                      </a:r>
                      <a:endParaRPr lang="zh-TW" altLang="en-US" sz="2100" b="1" dirty="0">
                        <a:latin typeface="Book Antiqua" pitchFamily="18" charset="0"/>
                        <a:ea typeface="標楷體"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lumMod val="40000"/>
                        <a:lumOff val="60000"/>
                      </a:schemeClr>
                    </a:solidFill>
                  </a:tcPr>
                </a:tc>
                <a:tc>
                  <a:txBody>
                    <a:bodyPr/>
                    <a:lstStyle/>
                    <a:p>
                      <a:pPr algn="l">
                        <a:lnSpc>
                          <a:spcPts val="2200"/>
                        </a:lnSpc>
                      </a:pPr>
                      <a:r>
                        <a:rPr lang="zh-TW" altLang="en-US" sz="2100" b="1" i="0" u="none" strike="noStrike" kern="1200" baseline="0" dirty="0" smtClean="0">
                          <a:solidFill>
                            <a:srgbClr val="0000FF"/>
                          </a:solidFill>
                          <a:latin typeface="Book Antiqua" pitchFamily="18" charset="0"/>
                          <a:ea typeface="標楷體" pitchFamily="65" charset="-120"/>
                          <a:cs typeface="+mn-cs"/>
                        </a:rPr>
                        <a:t>競 賽</a:t>
                      </a:r>
                      <a:endParaRPr lang="zh-TW" altLang="en-US" sz="2100" b="1" dirty="0">
                        <a:solidFill>
                          <a:srgbClr val="0000FF"/>
                        </a:solidFill>
                        <a:latin typeface="Book Antiqua" pitchFamily="18" charset="0"/>
                        <a:ea typeface="標楷體" pitchFamily="65" charset="-120"/>
                      </a:endParaRPr>
                    </a:p>
                  </a:txBody>
                  <a:tcPr marL="68580" marR="6858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00000"/>
                        </a:lnSpc>
                      </a:pPr>
                      <a:r>
                        <a:rPr lang="en-US" altLang="zh-TW" sz="2100" b="1" dirty="0" smtClean="0">
                          <a:solidFill>
                            <a:srgbClr val="0000FF"/>
                          </a:solidFill>
                          <a:latin typeface="Book Antiqua" panose="02040602050305030304" pitchFamily="18" charset="0"/>
                          <a:ea typeface="華康儷楷書" panose="03000509000000000000" pitchFamily="65" charset="-120"/>
                        </a:rPr>
                        <a:t>7</a:t>
                      </a:r>
                      <a:endParaRPr lang="zh-TW" altLang="en-US" sz="2100" b="1" dirty="0">
                        <a:solidFill>
                          <a:srgbClr val="0000FF"/>
                        </a:solidFill>
                        <a:latin typeface="Book Antiqua" panose="02040602050305030304" pitchFamily="18" charset="0"/>
                        <a:ea typeface="華康儷楷書"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rowSpan="2">
                  <a:txBody>
                    <a:bodyPr/>
                    <a:lstStyle/>
                    <a:p>
                      <a:pPr algn="ctr">
                        <a:lnSpc>
                          <a:spcPct val="100000"/>
                        </a:lnSpc>
                      </a:pPr>
                      <a:r>
                        <a:rPr lang="en-US" altLang="zh-TW" sz="2100" b="1" kern="1200" dirty="0">
                          <a:solidFill>
                            <a:srgbClr val="C00000"/>
                          </a:solidFill>
                          <a:effectLst>
                            <a:glow rad="127000">
                              <a:schemeClr val="bg1">
                                <a:alpha val="95000"/>
                              </a:schemeClr>
                            </a:glow>
                          </a:effectLst>
                          <a:latin typeface="Book Antiqua" panose="02040602050305030304" pitchFamily="18" charset="0"/>
                          <a:ea typeface="華康儷楷書" panose="03000509000000000000" pitchFamily="65" charset="-120"/>
                          <a:cs typeface="+mn-cs"/>
                        </a:rPr>
                        <a:t>15</a:t>
                      </a:r>
                      <a:endParaRPr lang="zh-TW" altLang="en-US" sz="2100" b="1" kern="1200" dirty="0">
                        <a:solidFill>
                          <a:srgbClr val="C00000"/>
                        </a:solidFill>
                        <a:effectLst>
                          <a:glow rad="127000">
                            <a:schemeClr val="bg1">
                              <a:alpha val="95000"/>
                            </a:schemeClr>
                          </a:glow>
                        </a:effectLst>
                        <a:latin typeface="Book Antiqua" panose="02040602050305030304" pitchFamily="18" charset="0"/>
                        <a:ea typeface="華康儷楷書" panose="03000509000000000000" pitchFamily="65" charset="-120"/>
                        <a:cs typeface="+mn-cs"/>
                      </a:endParaRPr>
                    </a:p>
                  </a:txBody>
                  <a:tcPr marL="68580" marR="6858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lumMod val="40000"/>
                        <a:lumOff val="60000"/>
                      </a:schemeClr>
                    </a:solidFill>
                  </a:tcPr>
                </a:tc>
                <a:tc>
                  <a:txBody>
                    <a:bodyPr/>
                    <a:lstStyle/>
                    <a:p>
                      <a:pPr algn="l">
                        <a:lnSpc>
                          <a:spcPts val="1800"/>
                        </a:lnSpc>
                      </a:pPr>
                      <a:r>
                        <a:rPr lang="zh-TW" altLang="en-US" sz="1800" b="0" i="0" u="none" strike="noStrike" kern="1200" baseline="0" dirty="0" smtClean="0">
                          <a:solidFill>
                            <a:schemeClr val="dk1"/>
                          </a:solidFill>
                          <a:latin typeface="Book Antiqua" pitchFamily="18" charset="0"/>
                          <a:ea typeface="標楷體" pitchFamily="65" charset="-120"/>
                          <a:cs typeface="+mn-cs"/>
                        </a:rPr>
                        <a:t>簡章</a:t>
                      </a:r>
                      <a:r>
                        <a:rPr lang="en-US" altLang="zh-TW" sz="1800" b="0" i="0" u="none" strike="noStrike" kern="1200" baseline="0" dirty="0" smtClean="0">
                          <a:solidFill>
                            <a:schemeClr val="dk1"/>
                          </a:solidFill>
                          <a:latin typeface="Book Antiqua" pitchFamily="18" charset="0"/>
                          <a:ea typeface="標楷體" pitchFamily="65" charset="-120"/>
                          <a:cs typeface="+mn-cs"/>
                        </a:rPr>
                        <a:t>“</a:t>
                      </a:r>
                      <a:r>
                        <a:rPr lang="zh-TW" altLang="en-US" sz="1800" b="0" i="0" u="none" strike="noStrike" kern="1200" baseline="0" dirty="0" smtClean="0">
                          <a:solidFill>
                            <a:schemeClr val="dk1"/>
                          </a:solidFill>
                          <a:latin typeface="Book Antiqua" pitchFamily="18" charset="0"/>
                          <a:ea typeface="標楷體" pitchFamily="65" charset="-120"/>
                          <a:cs typeface="+mn-cs"/>
                        </a:rPr>
                        <a:t>國際、全國、區域及縣市</a:t>
                      </a:r>
                      <a:r>
                        <a:rPr lang="en-US" altLang="zh-TW" sz="1800" b="0" i="0" u="none" strike="noStrike" kern="1200" baseline="0" dirty="0" smtClean="0">
                          <a:solidFill>
                            <a:schemeClr val="dk1"/>
                          </a:solidFill>
                          <a:latin typeface="Book Antiqua" pitchFamily="18" charset="0"/>
                          <a:ea typeface="標楷體" pitchFamily="65" charset="-120"/>
                          <a:cs typeface="+mn-cs"/>
                        </a:rPr>
                        <a:t>"</a:t>
                      </a:r>
                      <a:r>
                        <a:rPr lang="zh-TW" altLang="en-US" sz="1800" b="0" i="0" u="none" strike="noStrike" kern="1200" baseline="0" dirty="0" smtClean="0">
                          <a:solidFill>
                            <a:schemeClr val="dk1"/>
                          </a:solidFill>
                          <a:latin typeface="Book Antiqua" pitchFamily="18" charset="0"/>
                          <a:ea typeface="標楷體" pitchFamily="65" charset="-120"/>
                          <a:cs typeface="+mn-cs"/>
                        </a:rPr>
                        <a:t>競賽項目：</a:t>
                      </a:r>
                      <a:r>
                        <a:rPr lang="en-US" altLang="zh-TW" sz="1800" b="0" i="0" u="none" strike="noStrike" kern="1200" baseline="0" dirty="0" smtClean="0">
                          <a:solidFill>
                            <a:srgbClr val="FF0000"/>
                          </a:solidFill>
                          <a:latin typeface="Book Antiqua" pitchFamily="18" charset="0"/>
                          <a:ea typeface="標楷體" pitchFamily="65" charset="-120"/>
                          <a:cs typeface="+mn-cs"/>
                        </a:rPr>
                        <a:t>7-1</a:t>
                      </a:r>
                      <a:r>
                        <a:rPr lang="zh-TW" altLang="en-US" sz="1800" b="0" i="0" u="none" strike="noStrike" kern="1200" baseline="0" dirty="0" smtClean="0">
                          <a:solidFill>
                            <a:srgbClr val="FF0000"/>
                          </a:solidFill>
                          <a:latin typeface="Book Antiqua" pitchFamily="18" charset="0"/>
                          <a:ea typeface="標楷體" pitchFamily="65" charset="-120"/>
                          <a:cs typeface="+mn-cs"/>
                        </a:rPr>
                        <a:t>分</a:t>
                      </a:r>
                      <a:endParaRPr lang="en-US" altLang="zh-TW" sz="1800" b="0" i="0" u="none" strike="noStrike" kern="1200" baseline="0" dirty="0" smtClean="0">
                        <a:solidFill>
                          <a:srgbClr val="FF0000"/>
                        </a:solidFill>
                        <a:latin typeface="Book Antiqua" pitchFamily="18" charset="0"/>
                        <a:ea typeface="標楷體" pitchFamily="65" charset="-120"/>
                        <a:cs typeface="+mn-cs"/>
                      </a:endParaRPr>
                    </a:p>
                    <a:p>
                      <a:pPr algn="l">
                        <a:lnSpc>
                          <a:spcPts val="1800"/>
                        </a:lnSpc>
                      </a:pPr>
                      <a:r>
                        <a:rPr lang="zh-TW" altLang="en-US" sz="1800" b="0" i="0" u="none" strike="noStrike" kern="1200" baseline="0" dirty="0" smtClean="0">
                          <a:solidFill>
                            <a:schemeClr val="dk1"/>
                          </a:solidFill>
                          <a:latin typeface="Book Antiqua" pitchFamily="18" charset="0"/>
                          <a:ea typeface="標楷體" pitchFamily="65" charset="-120"/>
                          <a:cs typeface="+mn-cs"/>
                        </a:rPr>
                        <a:t>採計日期：國中就學期間至</a:t>
                      </a:r>
                      <a:r>
                        <a:rPr lang="en-US" altLang="zh-TW" sz="1800" b="0" i="0" u="none" strike="noStrike" kern="1200" baseline="0" dirty="0" smtClean="0">
                          <a:solidFill>
                            <a:schemeClr val="dk1"/>
                          </a:solidFill>
                          <a:latin typeface="Book Antiqua" pitchFamily="18" charset="0"/>
                          <a:ea typeface="標楷體" pitchFamily="65" charset="-120"/>
                          <a:cs typeface="+mn-cs"/>
                        </a:rPr>
                        <a:t>107.5.14(</a:t>
                      </a:r>
                      <a:r>
                        <a:rPr lang="zh-TW" altLang="en-US" sz="1800" b="0" i="0" u="none" strike="noStrike" kern="1200" baseline="0" dirty="0" smtClean="0">
                          <a:solidFill>
                            <a:schemeClr val="dk1"/>
                          </a:solidFill>
                          <a:latin typeface="Book Antiqua" pitchFamily="18" charset="0"/>
                          <a:ea typeface="標楷體" pitchFamily="65" charset="-120"/>
                          <a:cs typeface="+mn-cs"/>
                        </a:rPr>
                        <a:t>含</a:t>
                      </a:r>
                      <a:r>
                        <a:rPr lang="en-US" altLang="zh-TW" sz="1800" b="0" i="0" u="none" strike="noStrike" kern="1200" baseline="0" dirty="0" smtClean="0">
                          <a:solidFill>
                            <a:schemeClr val="dk1"/>
                          </a:solidFill>
                          <a:latin typeface="Book Antiqua" pitchFamily="18" charset="0"/>
                          <a:ea typeface="標楷體" pitchFamily="65" charset="-120"/>
                          <a:cs typeface="+mn-cs"/>
                        </a:rPr>
                        <a:t>)</a:t>
                      </a:r>
                      <a:r>
                        <a:rPr lang="zh-TW" altLang="en-US" sz="1800" b="0" i="0" u="none" strike="noStrike" kern="1200" baseline="0" dirty="0" smtClean="0">
                          <a:solidFill>
                            <a:schemeClr val="dk1"/>
                          </a:solidFill>
                          <a:latin typeface="Book Antiqua" pitchFamily="18" charset="0"/>
                          <a:ea typeface="標楷體" pitchFamily="65" charset="-120"/>
                          <a:cs typeface="+mn-cs"/>
                        </a:rPr>
                        <a:t>前為限</a:t>
                      </a:r>
                      <a:endParaRPr lang="zh-TW" altLang="en-US" sz="1800" dirty="0" smtClean="0">
                        <a:latin typeface="Book Antiqua" pitchFamily="18" charset="0"/>
                        <a:ea typeface="標楷體"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extLst>
              </a:tr>
              <a:tr h="955368">
                <a:tc vMerge="1">
                  <a:txBody>
                    <a:bodyPr/>
                    <a:lstStyle/>
                    <a:p>
                      <a:endParaRPr lang="zh-TW" altLang="en-US"/>
                    </a:p>
                  </a:txBody>
                  <a:tcPr/>
                </a:tc>
                <a:tc>
                  <a:txBody>
                    <a:bodyPr/>
                    <a:lstStyle/>
                    <a:p>
                      <a:pPr marL="0" marR="0" lvl="0" indent="0" algn="l" defTabSz="1077913" rtl="0" eaLnBrk="1" fontAlgn="auto" latinLnBrk="0" hangingPunct="1">
                        <a:lnSpc>
                          <a:spcPts val="2200"/>
                        </a:lnSpc>
                        <a:spcBef>
                          <a:spcPts val="0"/>
                        </a:spcBef>
                        <a:spcAft>
                          <a:spcPts val="0"/>
                        </a:spcAft>
                        <a:buClrTx/>
                        <a:buSzTx/>
                        <a:buFontTx/>
                        <a:buNone/>
                        <a:tabLst/>
                        <a:defRPr/>
                      </a:pPr>
                      <a:r>
                        <a:rPr lang="zh-TW" altLang="en-US" sz="2100" b="1" i="0" u="none" strike="noStrike" kern="1200" baseline="0" dirty="0" smtClean="0">
                          <a:solidFill>
                            <a:srgbClr val="0000FF"/>
                          </a:solidFill>
                          <a:latin typeface="Book Antiqua" pitchFamily="18" charset="0"/>
                          <a:ea typeface="標楷體" pitchFamily="65" charset="-120"/>
                          <a:cs typeface="+mn-cs"/>
                        </a:rPr>
                        <a:t>服務學習</a:t>
                      </a:r>
                      <a:r>
                        <a:rPr lang="zh-TW" altLang="en-US" sz="2100" b="1" i="0" u="none" strike="noStrike" kern="1200" baseline="0" dirty="0">
                          <a:solidFill>
                            <a:srgbClr val="0000FF"/>
                          </a:solidFill>
                          <a:latin typeface="Book Antiqua" pitchFamily="18" charset="0"/>
                          <a:ea typeface="標楷體" pitchFamily="65" charset="-120"/>
                          <a:cs typeface="+mn-cs"/>
                        </a:rPr>
                        <a:t>	</a:t>
                      </a:r>
                      <a:endParaRPr lang="zh-TW" altLang="en-US" sz="2100" b="1" dirty="0">
                        <a:solidFill>
                          <a:srgbClr val="0000FF"/>
                        </a:solidFill>
                        <a:latin typeface="Book Antiqua" pitchFamily="18" charset="0"/>
                        <a:ea typeface="標楷體" pitchFamily="65" charset="-120"/>
                      </a:endParaRPr>
                    </a:p>
                  </a:txBody>
                  <a:tcPr marL="68580" marR="6858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2">
                        <a:lumMod val="20000"/>
                        <a:lumOff val="80000"/>
                      </a:schemeClr>
                    </a:solidFill>
                  </a:tcPr>
                </a:tc>
                <a:tc>
                  <a:txBody>
                    <a:bodyPr/>
                    <a:lstStyle/>
                    <a:p>
                      <a:pPr algn="ctr">
                        <a:lnSpc>
                          <a:spcPct val="100000"/>
                        </a:lnSpc>
                      </a:pPr>
                      <a:r>
                        <a:rPr lang="en-US" altLang="zh-TW" sz="2100" b="1" dirty="0" smtClean="0">
                          <a:solidFill>
                            <a:srgbClr val="0000FF"/>
                          </a:solidFill>
                          <a:latin typeface="Book Antiqua" panose="02040602050305030304" pitchFamily="18" charset="0"/>
                          <a:ea typeface="華康儷楷書" panose="03000509000000000000" pitchFamily="65" charset="-120"/>
                        </a:rPr>
                        <a:t>15</a:t>
                      </a:r>
                      <a:endParaRPr lang="zh-TW" altLang="en-US" sz="2100" b="1" dirty="0">
                        <a:solidFill>
                          <a:srgbClr val="0000FF"/>
                        </a:solidFill>
                        <a:latin typeface="Book Antiqua" panose="02040602050305030304" pitchFamily="18" charset="0"/>
                        <a:ea typeface="華康儷楷書"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2">
                        <a:lumMod val="20000"/>
                        <a:lumOff val="80000"/>
                      </a:schemeClr>
                    </a:solidFill>
                  </a:tcPr>
                </a:tc>
                <a:tc vMerge="1">
                  <a:txBody>
                    <a:bodyPr/>
                    <a:lstStyle/>
                    <a:p>
                      <a:endParaRPr lang="zh-TW" altLang="en-US"/>
                    </a:p>
                  </a:txBody>
                  <a:tcPr/>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lang="en-US" altLang="zh-TW" sz="1800" b="0" i="0" u="none" strike="noStrike" kern="1200" baseline="0" dirty="0" smtClean="0">
                          <a:solidFill>
                            <a:schemeClr val="dk1"/>
                          </a:solidFill>
                          <a:latin typeface="Book Antiqua" pitchFamily="18" charset="0"/>
                          <a:ea typeface="標楷體" pitchFamily="65" charset="-120"/>
                          <a:cs typeface="+mn-cs"/>
                        </a:rPr>
                        <a:t>1.</a:t>
                      </a:r>
                      <a:r>
                        <a:rPr lang="zh-TW" altLang="en-US" sz="1800" b="0" i="0" u="none" strike="noStrike" kern="1200" baseline="0" dirty="0" smtClean="0">
                          <a:solidFill>
                            <a:schemeClr val="dk1"/>
                          </a:solidFill>
                          <a:latin typeface="Book Antiqua" pitchFamily="18" charset="0"/>
                          <a:ea typeface="標楷體" pitchFamily="65" charset="-120"/>
                          <a:cs typeface="+mn-cs"/>
                        </a:rPr>
                        <a:t>擔任班級幹部、小老師或社團幹部任滿一學期得 </a:t>
                      </a:r>
                      <a:r>
                        <a:rPr lang="en-US" altLang="zh-TW" sz="1800" b="0" i="0" u="none" strike="noStrike" kern="1200" baseline="0" dirty="0" smtClean="0">
                          <a:solidFill>
                            <a:srgbClr val="FF0000"/>
                          </a:solidFill>
                          <a:latin typeface="Book Antiqua" pitchFamily="18" charset="0"/>
                          <a:ea typeface="標楷體" pitchFamily="65" charset="-120"/>
                          <a:cs typeface="+mn-cs"/>
                        </a:rPr>
                        <a:t>2</a:t>
                      </a:r>
                      <a:r>
                        <a:rPr lang="zh-TW" altLang="en-US" sz="1800" b="0" i="0" u="none" strike="noStrike" kern="1200" baseline="0" dirty="0" smtClean="0">
                          <a:solidFill>
                            <a:schemeClr val="dk1"/>
                          </a:solidFill>
                          <a:latin typeface="Book Antiqua" pitchFamily="18" charset="0"/>
                          <a:ea typeface="標楷體" pitchFamily="65" charset="-120"/>
                          <a:cs typeface="+mn-cs"/>
                        </a:rPr>
                        <a:t>分，同一學期同時擔任班級幹部、小老師或社團幹部，仍以 </a:t>
                      </a:r>
                      <a:r>
                        <a:rPr lang="en-US" altLang="zh-TW" sz="1800" b="0" i="0" u="none" strike="noStrike" kern="1200" baseline="0" dirty="0" smtClean="0">
                          <a:solidFill>
                            <a:srgbClr val="FF0000"/>
                          </a:solidFill>
                          <a:latin typeface="Book Antiqua" pitchFamily="18" charset="0"/>
                          <a:ea typeface="標楷體" pitchFamily="65" charset="-120"/>
                          <a:cs typeface="+mn-cs"/>
                        </a:rPr>
                        <a:t>2</a:t>
                      </a:r>
                      <a:r>
                        <a:rPr lang="zh-TW" altLang="en-US" sz="1800" b="0" i="0" u="none" strike="noStrike" kern="1200" baseline="0" dirty="0" smtClean="0">
                          <a:solidFill>
                            <a:schemeClr val="dk1"/>
                          </a:solidFill>
                          <a:latin typeface="Book Antiqua" pitchFamily="18" charset="0"/>
                          <a:ea typeface="標楷體" pitchFamily="65" charset="-120"/>
                          <a:cs typeface="+mn-cs"/>
                        </a:rPr>
                        <a:t>分採計。</a:t>
                      </a:r>
                    </a:p>
                    <a:p>
                      <a:pPr marL="0" marR="0" lvl="0" indent="0" algn="l" defTabSz="914400" rtl="0" eaLnBrk="1" fontAlgn="auto" latinLnBrk="0" hangingPunct="1">
                        <a:lnSpc>
                          <a:spcPts val="1800"/>
                        </a:lnSpc>
                        <a:spcBef>
                          <a:spcPts val="0"/>
                        </a:spcBef>
                        <a:spcAft>
                          <a:spcPts val="0"/>
                        </a:spcAft>
                        <a:buClrTx/>
                        <a:buSzTx/>
                        <a:buFontTx/>
                        <a:buNone/>
                        <a:tabLst/>
                        <a:defRPr/>
                      </a:pPr>
                      <a:r>
                        <a:rPr lang="en-US" altLang="zh-TW" sz="1800" b="0" i="0" u="none" strike="noStrike" kern="1200" baseline="0" dirty="0" smtClean="0">
                          <a:solidFill>
                            <a:schemeClr val="dk1"/>
                          </a:solidFill>
                          <a:latin typeface="Book Antiqua" pitchFamily="18" charset="0"/>
                          <a:ea typeface="標楷體" pitchFamily="65" charset="-120"/>
                          <a:cs typeface="+mn-cs"/>
                        </a:rPr>
                        <a:t>2.</a:t>
                      </a:r>
                      <a:r>
                        <a:rPr lang="zh-TW" altLang="en-US" sz="1800" b="0" i="0" u="none" strike="noStrike" kern="1200" baseline="0" dirty="0" smtClean="0">
                          <a:solidFill>
                            <a:schemeClr val="dk1"/>
                          </a:solidFill>
                          <a:latin typeface="Book Antiqua" pitchFamily="18" charset="0"/>
                          <a:ea typeface="標楷體" pitchFamily="65" charset="-120"/>
                          <a:cs typeface="+mn-cs"/>
                        </a:rPr>
                        <a:t>參加校內服務學習課程及活動，或於校外參加志工服務或社區服務 滿 </a:t>
                      </a:r>
                      <a:r>
                        <a:rPr lang="en-US" altLang="zh-TW" sz="1800" b="0" i="0" u="none" strike="noStrike" kern="1200" baseline="0" dirty="0" smtClean="0">
                          <a:solidFill>
                            <a:schemeClr val="dk1"/>
                          </a:solidFill>
                          <a:latin typeface="Book Antiqua" pitchFamily="18" charset="0"/>
                          <a:ea typeface="標楷體" pitchFamily="65" charset="-120"/>
                          <a:cs typeface="+mn-cs"/>
                        </a:rPr>
                        <a:t>1</a:t>
                      </a:r>
                      <a:r>
                        <a:rPr lang="zh-TW" altLang="en-US" sz="1800" b="0" i="0" u="none" strike="noStrike" kern="1200" baseline="0" dirty="0" smtClean="0">
                          <a:solidFill>
                            <a:schemeClr val="dk1"/>
                          </a:solidFill>
                          <a:latin typeface="Book Antiqua" pitchFamily="18" charset="0"/>
                          <a:ea typeface="標楷體" pitchFamily="65" charset="-120"/>
                          <a:cs typeface="+mn-cs"/>
                        </a:rPr>
                        <a:t>小時得 </a:t>
                      </a:r>
                      <a:r>
                        <a:rPr lang="en-US" altLang="zh-TW" sz="1800" b="0" i="0" u="none" strike="noStrike" kern="1200" baseline="0" dirty="0" smtClean="0">
                          <a:solidFill>
                            <a:srgbClr val="FF0000"/>
                          </a:solidFill>
                          <a:latin typeface="Book Antiqua" pitchFamily="18" charset="0"/>
                          <a:ea typeface="標楷體" pitchFamily="65" charset="-120"/>
                          <a:cs typeface="+mn-cs"/>
                        </a:rPr>
                        <a:t>0.25 </a:t>
                      </a:r>
                      <a:r>
                        <a:rPr lang="zh-TW" altLang="en-US" sz="1800" b="0" i="0" u="none" strike="noStrike" kern="1200" baseline="0" dirty="0" smtClean="0">
                          <a:solidFill>
                            <a:schemeClr val="dk1"/>
                          </a:solidFill>
                          <a:latin typeface="Book Antiqua" pitchFamily="18" charset="0"/>
                          <a:ea typeface="標楷體" pitchFamily="65" charset="-120"/>
                          <a:cs typeface="+mn-cs"/>
                        </a:rPr>
                        <a:t>分</a:t>
                      </a:r>
                      <a:endParaRPr lang="zh-TW" altLang="en-US" sz="1800" dirty="0" smtClean="0">
                        <a:solidFill>
                          <a:srgbClr val="FF0000"/>
                        </a:solidFill>
                        <a:latin typeface="Book Antiqua" pitchFamily="18" charset="0"/>
                        <a:ea typeface="標楷體"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chemeClr val="accent2">
                        <a:lumMod val="20000"/>
                        <a:lumOff val="80000"/>
                      </a:schemeClr>
                    </a:solidFill>
                  </a:tcPr>
                </a:tc>
              </a:tr>
              <a:tr h="484291">
                <a:tc gridSpan="2">
                  <a:txBody>
                    <a:bodyPr/>
                    <a:lstStyle/>
                    <a:p>
                      <a:pPr algn="l">
                        <a:lnSpc>
                          <a:spcPct val="100000"/>
                        </a:lnSpc>
                      </a:pPr>
                      <a:r>
                        <a:rPr lang="zh-TW" altLang="en-US" sz="2100" b="1" i="0" u="none" strike="noStrike" kern="1200" baseline="0" dirty="0" smtClean="0">
                          <a:solidFill>
                            <a:schemeClr val="dk1"/>
                          </a:solidFill>
                          <a:latin typeface="Book Antiqua" pitchFamily="18" charset="0"/>
                          <a:ea typeface="標楷體" pitchFamily="65" charset="-120"/>
                          <a:cs typeface="+mn-cs"/>
                        </a:rPr>
                        <a:t>技藝</a:t>
                      </a:r>
                      <a:r>
                        <a:rPr lang="zh-TW" altLang="en-US" sz="2100" b="1" i="0" u="none" strike="noStrike" kern="1200" baseline="0" dirty="0">
                          <a:solidFill>
                            <a:schemeClr val="dk1"/>
                          </a:solidFill>
                          <a:latin typeface="Book Antiqua" pitchFamily="18" charset="0"/>
                          <a:ea typeface="標楷體" pitchFamily="65" charset="-120"/>
                          <a:cs typeface="+mn-cs"/>
                        </a:rPr>
                        <a:t>優良 </a:t>
                      </a:r>
                      <a:endParaRPr lang="zh-TW" altLang="en-US" sz="2100" b="1" dirty="0">
                        <a:latin typeface="Book Antiqua" pitchFamily="18" charset="0"/>
                        <a:ea typeface="標楷體"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pPr algn="l">
                        <a:lnSpc>
                          <a:spcPts val="2200"/>
                        </a:lnSpc>
                      </a:pPr>
                      <a:endParaRPr lang="zh-TW" altLang="en-US" sz="2000" dirty="0">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marL="0" algn="ctr" defTabSz="914400" rtl="0" eaLnBrk="1" latinLnBrk="0" hangingPunct="1">
                        <a:lnSpc>
                          <a:spcPct val="100000"/>
                        </a:lnSpc>
                      </a:pPr>
                      <a:r>
                        <a:rPr lang="en-US" altLang="zh-TW" sz="2100" b="1" kern="1200" dirty="0">
                          <a:solidFill>
                            <a:srgbClr val="C00000"/>
                          </a:solidFill>
                          <a:effectLst>
                            <a:glow rad="127000">
                              <a:schemeClr val="bg1">
                                <a:alpha val="95000"/>
                              </a:schemeClr>
                            </a:glow>
                          </a:effectLst>
                          <a:latin typeface="Book Antiqua" panose="02040602050305030304" pitchFamily="18" charset="0"/>
                          <a:ea typeface="華康儷楷書" panose="03000509000000000000" pitchFamily="65" charset="-120"/>
                          <a:cs typeface="+mn-cs"/>
                        </a:rPr>
                        <a:t>3</a:t>
                      </a:r>
                      <a:endParaRPr lang="zh-TW" altLang="en-US" sz="2100" b="1" kern="1200" dirty="0">
                        <a:solidFill>
                          <a:srgbClr val="C00000"/>
                        </a:solidFill>
                        <a:effectLst>
                          <a:glow rad="127000">
                            <a:schemeClr val="bg1">
                              <a:alpha val="95000"/>
                            </a:schemeClr>
                          </a:glow>
                        </a:effectLst>
                        <a:latin typeface="Book Antiqua" panose="02040602050305030304" pitchFamily="18" charset="0"/>
                        <a:ea typeface="華康儷楷書" panose="03000509000000000000" pitchFamily="65" charset="-120"/>
                        <a:cs typeface="+mn-cs"/>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lang="zh-TW" altLang="en-US" sz="1800" b="0" i="0" u="none" strike="noStrike" kern="1200" baseline="0" dirty="0" smtClean="0">
                          <a:solidFill>
                            <a:schemeClr val="dk1"/>
                          </a:solidFill>
                          <a:latin typeface="Book Antiqua" pitchFamily="18" charset="0"/>
                          <a:ea typeface="標楷體" pitchFamily="65" charset="-120"/>
                          <a:cs typeface="+mn-cs"/>
                        </a:rPr>
                        <a:t>採計技藝教育課程平均總成績：</a:t>
                      </a:r>
                      <a:r>
                        <a:rPr lang="en-US" altLang="zh-TW" sz="1800" b="0" i="0" u="none" strike="noStrike" kern="1200" baseline="0" dirty="0" smtClean="0">
                          <a:solidFill>
                            <a:schemeClr val="dk1"/>
                          </a:solidFill>
                          <a:latin typeface="Book Antiqua" pitchFamily="18" charset="0"/>
                          <a:ea typeface="標楷體" pitchFamily="65" charset="-120"/>
                          <a:cs typeface="+mn-cs"/>
                        </a:rPr>
                        <a:t>90</a:t>
                      </a:r>
                      <a:r>
                        <a:rPr lang="zh-TW" altLang="en-US" sz="1800" b="0" i="0" u="none" strike="noStrike" kern="1200" baseline="0" dirty="0" smtClean="0">
                          <a:solidFill>
                            <a:schemeClr val="dk1"/>
                          </a:solidFill>
                          <a:latin typeface="Book Antiqua" pitchFamily="18" charset="0"/>
                          <a:ea typeface="標楷體" pitchFamily="65" charset="-120"/>
                          <a:cs typeface="+mn-cs"/>
                        </a:rPr>
                        <a:t>分以上：</a:t>
                      </a:r>
                      <a:r>
                        <a:rPr lang="en-US" altLang="zh-TW" sz="1800" b="0" i="0" u="none" strike="noStrike" kern="1200" baseline="0" dirty="0" smtClean="0">
                          <a:solidFill>
                            <a:srgbClr val="FF0000"/>
                          </a:solidFill>
                          <a:latin typeface="Book Antiqua" pitchFamily="18" charset="0"/>
                          <a:ea typeface="標楷體" pitchFamily="65" charset="-120"/>
                          <a:cs typeface="+mn-cs"/>
                        </a:rPr>
                        <a:t>3</a:t>
                      </a:r>
                      <a:r>
                        <a:rPr lang="zh-TW" altLang="en-US" sz="1800" b="0" i="0" u="none" strike="noStrike" kern="1200" baseline="0" dirty="0" smtClean="0">
                          <a:solidFill>
                            <a:srgbClr val="FF0000"/>
                          </a:solidFill>
                          <a:latin typeface="Book Antiqua" pitchFamily="18" charset="0"/>
                          <a:ea typeface="標楷體" pitchFamily="65" charset="-120"/>
                          <a:cs typeface="+mn-cs"/>
                        </a:rPr>
                        <a:t>分</a:t>
                      </a:r>
                      <a:r>
                        <a:rPr lang="zh-TW" altLang="en-US" sz="1800" b="0" i="0" u="none" strike="noStrike" kern="1200" baseline="0" dirty="0" smtClean="0">
                          <a:solidFill>
                            <a:schemeClr val="dk1"/>
                          </a:solidFill>
                          <a:latin typeface="Book Antiqua" pitchFamily="18" charset="0"/>
                          <a:ea typeface="標楷體" pitchFamily="65" charset="-120"/>
                          <a:cs typeface="+mn-cs"/>
                        </a:rPr>
                        <a:t>、</a:t>
                      </a:r>
                      <a:r>
                        <a:rPr lang="en-US" altLang="zh-TW" sz="1800" b="0" i="0" u="none" strike="noStrike" kern="1200" baseline="0" dirty="0" smtClean="0">
                          <a:solidFill>
                            <a:schemeClr val="dk1"/>
                          </a:solidFill>
                          <a:latin typeface="Book Antiqua" pitchFamily="18" charset="0"/>
                          <a:ea typeface="標楷體" pitchFamily="65" charset="-120"/>
                          <a:cs typeface="+mn-cs"/>
                        </a:rPr>
                        <a:t>80</a:t>
                      </a:r>
                      <a:r>
                        <a:rPr lang="zh-TW" altLang="en-US" sz="1800" b="0" i="0" u="none" strike="noStrike" kern="1200" baseline="0" dirty="0" smtClean="0">
                          <a:solidFill>
                            <a:schemeClr val="dk1"/>
                          </a:solidFill>
                          <a:latin typeface="Book Antiqua" pitchFamily="18" charset="0"/>
                          <a:ea typeface="標楷體" pitchFamily="65" charset="-120"/>
                          <a:cs typeface="+mn-cs"/>
                        </a:rPr>
                        <a:t>分以上未滿</a:t>
                      </a:r>
                      <a:r>
                        <a:rPr lang="en-US" altLang="zh-TW" sz="1800" b="0" i="0" u="none" strike="noStrike" kern="1200" baseline="0" dirty="0" smtClean="0">
                          <a:solidFill>
                            <a:schemeClr val="dk1"/>
                          </a:solidFill>
                          <a:latin typeface="Book Antiqua" pitchFamily="18" charset="0"/>
                          <a:ea typeface="標楷體" pitchFamily="65" charset="-120"/>
                          <a:cs typeface="+mn-cs"/>
                        </a:rPr>
                        <a:t>90</a:t>
                      </a:r>
                      <a:r>
                        <a:rPr lang="zh-TW" altLang="en-US" sz="1800" b="0" i="0" u="none" strike="noStrike" kern="1200" baseline="0" dirty="0" smtClean="0">
                          <a:solidFill>
                            <a:schemeClr val="dk1"/>
                          </a:solidFill>
                          <a:latin typeface="Book Antiqua" pitchFamily="18" charset="0"/>
                          <a:ea typeface="標楷體" pitchFamily="65" charset="-120"/>
                          <a:cs typeface="+mn-cs"/>
                        </a:rPr>
                        <a:t>分：</a:t>
                      </a:r>
                      <a:r>
                        <a:rPr lang="en-US" altLang="zh-TW" sz="1800" b="0" i="0" u="none" strike="noStrike" kern="1200" baseline="0" dirty="0" smtClean="0">
                          <a:solidFill>
                            <a:srgbClr val="FF0000"/>
                          </a:solidFill>
                          <a:latin typeface="Book Antiqua" pitchFamily="18" charset="0"/>
                          <a:ea typeface="標楷體" pitchFamily="65" charset="-120"/>
                          <a:cs typeface="+mn-cs"/>
                        </a:rPr>
                        <a:t>2.5</a:t>
                      </a:r>
                      <a:r>
                        <a:rPr lang="zh-TW" altLang="en-US" sz="1800" b="0" i="0" u="none" strike="noStrike" kern="1200" baseline="0" dirty="0" smtClean="0">
                          <a:solidFill>
                            <a:srgbClr val="FF0000"/>
                          </a:solidFill>
                          <a:latin typeface="Book Antiqua" pitchFamily="18" charset="0"/>
                          <a:ea typeface="標楷體" pitchFamily="65" charset="-120"/>
                          <a:cs typeface="+mn-cs"/>
                        </a:rPr>
                        <a:t>分</a:t>
                      </a:r>
                      <a:r>
                        <a:rPr lang="zh-TW" altLang="en-US" sz="1800" b="0" i="0" u="none" strike="noStrike" kern="1200" baseline="0" dirty="0" smtClean="0">
                          <a:solidFill>
                            <a:schemeClr val="dk1"/>
                          </a:solidFill>
                          <a:latin typeface="Book Antiqua" pitchFamily="18" charset="0"/>
                          <a:ea typeface="標楷體" pitchFamily="65" charset="-120"/>
                          <a:cs typeface="+mn-cs"/>
                        </a:rPr>
                        <a:t>、</a:t>
                      </a:r>
                      <a:r>
                        <a:rPr lang="en-US" altLang="zh-TW" sz="1800" b="0" i="0" u="none" strike="noStrike" kern="1200" baseline="0" dirty="0" smtClean="0">
                          <a:solidFill>
                            <a:schemeClr val="dk1"/>
                          </a:solidFill>
                          <a:latin typeface="Book Antiqua" pitchFamily="18" charset="0"/>
                          <a:ea typeface="標楷體" pitchFamily="65" charset="-120"/>
                          <a:cs typeface="+mn-cs"/>
                        </a:rPr>
                        <a:t>70</a:t>
                      </a:r>
                      <a:r>
                        <a:rPr lang="zh-TW" altLang="en-US" sz="1800" b="0" i="0" u="none" strike="noStrike" kern="1200" baseline="0" dirty="0" smtClean="0">
                          <a:solidFill>
                            <a:schemeClr val="dk1"/>
                          </a:solidFill>
                          <a:latin typeface="Book Antiqua" pitchFamily="18" charset="0"/>
                          <a:ea typeface="標楷體" pitchFamily="65" charset="-120"/>
                          <a:cs typeface="+mn-cs"/>
                        </a:rPr>
                        <a:t>分以上未滿</a:t>
                      </a:r>
                      <a:r>
                        <a:rPr lang="en-US" altLang="zh-TW" sz="1800" b="0" i="0" u="none" strike="noStrike" kern="1200" baseline="0" dirty="0" smtClean="0">
                          <a:solidFill>
                            <a:schemeClr val="dk1"/>
                          </a:solidFill>
                          <a:latin typeface="Book Antiqua" pitchFamily="18" charset="0"/>
                          <a:ea typeface="標楷體" pitchFamily="65" charset="-120"/>
                          <a:cs typeface="+mn-cs"/>
                        </a:rPr>
                        <a:t>80</a:t>
                      </a:r>
                      <a:r>
                        <a:rPr lang="zh-TW" altLang="en-US" sz="1800" b="0" i="0" u="none" strike="noStrike" kern="1200" baseline="0" dirty="0" smtClean="0">
                          <a:solidFill>
                            <a:schemeClr val="dk1"/>
                          </a:solidFill>
                          <a:latin typeface="Book Antiqua" pitchFamily="18" charset="0"/>
                          <a:ea typeface="標楷體" pitchFamily="65" charset="-120"/>
                          <a:cs typeface="+mn-cs"/>
                        </a:rPr>
                        <a:t>分：</a:t>
                      </a:r>
                      <a:r>
                        <a:rPr lang="en-US" altLang="zh-TW" sz="1800" b="0" i="0" u="none" strike="noStrike" kern="1200" baseline="0" dirty="0" smtClean="0">
                          <a:solidFill>
                            <a:srgbClr val="FF0000"/>
                          </a:solidFill>
                          <a:latin typeface="Book Antiqua" pitchFamily="18" charset="0"/>
                          <a:ea typeface="標楷體" pitchFamily="65" charset="-120"/>
                          <a:cs typeface="+mn-cs"/>
                        </a:rPr>
                        <a:t>1.5</a:t>
                      </a:r>
                      <a:r>
                        <a:rPr lang="zh-TW" altLang="en-US" sz="1800" b="0" i="0" u="none" strike="noStrike" kern="1200" baseline="0" dirty="0" smtClean="0">
                          <a:solidFill>
                            <a:srgbClr val="FF0000"/>
                          </a:solidFill>
                          <a:latin typeface="Book Antiqua" pitchFamily="18" charset="0"/>
                          <a:ea typeface="標楷體" pitchFamily="65" charset="-120"/>
                          <a:cs typeface="+mn-cs"/>
                        </a:rPr>
                        <a:t>分</a:t>
                      </a:r>
                      <a:r>
                        <a:rPr lang="zh-TW" altLang="en-US" sz="1800" b="0" i="0" u="none" strike="noStrike" kern="1200" baseline="0" dirty="0" smtClean="0">
                          <a:solidFill>
                            <a:schemeClr val="dk1"/>
                          </a:solidFill>
                          <a:latin typeface="Book Antiqua" pitchFamily="18" charset="0"/>
                          <a:ea typeface="標楷體" pitchFamily="65" charset="-120"/>
                          <a:cs typeface="+mn-cs"/>
                        </a:rPr>
                        <a:t>、</a:t>
                      </a:r>
                      <a:r>
                        <a:rPr lang="en-US" altLang="zh-TW" sz="1800" b="0" i="0" u="none" strike="noStrike" kern="1200" baseline="0" dirty="0" smtClean="0">
                          <a:solidFill>
                            <a:schemeClr val="dk1"/>
                          </a:solidFill>
                          <a:latin typeface="Book Antiqua" pitchFamily="18" charset="0"/>
                          <a:ea typeface="標楷體" pitchFamily="65" charset="-120"/>
                          <a:cs typeface="+mn-cs"/>
                        </a:rPr>
                        <a:t>60</a:t>
                      </a:r>
                      <a:r>
                        <a:rPr lang="zh-TW" altLang="en-US" sz="1800" b="0" i="0" u="none" strike="noStrike" kern="1200" baseline="0" dirty="0" smtClean="0">
                          <a:solidFill>
                            <a:schemeClr val="dk1"/>
                          </a:solidFill>
                          <a:latin typeface="Book Antiqua" pitchFamily="18" charset="0"/>
                          <a:ea typeface="標楷體" pitchFamily="65" charset="-120"/>
                          <a:cs typeface="+mn-cs"/>
                        </a:rPr>
                        <a:t>分以上未滿</a:t>
                      </a:r>
                      <a:r>
                        <a:rPr lang="en-US" altLang="zh-TW" sz="1800" b="0" i="0" u="none" strike="noStrike" kern="1200" baseline="0" dirty="0" smtClean="0">
                          <a:solidFill>
                            <a:schemeClr val="dk1"/>
                          </a:solidFill>
                          <a:latin typeface="Book Antiqua" pitchFamily="18" charset="0"/>
                          <a:ea typeface="標楷體" pitchFamily="65" charset="-120"/>
                          <a:cs typeface="+mn-cs"/>
                        </a:rPr>
                        <a:t>70</a:t>
                      </a:r>
                      <a:r>
                        <a:rPr lang="zh-TW" altLang="en-US" sz="1800" b="0" i="0" u="none" strike="noStrike" kern="1200" baseline="0" dirty="0" smtClean="0">
                          <a:solidFill>
                            <a:schemeClr val="dk1"/>
                          </a:solidFill>
                          <a:latin typeface="Book Antiqua" pitchFamily="18" charset="0"/>
                          <a:ea typeface="標楷體" pitchFamily="65" charset="-120"/>
                          <a:cs typeface="+mn-cs"/>
                        </a:rPr>
                        <a:t>分：</a:t>
                      </a:r>
                      <a:r>
                        <a:rPr lang="en-US" altLang="zh-TW" sz="1800" b="0" i="0" u="none" strike="noStrike" kern="1200" baseline="0" dirty="0" smtClean="0">
                          <a:solidFill>
                            <a:srgbClr val="FF0000"/>
                          </a:solidFill>
                          <a:latin typeface="Book Antiqua" pitchFamily="18" charset="0"/>
                          <a:ea typeface="標楷體" pitchFamily="65" charset="-120"/>
                          <a:cs typeface="+mn-cs"/>
                        </a:rPr>
                        <a:t>1.0</a:t>
                      </a:r>
                      <a:r>
                        <a:rPr lang="zh-TW" altLang="en-US" sz="1800" b="0" i="0" u="none" strike="noStrike" kern="1200" baseline="0" dirty="0" smtClean="0">
                          <a:solidFill>
                            <a:srgbClr val="FF0000"/>
                          </a:solidFill>
                          <a:latin typeface="Book Antiqua" pitchFamily="18" charset="0"/>
                          <a:ea typeface="標楷體" pitchFamily="65" charset="-120"/>
                          <a:cs typeface="+mn-cs"/>
                        </a:rPr>
                        <a:t>分</a:t>
                      </a:r>
                      <a:endParaRPr lang="zh-TW" altLang="en-US" sz="1800" dirty="0" smtClean="0">
                        <a:latin typeface="Book Antiqua" pitchFamily="18" charset="0"/>
                        <a:ea typeface="標楷體"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extLst>
              </a:tr>
              <a:tr h="484291">
                <a:tc gridSpan="2">
                  <a:txBody>
                    <a:bodyPr/>
                    <a:lstStyle/>
                    <a:p>
                      <a:pPr algn="l">
                        <a:lnSpc>
                          <a:spcPct val="100000"/>
                        </a:lnSpc>
                      </a:pPr>
                      <a:r>
                        <a:rPr lang="zh-TW" altLang="en-US" sz="2100" b="1" i="0" u="none" strike="noStrike" kern="1200" baseline="0" dirty="0" smtClean="0">
                          <a:solidFill>
                            <a:schemeClr val="dk1"/>
                          </a:solidFill>
                          <a:latin typeface="Book Antiqua" pitchFamily="18" charset="0"/>
                          <a:ea typeface="標楷體" pitchFamily="65" charset="-120"/>
                          <a:cs typeface="+mn-cs"/>
                        </a:rPr>
                        <a:t>弱勢</a:t>
                      </a:r>
                      <a:r>
                        <a:rPr lang="zh-TW" altLang="en-US" sz="2100" b="1" i="0" u="none" strike="noStrike" kern="1200" baseline="0" dirty="0">
                          <a:solidFill>
                            <a:schemeClr val="dk1"/>
                          </a:solidFill>
                          <a:latin typeface="Book Antiqua" pitchFamily="18" charset="0"/>
                          <a:ea typeface="標楷體" pitchFamily="65" charset="-120"/>
                          <a:cs typeface="+mn-cs"/>
                        </a:rPr>
                        <a:t>身分 </a:t>
                      </a:r>
                      <a:endParaRPr lang="zh-TW" altLang="en-US" sz="2100" b="1" dirty="0">
                        <a:latin typeface="Book Antiqua" pitchFamily="18" charset="0"/>
                        <a:ea typeface="標楷體"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lumMod val="40000"/>
                        <a:lumOff val="60000"/>
                      </a:schemeClr>
                    </a:solidFill>
                  </a:tcPr>
                </a:tc>
                <a:tc hMerge="1">
                  <a:txBody>
                    <a:bodyPr/>
                    <a:lstStyle/>
                    <a:p>
                      <a:pPr algn="l">
                        <a:lnSpc>
                          <a:spcPts val="2200"/>
                        </a:lnSpc>
                      </a:pPr>
                      <a:endParaRPr lang="zh-TW" altLang="en-US" sz="2000" dirty="0">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marL="0" algn="ctr" defTabSz="914400" rtl="0" eaLnBrk="1" latinLnBrk="0" hangingPunct="1">
                        <a:lnSpc>
                          <a:spcPct val="100000"/>
                        </a:lnSpc>
                      </a:pPr>
                      <a:r>
                        <a:rPr lang="en-US" altLang="zh-TW" sz="2100" b="1" kern="1200" dirty="0">
                          <a:solidFill>
                            <a:srgbClr val="C00000"/>
                          </a:solidFill>
                          <a:effectLst>
                            <a:glow rad="127000">
                              <a:schemeClr val="bg1">
                                <a:alpha val="95000"/>
                              </a:schemeClr>
                            </a:glow>
                          </a:effectLst>
                          <a:latin typeface="Book Antiqua" panose="02040602050305030304" pitchFamily="18" charset="0"/>
                          <a:ea typeface="華康儷楷書" panose="03000509000000000000" pitchFamily="65" charset="-120"/>
                          <a:cs typeface="+mn-cs"/>
                        </a:rPr>
                        <a:t>3</a:t>
                      </a:r>
                      <a:endParaRPr lang="zh-TW" altLang="en-US" sz="2100" b="1" kern="1200" dirty="0">
                        <a:solidFill>
                          <a:srgbClr val="C00000"/>
                        </a:solidFill>
                        <a:effectLst>
                          <a:glow rad="127000">
                            <a:schemeClr val="bg1">
                              <a:alpha val="95000"/>
                            </a:schemeClr>
                          </a:glow>
                        </a:effectLst>
                        <a:latin typeface="Book Antiqua" panose="02040602050305030304" pitchFamily="18" charset="0"/>
                        <a:ea typeface="華康儷楷書" panose="03000509000000000000" pitchFamily="65" charset="-120"/>
                        <a:cs typeface="+mn-cs"/>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lumMod val="40000"/>
                        <a:lumOff val="60000"/>
                      </a:schemeClr>
                    </a:solidFill>
                  </a:tcPr>
                </a:tc>
                <a:tc h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lang="zh-TW" altLang="en-US" sz="1800" b="0" i="0" u="none" strike="noStrike" kern="1200" baseline="0" dirty="0" smtClean="0">
                          <a:solidFill>
                            <a:schemeClr val="dk1"/>
                          </a:solidFill>
                          <a:latin typeface="Book Antiqua" pitchFamily="18" charset="0"/>
                          <a:ea typeface="標楷體" pitchFamily="65" charset="-120"/>
                          <a:cs typeface="+mn-cs"/>
                        </a:rPr>
                        <a:t>低收入戶：</a:t>
                      </a:r>
                      <a:r>
                        <a:rPr lang="en-US" altLang="zh-TW" sz="1800" b="0" i="0" u="none" strike="noStrike" kern="1200" baseline="0" dirty="0" smtClean="0">
                          <a:solidFill>
                            <a:srgbClr val="FF0000"/>
                          </a:solidFill>
                          <a:latin typeface="Book Antiqua" pitchFamily="18" charset="0"/>
                          <a:ea typeface="標楷體" pitchFamily="65" charset="-120"/>
                          <a:cs typeface="+mn-cs"/>
                        </a:rPr>
                        <a:t>3</a:t>
                      </a:r>
                      <a:r>
                        <a:rPr lang="zh-TW" altLang="en-US" sz="1800" b="0" i="0" u="none" strike="noStrike" kern="1200" baseline="0" dirty="0" smtClean="0">
                          <a:solidFill>
                            <a:srgbClr val="FF0000"/>
                          </a:solidFill>
                          <a:latin typeface="Book Antiqua" pitchFamily="18" charset="0"/>
                          <a:ea typeface="標楷體" pitchFamily="65" charset="-120"/>
                          <a:cs typeface="+mn-cs"/>
                        </a:rPr>
                        <a:t>分</a:t>
                      </a:r>
                      <a:r>
                        <a:rPr lang="zh-TW" altLang="en-US" sz="1800" b="0" i="0" u="none" strike="noStrike" kern="1200" baseline="0" dirty="0" smtClean="0">
                          <a:solidFill>
                            <a:schemeClr val="dk1"/>
                          </a:solidFill>
                          <a:latin typeface="Book Antiqua" pitchFamily="18" charset="0"/>
                          <a:ea typeface="標楷體" pitchFamily="65" charset="-120"/>
                          <a:cs typeface="+mn-cs"/>
                        </a:rPr>
                        <a:t>；中低收入戶、支領失業給付、特殊境遇家庭：</a:t>
                      </a:r>
                      <a:r>
                        <a:rPr lang="en-US" altLang="zh-TW" sz="1800" b="0" i="0" u="none" strike="noStrike" kern="1200" baseline="0" dirty="0" smtClean="0">
                          <a:solidFill>
                            <a:srgbClr val="FF0000"/>
                          </a:solidFill>
                          <a:latin typeface="Book Antiqua" pitchFamily="18" charset="0"/>
                          <a:ea typeface="標楷體" pitchFamily="65" charset="-120"/>
                          <a:cs typeface="+mn-cs"/>
                        </a:rPr>
                        <a:t>1.5</a:t>
                      </a:r>
                      <a:r>
                        <a:rPr lang="zh-TW" altLang="en-US" sz="1800" b="0" i="0" u="none" strike="noStrike" kern="1200" baseline="0" dirty="0" smtClean="0">
                          <a:solidFill>
                            <a:srgbClr val="FF0000"/>
                          </a:solidFill>
                          <a:latin typeface="Book Antiqua" pitchFamily="18" charset="0"/>
                          <a:ea typeface="標楷體" pitchFamily="65" charset="-120"/>
                          <a:cs typeface="+mn-cs"/>
                        </a:rPr>
                        <a:t>分</a:t>
                      </a:r>
                      <a:r>
                        <a:rPr lang="en-US" altLang="zh-TW" sz="1800" b="0" i="0" u="none" strike="noStrike" kern="1200" baseline="0" dirty="0" smtClean="0">
                          <a:solidFill>
                            <a:schemeClr val="dk1"/>
                          </a:solidFill>
                          <a:latin typeface="Book Antiqua" pitchFamily="18" charset="0"/>
                          <a:ea typeface="標楷體" pitchFamily="65" charset="-120"/>
                          <a:cs typeface="+mn-cs"/>
                        </a:rPr>
                        <a:t>(</a:t>
                      </a:r>
                      <a:r>
                        <a:rPr lang="zh-TW" altLang="en-US" sz="1800" b="0" i="0" u="none" strike="noStrike" kern="1200" baseline="0" dirty="0" smtClean="0">
                          <a:solidFill>
                            <a:schemeClr val="dk1"/>
                          </a:solidFill>
                          <a:latin typeface="Book Antiqua" pitchFamily="18" charset="0"/>
                          <a:ea typeface="標楷體" pitchFamily="65" charset="-120"/>
                          <a:cs typeface="+mn-cs"/>
                        </a:rPr>
                        <a:t>符合一項即可</a:t>
                      </a:r>
                      <a:r>
                        <a:rPr lang="en-US" altLang="zh-TW" sz="1800" b="0" i="0" u="none" strike="noStrike" kern="1200" baseline="0" dirty="0" smtClean="0">
                          <a:solidFill>
                            <a:schemeClr val="dk1"/>
                          </a:solidFill>
                          <a:latin typeface="Book Antiqua" pitchFamily="18" charset="0"/>
                          <a:ea typeface="標楷體" pitchFamily="65" charset="-120"/>
                          <a:cs typeface="+mn-cs"/>
                        </a:rPr>
                        <a:t>)</a:t>
                      </a:r>
                      <a:endParaRPr lang="zh-TW" altLang="en-US" sz="1800" dirty="0" smtClean="0">
                        <a:latin typeface="Book Antiqua" pitchFamily="18" charset="0"/>
                        <a:ea typeface="標楷體"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lumMod val="20000"/>
                        <a:lumOff val="80000"/>
                      </a:schemeClr>
                    </a:solidFill>
                  </a:tcPr>
                </a:tc>
                <a:extLst>
                  <a:ext uri="{0D108BD9-81ED-4DB2-BD59-A6C34878D82A}"/>
                </a:extLst>
              </a:tr>
            </a:tbl>
          </a:graphicData>
        </a:graphic>
      </p:graphicFrame>
      <p:sp>
        <p:nvSpPr>
          <p:cNvPr id="2" name="標題 1">
            <a:extLst>
              <a:ext uri="{FF2B5EF4-FFF2-40B4-BE49-F238E27FC236}"/>
            </a:extLst>
          </p:cNvPr>
          <p:cNvSpPr>
            <a:spLocks noGrp="1"/>
          </p:cNvSpPr>
          <p:nvPr>
            <p:ph type="title"/>
          </p:nvPr>
        </p:nvSpPr>
        <p:spPr>
          <a:xfrm>
            <a:off x="190500" y="119063"/>
            <a:ext cx="7886700" cy="481012"/>
          </a:xfrm>
        </p:spPr>
        <p:txBody>
          <a:bodyPr rtlCol="0">
            <a:normAutofit fontScale="90000"/>
          </a:bodyPr>
          <a:lstStyle/>
          <a:p>
            <a:pPr fontAlgn="auto">
              <a:spcAft>
                <a:spcPts val="0"/>
              </a:spcAft>
              <a:defRPr/>
            </a:pPr>
            <a:r>
              <a:rPr lang="zh-TW" altLang="en-US" b="1" dirty="0" smtClean="0">
                <a:solidFill>
                  <a:srgbClr val="7030A0"/>
                </a:solidFill>
                <a:latin typeface="標楷體" panose="03000509000000000000" pitchFamily="65" charset="-120"/>
                <a:ea typeface="標楷體" panose="03000509000000000000" pitchFamily="65" charset="-120"/>
              </a:rPr>
              <a:t>各項</a:t>
            </a:r>
            <a:r>
              <a:rPr lang="zh-TW" altLang="zh-TW" b="1" dirty="0" smtClean="0">
                <a:solidFill>
                  <a:srgbClr val="7030A0"/>
                </a:solidFill>
                <a:latin typeface="標楷體" panose="03000509000000000000" pitchFamily="65" charset="-120"/>
                <a:ea typeface="標楷體" panose="03000509000000000000" pitchFamily="65" charset="-120"/>
              </a:rPr>
              <a:t>比序積分採計</a:t>
            </a:r>
            <a:r>
              <a:rPr lang="zh-TW" altLang="en-US" b="1" dirty="0" smtClean="0">
                <a:solidFill>
                  <a:srgbClr val="7030A0"/>
                </a:solidFill>
                <a:latin typeface="標楷體" panose="03000509000000000000" pitchFamily="65" charset="-120"/>
                <a:ea typeface="標楷體" panose="03000509000000000000" pitchFamily="65" charset="-120"/>
              </a:rPr>
              <a:t>說明</a:t>
            </a:r>
            <a:endParaRPr lang="zh-TW" altLang="en-US" sz="3300" b="1" dirty="0">
              <a:latin typeface="Book Antiqua" panose="02040602050305030304" pitchFamily="18" charset="0"/>
            </a:endParaRPr>
          </a:p>
        </p:txBody>
      </p:sp>
    </p:spTree>
    <p:extLst>
      <p:ext uri="{BB962C8B-B14F-4D97-AF65-F5344CB8AC3E}">
        <p14:creationId xmlns:p14="http://schemas.microsoft.com/office/powerpoint/2010/main" val="19503284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41">
            <a:hlinkClick r:id="rId2" action="ppaction://hlinksldjump"/>
            <a:extLst>
              <a:ext uri="{FF2B5EF4-FFF2-40B4-BE49-F238E27FC236}">
                <a16:creationId xmlns="" xmlns:a16="http://schemas.microsoft.com/office/drawing/2014/main" id="{61A1FB2A-1BAD-4E7F-B049-E848B3BEEC2F}"/>
              </a:ext>
            </a:extLst>
          </p:cNvPr>
          <p:cNvSpPr>
            <a:spLocks noChangeArrowheads="1"/>
          </p:cNvSpPr>
          <p:nvPr/>
        </p:nvSpPr>
        <p:spPr bwMode="auto">
          <a:xfrm>
            <a:off x="179512" y="188640"/>
            <a:ext cx="2088232" cy="1008182"/>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標楷體" panose="03000509000000000000" pitchFamily="65" charset="-120"/>
                <a:ea typeface="標楷體" panose="03000509000000000000" pitchFamily="65" charset="-120"/>
              </a:rPr>
              <a:t>新課綱</a:t>
            </a:r>
          </a:p>
        </p:txBody>
      </p:sp>
      <p:graphicFrame>
        <p:nvGraphicFramePr>
          <p:cNvPr id="2" name="資料庫圖表 1">
            <a:extLst>
              <a:ext uri="{FF2B5EF4-FFF2-40B4-BE49-F238E27FC236}">
                <a16:creationId xmlns="" xmlns:a16="http://schemas.microsoft.com/office/drawing/2014/main" id="{68D2AC6E-DB7F-421E-8E6C-4DA4137BFEF7}"/>
              </a:ext>
            </a:extLst>
          </p:cNvPr>
          <p:cNvGraphicFramePr/>
          <p:nvPr>
            <p:extLst>
              <p:ext uri="{D42A27DB-BD31-4B8C-83A1-F6EECF244321}">
                <p14:modId xmlns:p14="http://schemas.microsoft.com/office/powerpoint/2010/main" val="2201821330"/>
              </p:ext>
            </p:extLst>
          </p:nvPr>
        </p:nvGraphicFramePr>
        <p:xfrm>
          <a:off x="359532" y="836712"/>
          <a:ext cx="7956884" cy="6021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3950982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a:extLst>
              <a:ext uri="{FF2B5EF4-FFF2-40B4-BE49-F238E27FC236}"/>
            </a:extLst>
          </p:cNvPr>
          <p:cNvGraphicFramePr>
            <a:graphicFrameLocks noGrp="1"/>
          </p:cNvGraphicFramePr>
          <p:nvPr>
            <p:extLst/>
          </p:nvPr>
        </p:nvGraphicFramePr>
        <p:xfrm>
          <a:off x="95442" y="798153"/>
          <a:ext cx="8953500" cy="3230382"/>
        </p:xfrm>
        <a:graphic>
          <a:graphicData uri="http://schemas.openxmlformats.org/drawingml/2006/table">
            <a:tbl>
              <a:tblPr firstRow="1" bandRow="1">
                <a:tableStyleId>{5C22544A-7EE6-4342-B048-85BDC9FD1C3A}</a:tableStyleId>
              </a:tblPr>
              <a:tblGrid>
                <a:gridCol w="2244310">
                  <a:extLst>
                    <a:ext uri="{9D8B030D-6E8A-4147-A177-3AD203B41FA5}"/>
                  </a:extLst>
                </a:gridCol>
                <a:gridCol w="1080120">
                  <a:extLst>
                    <a:ext uri="{9D8B030D-6E8A-4147-A177-3AD203B41FA5}"/>
                  </a:extLst>
                </a:gridCol>
                <a:gridCol w="5629070">
                  <a:extLst>
                    <a:ext uri="{9D8B030D-6E8A-4147-A177-3AD203B41FA5}"/>
                  </a:extLst>
                </a:gridCol>
              </a:tblGrid>
              <a:tr h="385582">
                <a:tc>
                  <a:txBody>
                    <a:bodyPr/>
                    <a:lstStyle/>
                    <a:p>
                      <a:pPr algn="ctr"/>
                      <a:r>
                        <a:rPr lang="zh-TW" altLang="en-US" sz="1800" b="0" i="0" u="none" strike="noStrike" kern="1200" baseline="0" dirty="0" smtClean="0">
                          <a:solidFill>
                            <a:schemeClr val="dk1"/>
                          </a:solidFill>
                          <a:effectLst>
                            <a:glow rad="127000">
                              <a:schemeClr val="bg1">
                                <a:alpha val="95000"/>
                              </a:schemeClr>
                            </a:glow>
                          </a:effectLst>
                          <a:latin typeface="標楷體" pitchFamily="65" charset="-120"/>
                          <a:ea typeface="標楷體" pitchFamily="65" charset="-120"/>
                          <a:cs typeface="+mn-cs"/>
                        </a:rPr>
                        <a:t>積分</a:t>
                      </a:r>
                      <a:r>
                        <a:rPr lang="zh-TW" altLang="en-US" sz="1800" b="0" i="0" u="none" strike="noStrike" kern="1200" baseline="0" dirty="0">
                          <a:solidFill>
                            <a:schemeClr val="dk1"/>
                          </a:solidFill>
                          <a:effectLst>
                            <a:glow rad="127000">
                              <a:schemeClr val="bg1">
                                <a:alpha val="95000"/>
                              </a:schemeClr>
                            </a:glow>
                          </a:effectLst>
                          <a:latin typeface="標楷體" pitchFamily="65" charset="-120"/>
                          <a:ea typeface="標楷體" pitchFamily="65" charset="-120"/>
                          <a:cs typeface="+mn-cs"/>
                        </a:rPr>
                        <a:t>採計</a:t>
                      </a:r>
                      <a:r>
                        <a:rPr lang="zh-TW" altLang="en-US" sz="1800" b="0" i="0" u="none" strike="noStrike" kern="1200" baseline="0" dirty="0" smtClean="0">
                          <a:solidFill>
                            <a:schemeClr val="dk1"/>
                          </a:solidFill>
                          <a:effectLst>
                            <a:glow rad="127000">
                              <a:schemeClr val="bg1">
                                <a:alpha val="95000"/>
                              </a:schemeClr>
                            </a:glow>
                          </a:effectLst>
                          <a:latin typeface="標楷體" pitchFamily="65" charset="-120"/>
                          <a:ea typeface="標楷體" pitchFamily="65" charset="-120"/>
                          <a:cs typeface="+mn-cs"/>
                        </a:rPr>
                        <a:t>項目</a:t>
                      </a:r>
                      <a:endParaRPr lang="zh-TW" altLang="en-US" sz="1800" b="0" i="0" u="none" strike="noStrike" kern="1200" baseline="0" dirty="0">
                        <a:solidFill>
                          <a:schemeClr val="dk1"/>
                        </a:solidFill>
                        <a:effectLst>
                          <a:glow rad="127000">
                            <a:schemeClr val="bg1">
                              <a:alpha val="95000"/>
                            </a:schemeClr>
                          </a:glow>
                        </a:effectLst>
                        <a:latin typeface="標楷體" pitchFamily="65" charset="-120"/>
                        <a:ea typeface="標楷體" pitchFamily="65" charset="-120"/>
                        <a:cs typeface="+mn-cs"/>
                      </a:endParaRPr>
                    </a:p>
                  </a:txBody>
                  <a:tcPr marL="68580" marR="68580" anchor="ctr">
                    <a:lnB w="12700" cap="flat" cmpd="sng" algn="ctr">
                      <a:solidFill>
                        <a:schemeClr val="tx1"/>
                      </a:solidFill>
                      <a:prstDash val="solid"/>
                      <a:round/>
                      <a:headEnd type="none" w="med" len="med"/>
                      <a:tailEnd type="none" w="med" len="med"/>
                    </a:lnB>
                    <a:solidFill>
                      <a:schemeClr val="accent2"/>
                    </a:solidFill>
                  </a:tcPr>
                </a:tc>
                <a:tc>
                  <a:txBody>
                    <a:bodyPr/>
                    <a:lstStyle/>
                    <a:p>
                      <a:pPr algn="ctr"/>
                      <a:r>
                        <a:rPr lang="zh-TW" altLang="en-US" sz="1800" b="0" i="0" u="none" strike="noStrike" kern="1200" baseline="0" dirty="0" smtClean="0">
                          <a:solidFill>
                            <a:schemeClr val="dk1"/>
                          </a:solidFill>
                          <a:effectLst>
                            <a:glow rad="127000">
                              <a:schemeClr val="bg1">
                                <a:alpha val="95000"/>
                              </a:schemeClr>
                            </a:glow>
                          </a:effectLst>
                          <a:latin typeface="標楷體" pitchFamily="65" charset="-120"/>
                          <a:ea typeface="標楷體" pitchFamily="65" charset="-120"/>
                          <a:cs typeface="+mn-cs"/>
                        </a:rPr>
                        <a:t>積分上限</a:t>
                      </a:r>
                      <a:endParaRPr lang="zh-TW" altLang="en-US" sz="1800" b="0" i="0" u="none" strike="noStrike" kern="1200" baseline="0" dirty="0">
                        <a:solidFill>
                          <a:schemeClr val="dk1"/>
                        </a:solidFill>
                        <a:effectLst>
                          <a:glow rad="127000">
                            <a:schemeClr val="bg1">
                              <a:alpha val="95000"/>
                            </a:schemeClr>
                          </a:glow>
                        </a:effectLst>
                        <a:latin typeface="標楷體" pitchFamily="65" charset="-120"/>
                        <a:ea typeface="標楷體" pitchFamily="65" charset="-120"/>
                        <a:cs typeface="+mn-cs"/>
                      </a:endParaRPr>
                    </a:p>
                  </a:txBody>
                  <a:tcPr marL="68580" marR="68580" anchor="ctr">
                    <a:lnB w="12700" cap="flat" cmpd="sng" algn="ctr">
                      <a:solidFill>
                        <a:schemeClr val="tx1"/>
                      </a:solidFill>
                      <a:prstDash val="solid"/>
                      <a:round/>
                      <a:headEnd type="none" w="med" len="med"/>
                      <a:tailEnd type="none" w="med" len="med"/>
                    </a:lnB>
                    <a:solidFill>
                      <a:schemeClr val="accent2"/>
                    </a:solidFill>
                  </a:tcPr>
                </a:tc>
                <a:tc>
                  <a:txBody>
                    <a:bodyPr/>
                    <a:lstStyle/>
                    <a:p>
                      <a:pPr algn="ctr"/>
                      <a:r>
                        <a:rPr lang="zh-TW" altLang="en-US" sz="1800" b="0" i="0" u="none" strike="noStrike" kern="1200" baseline="0" dirty="0" smtClean="0">
                          <a:solidFill>
                            <a:schemeClr val="dk1"/>
                          </a:solidFill>
                          <a:effectLst>
                            <a:glow rad="127000">
                              <a:schemeClr val="bg1">
                                <a:alpha val="95000"/>
                              </a:schemeClr>
                            </a:glow>
                          </a:effectLst>
                          <a:latin typeface="標楷體" pitchFamily="65" charset="-120"/>
                          <a:ea typeface="標楷體" pitchFamily="65" charset="-120"/>
                          <a:cs typeface="+mn-cs"/>
                        </a:rPr>
                        <a:t>積分</a:t>
                      </a:r>
                      <a:r>
                        <a:rPr lang="zh-TW" altLang="en-US" sz="1800" b="0" i="0" u="none" strike="noStrike" kern="1200" baseline="0" dirty="0">
                          <a:solidFill>
                            <a:schemeClr val="dk1"/>
                          </a:solidFill>
                          <a:effectLst>
                            <a:glow rad="127000">
                              <a:schemeClr val="bg1">
                                <a:alpha val="95000"/>
                              </a:schemeClr>
                            </a:glow>
                          </a:effectLst>
                          <a:latin typeface="標楷體" pitchFamily="65" charset="-120"/>
                          <a:ea typeface="標楷體" pitchFamily="65" charset="-120"/>
                          <a:cs typeface="+mn-cs"/>
                        </a:rPr>
                        <a:t>採計項目</a:t>
                      </a:r>
                      <a:r>
                        <a:rPr lang="zh-TW" altLang="en-US" sz="1800" b="0" i="0" u="none" strike="noStrike" kern="1200" baseline="0" dirty="0" smtClean="0">
                          <a:solidFill>
                            <a:schemeClr val="dk1"/>
                          </a:solidFill>
                          <a:effectLst>
                            <a:glow rad="127000">
                              <a:schemeClr val="bg1">
                                <a:alpha val="95000"/>
                              </a:schemeClr>
                            </a:glow>
                          </a:effectLst>
                          <a:latin typeface="標楷體" pitchFamily="65" charset="-120"/>
                          <a:ea typeface="標楷體" pitchFamily="65" charset="-120"/>
                          <a:cs typeface="+mn-cs"/>
                        </a:rPr>
                        <a:t>說明</a:t>
                      </a:r>
                      <a:endParaRPr lang="zh-TW" altLang="en-US" sz="1800" b="0" i="0" u="none" strike="noStrike" kern="1200" baseline="0" dirty="0">
                        <a:solidFill>
                          <a:schemeClr val="dk1"/>
                        </a:solidFill>
                        <a:effectLst>
                          <a:glow rad="127000">
                            <a:schemeClr val="bg1">
                              <a:alpha val="95000"/>
                            </a:schemeClr>
                          </a:glow>
                        </a:effectLst>
                        <a:latin typeface="標楷體" pitchFamily="65" charset="-120"/>
                        <a:ea typeface="標楷體" pitchFamily="65" charset="-120"/>
                        <a:cs typeface="+mn-cs"/>
                      </a:endParaRPr>
                    </a:p>
                  </a:txBody>
                  <a:tcPr marL="68580" marR="68580" anchor="ctr">
                    <a:lnB w="12700" cap="flat" cmpd="sng" algn="ctr">
                      <a:solidFill>
                        <a:schemeClr val="tx1"/>
                      </a:solidFill>
                      <a:prstDash val="solid"/>
                      <a:round/>
                      <a:headEnd type="none" w="med" len="med"/>
                      <a:tailEnd type="none" w="med" len="med"/>
                    </a:lnB>
                    <a:solidFill>
                      <a:schemeClr val="accent2"/>
                    </a:solidFill>
                  </a:tcPr>
                </a:tc>
                <a:extLst>
                  <a:ext uri="{0D108BD9-81ED-4DB2-BD59-A6C34878D82A}"/>
                </a:extLst>
              </a:tr>
              <a:tr h="416756">
                <a:tc>
                  <a:txBody>
                    <a:bodyPr/>
                    <a:lstStyle/>
                    <a:p>
                      <a:pPr algn="l">
                        <a:lnSpc>
                          <a:spcPct val="100000"/>
                        </a:lnSpc>
                      </a:pPr>
                      <a:r>
                        <a:rPr lang="zh-TW" altLang="en-US" sz="2100" b="1" i="0" u="none" strike="noStrike" kern="1200" baseline="0" dirty="0" smtClean="0">
                          <a:solidFill>
                            <a:schemeClr val="dk1"/>
                          </a:solidFill>
                          <a:latin typeface="Book Antiqua" pitchFamily="18" charset="0"/>
                          <a:ea typeface="標楷體" pitchFamily="65" charset="-120"/>
                          <a:cs typeface="+mn-cs"/>
                        </a:rPr>
                        <a:t>均衡</a:t>
                      </a:r>
                      <a:r>
                        <a:rPr lang="zh-TW" altLang="en-US" sz="2100" b="1" i="0" u="none" strike="noStrike" kern="1200" baseline="0" dirty="0">
                          <a:solidFill>
                            <a:schemeClr val="dk1"/>
                          </a:solidFill>
                          <a:latin typeface="Book Antiqua" pitchFamily="18" charset="0"/>
                          <a:ea typeface="標楷體" pitchFamily="65" charset="-120"/>
                          <a:cs typeface="+mn-cs"/>
                        </a:rPr>
                        <a:t>學習</a:t>
                      </a:r>
                      <a:endParaRPr lang="zh-TW" altLang="en-US" sz="2100" b="1" dirty="0">
                        <a:latin typeface="Book Antiqua" pitchFamily="18" charset="0"/>
                        <a:ea typeface="標楷體"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algn="ctr" defTabSz="914400" rtl="0" eaLnBrk="1" latinLnBrk="0" hangingPunct="1">
                        <a:lnSpc>
                          <a:spcPct val="100000"/>
                        </a:lnSpc>
                      </a:pPr>
                      <a:r>
                        <a:rPr lang="en-US" altLang="zh-TW" sz="2100" b="1" kern="1200" dirty="0">
                          <a:solidFill>
                            <a:srgbClr val="C00000"/>
                          </a:solidFill>
                          <a:effectLst>
                            <a:glow rad="127000">
                              <a:schemeClr val="bg1">
                                <a:alpha val="95000"/>
                              </a:schemeClr>
                            </a:glow>
                          </a:effectLst>
                          <a:latin typeface="Book Antiqua" panose="02040602050305030304" pitchFamily="18" charset="0"/>
                          <a:ea typeface="華康儷楷書" panose="03000509000000000000" pitchFamily="65" charset="-120"/>
                          <a:cs typeface="+mn-cs"/>
                        </a:rPr>
                        <a:t>21</a:t>
                      </a:r>
                      <a:endParaRPr lang="zh-TW" altLang="en-US" sz="2100" b="1" kern="1200" dirty="0">
                        <a:solidFill>
                          <a:srgbClr val="C00000"/>
                        </a:solidFill>
                        <a:effectLst>
                          <a:glow rad="127000">
                            <a:schemeClr val="bg1">
                              <a:alpha val="95000"/>
                            </a:schemeClr>
                          </a:glow>
                        </a:effectLst>
                        <a:latin typeface="Book Antiqua" panose="02040602050305030304" pitchFamily="18" charset="0"/>
                        <a:ea typeface="華康儷楷書" panose="03000509000000000000" pitchFamily="65" charset="-120"/>
                        <a:cs typeface="+mn-cs"/>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a:lnSpc>
                          <a:spcPts val="2200"/>
                        </a:lnSpc>
                      </a:pPr>
                      <a:r>
                        <a:rPr lang="zh-TW" altLang="en-US" sz="1800" b="0" i="0" u="none" strike="noStrike" kern="1200" baseline="0" dirty="0" smtClean="0">
                          <a:solidFill>
                            <a:schemeClr val="dk1"/>
                          </a:solidFill>
                          <a:latin typeface="Book Antiqua" pitchFamily="18" charset="0"/>
                          <a:ea typeface="標楷體" pitchFamily="65" charset="-120"/>
                          <a:cs typeface="+mn-cs"/>
                        </a:rPr>
                        <a:t>三領域學習</a:t>
                      </a:r>
                      <a:r>
                        <a:rPr lang="en-US" altLang="zh-TW" sz="1800" b="0" i="0" u="none" strike="noStrike" kern="1200" baseline="0" dirty="0" smtClean="0">
                          <a:solidFill>
                            <a:schemeClr val="dk1"/>
                          </a:solidFill>
                          <a:latin typeface="Book Antiqua" pitchFamily="18" charset="0"/>
                          <a:ea typeface="標楷體" pitchFamily="65" charset="-120"/>
                          <a:cs typeface="+mn-cs"/>
                        </a:rPr>
                        <a:t>:</a:t>
                      </a:r>
                      <a:r>
                        <a:rPr lang="zh-TW" altLang="en-US" sz="1800" b="0" i="0" u="none" strike="noStrike" kern="1200" baseline="0" dirty="0">
                          <a:solidFill>
                            <a:schemeClr val="dk1"/>
                          </a:solidFill>
                          <a:latin typeface="Book Antiqua" pitchFamily="18" charset="0"/>
                          <a:ea typeface="標楷體" pitchFamily="65" charset="-120"/>
                          <a:cs typeface="+mn-cs"/>
                        </a:rPr>
                        <a:t>健體、藝文、綜合：</a:t>
                      </a:r>
                      <a:r>
                        <a:rPr lang="en-US" altLang="zh-TW" sz="1800" b="0" i="0" u="none" strike="noStrike" kern="1200" baseline="0" dirty="0">
                          <a:solidFill>
                            <a:srgbClr val="FF0000"/>
                          </a:solidFill>
                          <a:latin typeface="Book Antiqua" pitchFamily="18" charset="0"/>
                          <a:ea typeface="標楷體" pitchFamily="65" charset="-120"/>
                          <a:cs typeface="+mn-cs"/>
                        </a:rPr>
                        <a:t>7</a:t>
                      </a:r>
                      <a:r>
                        <a:rPr lang="zh-TW" altLang="en-US" sz="1800" b="0" i="0" u="none" strike="noStrike" kern="1200" baseline="0" dirty="0">
                          <a:solidFill>
                            <a:srgbClr val="FF0000"/>
                          </a:solidFill>
                          <a:latin typeface="Book Antiqua" pitchFamily="18" charset="0"/>
                          <a:ea typeface="標楷體" pitchFamily="65" charset="-120"/>
                          <a:cs typeface="+mn-cs"/>
                        </a:rPr>
                        <a:t>分</a:t>
                      </a:r>
                      <a:r>
                        <a:rPr lang="en-US" altLang="zh-TW" sz="1800" b="0" i="0" u="none" strike="noStrike" kern="1200" baseline="0" dirty="0" smtClean="0">
                          <a:solidFill>
                            <a:srgbClr val="FF0000"/>
                          </a:solidFill>
                          <a:latin typeface="Book Antiqua" pitchFamily="18" charset="0"/>
                          <a:ea typeface="標楷體" pitchFamily="65" charset="-120"/>
                          <a:cs typeface="+mn-cs"/>
                        </a:rPr>
                        <a:t>/</a:t>
                      </a:r>
                      <a:r>
                        <a:rPr lang="zh-TW" altLang="en-US" sz="1800" b="0" i="0" u="none" strike="noStrike" kern="1200" baseline="0" dirty="0" smtClean="0">
                          <a:solidFill>
                            <a:srgbClr val="FF0000"/>
                          </a:solidFill>
                          <a:latin typeface="Book Antiqua" pitchFamily="18" charset="0"/>
                          <a:ea typeface="標楷體" pitchFamily="65" charset="-120"/>
                          <a:cs typeface="+mn-cs"/>
                        </a:rPr>
                        <a:t>領域 </a:t>
                      </a:r>
                      <a:r>
                        <a:rPr lang="en-US" altLang="zh-TW" sz="1800" b="0" i="0" u="none" strike="noStrike" kern="1200" baseline="0" dirty="0" smtClean="0">
                          <a:solidFill>
                            <a:schemeClr val="dk1"/>
                          </a:solidFill>
                          <a:latin typeface="Book Antiqua" pitchFamily="18" charset="0"/>
                          <a:ea typeface="標楷體" pitchFamily="65" charset="-120"/>
                          <a:cs typeface="+mn-cs"/>
                        </a:rPr>
                        <a:t>(</a:t>
                      </a:r>
                      <a:r>
                        <a:rPr lang="zh-TW" altLang="en-US" sz="1800" b="0" i="0" u="none" strike="noStrike" kern="1200" baseline="0" dirty="0">
                          <a:solidFill>
                            <a:schemeClr val="dk1"/>
                          </a:solidFill>
                          <a:latin typeface="Book Antiqua" pitchFamily="18" charset="0"/>
                          <a:ea typeface="標楷體" pitchFamily="65" charset="-120"/>
                          <a:cs typeface="+mn-cs"/>
                        </a:rPr>
                        <a:t>五學期平均</a:t>
                      </a:r>
                      <a:r>
                        <a:rPr lang="zh-TW" altLang="en-US" sz="1800" b="0" i="0" u="none" strike="noStrike" kern="1200" baseline="0" dirty="0" smtClean="0">
                          <a:solidFill>
                            <a:schemeClr val="dk1"/>
                          </a:solidFill>
                          <a:latin typeface="Book Antiqua" pitchFamily="18" charset="0"/>
                          <a:ea typeface="標楷體" pitchFamily="65" charset="-120"/>
                          <a:cs typeface="+mn-cs"/>
                        </a:rPr>
                        <a:t>成績及格</a:t>
                      </a:r>
                      <a:r>
                        <a:rPr lang="en-US" altLang="zh-TW" sz="1800" b="0" i="0" u="none" strike="noStrike" kern="1200" baseline="0" dirty="0">
                          <a:solidFill>
                            <a:schemeClr val="dk1"/>
                          </a:solidFill>
                          <a:latin typeface="Book Antiqua" pitchFamily="18" charset="0"/>
                          <a:ea typeface="標楷體" pitchFamily="65" charset="-120"/>
                          <a:cs typeface="+mn-cs"/>
                        </a:rPr>
                        <a:t>)</a:t>
                      </a:r>
                      <a:endParaRPr lang="zh-TW" altLang="en-US" sz="1800" dirty="0">
                        <a:latin typeface="Book Antiqua" pitchFamily="18" charset="0"/>
                        <a:ea typeface="標楷體"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extLst>
              </a:tr>
              <a:tr h="484291">
                <a:tc>
                  <a:txBody>
                    <a:bodyPr/>
                    <a:lstStyle/>
                    <a:p>
                      <a:pPr algn="l">
                        <a:lnSpc>
                          <a:spcPct val="100000"/>
                        </a:lnSpc>
                      </a:pPr>
                      <a:r>
                        <a:rPr lang="zh-TW" altLang="en-US" sz="2100" b="1" i="0" u="none" strike="noStrike" kern="1200" baseline="0" dirty="0" smtClean="0">
                          <a:solidFill>
                            <a:schemeClr val="dk1"/>
                          </a:solidFill>
                          <a:latin typeface="Book Antiqua" pitchFamily="18" charset="0"/>
                          <a:ea typeface="標楷體" pitchFamily="65" charset="-120"/>
                          <a:cs typeface="+mn-cs"/>
                        </a:rPr>
                        <a:t>國中</a:t>
                      </a:r>
                      <a:r>
                        <a:rPr lang="zh-TW" altLang="en-US" sz="2100" b="1" i="0" u="none" strike="noStrike" kern="1200" baseline="0" dirty="0">
                          <a:solidFill>
                            <a:schemeClr val="dk1"/>
                          </a:solidFill>
                          <a:latin typeface="Book Antiqua" pitchFamily="18" charset="0"/>
                          <a:ea typeface="標楷體" pitchFamily="65" charset="-120"/>
                          <a:cs typeface="+mn-cs"/>
                        </a:rPr>
                        <a:t>教育會考</a:t>
                      </a:r>
                      <a:endParaRPr lang="zh-TW" altLang="en-US" sz="2100" b="1" dirty="0">
                        <a:latin typeface="Book Antiqua" pitchFamily="18" charset="0"/>
                        <a:ea typeface="標楷體"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lumMod val="40000"/>
                        <a:lumOff val="60000"/>
                      </a:schemeClr>
                    </a:solidFill>
                  </a:tcPr>
                </a:tc>
                <a:tc>
                  <a:txBody>
                    <a:bodyPr/>
                    <a:lstStyle/>
                    <a:p>
                      <a:pPr marL="0" algn="ctr" defTabSz="914400" rtl="0" eaLnBrk="1" latinLnBrk="0" hangingPunct="1">
                        <a:lnSpc>
                          <a:spcPct val="100000"/>
                        </a:lnSpc>
                      </a:pPr>
                      <a:r>
                        <a:rPr lang="en-US" altLang="zh-TW" sz="2100" b="1" kern="1200" dirty="0" smtClean="0">
                          <a:solidFill>
                            <a:srgbClr val="C00000"/>
                          </a:solidFill>
                          <a:effectLst>
                            <a:glow rad="127000">
                              <a:schemeClr val="bg1">
                                <a:alpha val="95000"/>
                              </a:schemeClr>
                            </a:glow>
                          </a:effectLst>
                          <a:latin typeface="Book Antiqua" panose="02040602050305030304" pitchFamily="18" charset="0"/>
                          <a:ea typeface="華康儷楷書" panose="03000509000000000000" pitchFamily="65" charset="-120"/>
                          <a:cs typeface="+mn-cs"/>
                        </a:rPr>
                        <a:t>32</a:t>
                      </a:r>
                      <a:endParaRPr lang="zh-TW" altLang="en-US" sz="2100" b="1" kern="1200" dirty="0">
                        <a:solidFill>
                          <a:srgbClr val="C00000"/>
                        </a:solidFill>
                        <a:effectLst>
                          <a:glow rad="127000">
                            <a:schemeClr val="bg1">
                              <a:alpha val="95000"/>
                            </a:schemeClr>
                          </a:glow>
                        </a:effectLst>
                        <a:latin typeface="Book Antiqua" panose="02040602050305030304" pitchFamily="18" charset="0"/>
                        <a:ea typeface="華康儷楷書" panose="03000509000000000000" pitchFamily="65" charset="-120"/>
                        <a:cs typeface="+mn-cs"/>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lumMod val="40000"/>
                        <a:lumOff val="60000"/>
                      </a:schemeClr>
                    </a:solidFill>
                  </a:tcPr>
                </a:tc>
                <a:tc>
                  <a:txBody>
                    <a:bodyPr/>
                    <a:lstStyle/>
                    <a:p>
                      <a:pPr algn="l">
                        <a:lnSpc>
                          <a:spcPts val="1800"/>
                        </a:lnSpc>
                      </a:pPr>
                      <a:r>
                        <a:rPr lang="zh-TW" altLang="en-US" sz="1800" b="0" i="0" u="none" strike="noStrike" kern="1200" baseline="0" dirty="0" smtClean="0">
                          <a:solidFill>
                            <a:schemeClr val="dk1"/>
                          </a:solidFill>
                          <a:latin typeface="Book Antiqua" pitchFamily="18" charset="0"/>
                          <a:ea typeface="標楷體" pitchFamily="65" charset="-120"/>
                          <a:cs typeface="+mn-cs"/>
                        </a:rPr>
                        <a:t>國文、數學、英語、自然、社會： </a:t>
                      </a:r>
                      <a:r>
                        <a:rPr lang="en-US" altLang="zh-TW" sz="1800" b="0" i="0" u="none" strike="noStrike" kern="1200" baseline="0" dirty="0" smtClean="0">
                          <a:solidFill>
                            <a:schemeClr val="dk1"/>
                          </a:solidFill>
                          <a:latin typeface="Book Antiqua" pitchFamily="18" charset="0"/>
                          <a:ea typeface="標楷體" pitchFamily="65" charset="-120"/>
                          <a:cs typeface="+mn-cs"/>
                        </a:rPr>
                        <a:t>A</a:t>
                      </a:r>
                      <a:r>
                        <a:rPr lang="en-US" altLang="zh-TW" sz="1800" kern="1200" baseline="30000" dirty="0" smtClean="0">
                          <a:solidFill>
                            <a:schemeClr val="dk1"/>
                          </a:solidFill>
                          <a:effectLst/>
                          <a:latin typeface="+mn-lt"/>
                          <a:ea typeface="+mn-ea"/>
                          <a:cs typeface="+mn-cs"/>
                        </a:rPr>
                        <a:t>++</a:t>
                      </a:r>
                      <a:r>
                        <a:rPr lang="zh-TW" altLang="en-US" sz="1800" b="0" i="0" u="none" strike="noStrike" kern="1200" baseline="0" dirty="0" smtClean="0">
                          <a:solidFill>
                            <a:schemeClr val="dk1"/>
                          </a:solidFill>
                          <a:latin typeface="Book Antiqua" pitchFamily="18" charset="0"/>
                          <a:ea typeface="標楷體" pitchFamily="65" charset="-120"/>
                          <a:cs typeface="+mn-cs"/>
                        </a:rPr>
                        <a:t>、</a:t>
                      </a:r>
                      <a:r>
                        <a:rPr lang="en-US" altLang="zh-TW" sz="1800" b="0" i="0" u="none" strike="noStrike" kern="1200" baseline="0" dirty="0" smtClean="0">
                          <a:solidFill>
                            <a:schemeClr val="dk1"/>
                          </a:solidFill>
                          <a:latin typeface="Book Antiqua" pitchFamily="18" charset="0"/>
                          <a:ea typeface="標楷體" pitchFamily="65" charset="-120"/>
                          <a:cs typeface="+mn-cs"/>
                        </a:rPr>
                        <a:t>A</a:t>
                      </a:r>
                      <a:r>
                        <a:rPr lang="en-US" altLang="zh-TW" sz="1800" kern="1200" baseline="30000" dirty="0" smtClean="0">
                          <a:solidFill>
                            <a:schemeClr val="dk1"/>
                          </a:solidFill>
                          <a:effectLst/>
                          <a:latin typeface="+mn-lt"/>
                          <a:ea typeface="+mn-ea"/>
                          <a:cs typeface="+mn-cs"/>
                        </a:rPr>
                        <a:t>+</a:t>
                      </a:r>
                      <a:r>
                        <a:rPr lang="zh-TW" altLang="en-US" sz="1800" b="0" i="0" u="none" strike="noStrike" kern="1200" baseline="0" dirty="0" smtClean="0">
                          <a:solidFill>
                            <a:schemeClr val="dk1"/>
                          </a:solidFill>
                          <a:latin typeface="Book Antiqua" pitchFamily="18" charset="0"/>
                          <a:ea typeface="標楷體" pitchFamily="65" charset="-120"/>
                          <a:cs typeface="+mn-cs"/>
                        </a:rPr>
                        <a:t>、  </a:t>
                      </a:r>
                      <a:r>
                        <a:rPr lang="en-US" altLang="zh-TW" sz="1800" b="0" i="0" u="none" strike="noStrike" kern="1200" baseline="0" dirty="0" smtClean="0">
                          <a:solidFill>
                            <a:schemeClr val="dk1"/>
                          </a:solidFill>
                          <a:latin typeface="Book Antiqua" pitchFamily="18" charset="0"/>
                          <a:ea typeface="標楷體" pitchFamily="65" charset="-120"/>
                          <a:cs typeface="+mn-cs"/>
                        </a:rPr>
                        <a:t>A</a:t>
                      </a:r>
                      <a:r>
                        <a:rPr lang="zh-TW" altLang="en-US" sz="1800" b="0" i="0" u="none" strike="noStrike" kern="1200" baseline="0" dirty="0" smtClean="0">
                          <a:solidFill>
                            <a:schemeClr val="dk1"/>
                          </a:solidFill>
                          <a:latin typeface="Book Antiqua" pitchFamily="18" charset="0"/>
                          <a:ea typeface="標楷體" pitchFamily="65" charset="-120"/>
                          <a:cs typeface="+mn-cs"/>
                        </a:rPr>
                        <a:t> 、 </a:t>
                      </a:r>
                      <a:r>
                        <a:rPr kumimoji="0" lang="en-US" altLang="zh-TW" sz="1800" b="0" i="0" u="none" strike="noStrike" kern="1200" cap="none" spc="0" normalizeH="0" baseline="0" noProof="0" dirty="0" smtClean="0">
                          <a:ln>
                            <a:noFill/>
                          </a:ln>
                          <a:solidFill>
                            <a:prstClr val="black"/>
                          </a:solidFill>
                          <a:effectLst/>
                          <a:uLnTx/>
                          <a:uFillTx/>
                          <a:latin typeface="Book Antiqua" pitchFamily="18" charset="0"/>
                          <a:ea typeface="標楷體" pitchFamily="65" charset="-120"/>
                          <a:cs typeface="+mn-cs"/>
                        </a:rPr>
                        <a:t>B</a:t>
                      </a:r>
                      <a:r>
                        <a:rPr kumimoji="0" lang="en-US" altLang="zh-TW" sz="1800" b="0" i="0" u="none" strike="noStrike" kern="1200" cap="none" spc="0" normalizeH="0" baseline="30000" noProof="0" dirty="0" smtClean="0">
                          <a:ln>
                            <a:noFill/>
                          </a:ln>
                          <a:solidFill>
                            <a:prstClr val="black"/>
                          </a:solidFill>
                          <a:effectLst/>
                          <a:uLnTx/>
                          <a:uFillTx/>
                          <a:latin typeface="+mn-lt"/>
                          <a:ea typeface="+mn-ea"/>
                          <a:cs typeface="+mn-cs"/>
                        </a:rPr>
                        <a:t>++</a:t>
                      </a:r>
                      <a:r>
                        <a:rPr lang="zh-TW" altLang="en-US" sz="1800" b="0" i="0" u="none" strike="noStrike" kern="1200" baseline="0" dirty="0" smtClean="0">
                          <a:solidFill>
                            <a:schemeClr val="dk1"/>
                          </a:solidFill>
                          <a:latin typeface="Book Antiqua" pitchFamily="18" charset="0"/>
                          <a:ea typeface="標楷體" pitchFamily="65" charset="-120"/>
                          <a:cs typeface="+mn-cs"/>
                        </a:rPr>
                        <a:t>、 </a:t>
                      </a:r>
                      <a:r>
                        <a:rPr kumimoji="0" lang="en-US" altLang="zh-TW" sz="1800" b="0" i="0" u="none" strike="noStrike" kern="1200" cap="none" spc="0" normalizeH="0" baseline="0" noProof="0" dirty="0" smtClean="0">
                          <a:ln>
                            <a:noFill/>
                          </a:ln>
                          <a:solidFill>
                            <a:prstClr val="black"/>
                          </a:solidFill>
                          <a:effectLst/>
                          <a:uLnTx/>
                          <a:uFillTx/>
                          <a:latin typeface="Book Antiqua" pitchFamily="18" charset="0"/>
                          <a:ea typeface="標楷體" pitchFamily="65" charset="-120"/>
                          <a:cs typeface="+mn-cs"/>
                        </a:rPr>
                        <a:t>B</a:t>
                      </a:r>
                      <a:r>
                        <a:rPr kumimoji="0" lang="en-US" altLang="zh-TW" sz="1800" b="0" i="0" u="none" strike="noStrike" kern="1200" cap="none" spc="0" normalizeH="0" baseline="30000" noProof="0" dirty="0" smtClean="0">
                          <a:ln>
                            <a:noFill/>
                          </a:ln>
                          <a:solidFill>
                            <a:prstClr val="black"/>
                          </a:solidFill>
                          <a:effectLst/>
                          <a:uLnTx/>
                          <a:uFillTx/>
                          <a:latin typeface="+mn-lt"/>
                          <a:ea typeface="+mn-ea"/>
                          <a:cs typeface="+mn-cs"/>
                        </a:rPr>
                        <a:t>+</a:t>
                      </a:r>
                      <a:r>
                        <a:rPr lang="zh-TW" altLang="en-US" sz="1800" b="0" i="0" u="none" strike="noStrike" kern="1200" baseline="0" dirty="0" smtClean="0">
                          <a:solidFill>
                            <a:schemeClr val="dk1"/>
                          </a:solidFill>
                          <a:latin typeface="Book Antiqua" pitchFamily="18" charset="0"/>
                          <a:ea typeface="標楷體" pitchFamily="65" charset="-120"/>
                          <a:cs typeface="+mn-cs"/>
                        </a:rPr>
                        <a:t>、  </a:t>
                      </a:r>
                      <a:r>
                        <a:rPr lang="en-US" altLang="zh-TW" sz="1800" b="0" i="0" u="none" strike="noStrike" kern="1200" baseline="0" dirty="0" smtClean="0">
                          <a:solidFill>
                            <a:schemeClr val="dk1"/>
                          </a:solidFill>
                          <a:latin typeface="Book Antiqua" pitchFamily="18" charset="0"/>
                          <a:ea typeface="標楷體" pitchFamily="65" charset="-120"/>
                          <a:cs typeface="+mn-cs"/>
                        </a:rPr>
                        <a:t>B</a:t>
                      </a:r>
                      <a:r>
                        <a:rPr lang="zh-TW" altLang="en-US" sz="1800" b="0" i="0" u="none" strike="noStrike" kern="1200" baseline="0" dirty="0" smtClean="0">
                          <a:solidFill>
                            <a:schemeClr val="dk1"/>
                          </a:solidFill>
                          <a:latin typeface="Book Antiqua" pitchFamily="18" charset="0"/>
                          <a:ea typeface="標楷體" pitchFamily="65" charset="-120"/>
                          <a:cs typeface="+mn-cs"/>
                        </a:rPr>
                        <a:t>、  </a:t>
                      </a:r>
                      <a:r>
                        <a:rPr lang="en-US" altLang="zh-TW" sz="1800" b="0" i="0" u="none" strike="noStrike" kern="1200" baseline="0" dirty="0" smtClean="0">
                          <a:solidFill>
                            <a:schemeClr val="dk1"/>
                          </a:solidFill>
                          <a:latin typeface="Book Antiqua" pitchFamily="18" charset="0"/>
                          <a:ea typeface="標楷體" pitchFamily="65" charset="-120"/>
                          <a:cs typeface="+mn-cs"/>
                        </a:rPr>
                        <a:t>C</a:t>
                      </a:r>
                      <a:r>
                        <a:rPr lang="zh-TW" altLang="en-US" sz="1800" b="0" i="0" u="none" strike="noStrike" kern="1200" baseline="0" dirty="0" smtClean="0">
                          <a:solidFill>
                            <a:srgbClr val="FF0000"/>
                          </a:solidFill>
                          <a:latin typeface="Book Antiqua" pitchFamily="18" charset="0"/>
                          <a:ea typeface="標楷體" pitchFamily="65" charset="-120"/>
                          <a:cs typeface="+mn-cs"/>
                        </a:rPr>
                        <a:t> </a:t>
                      </a:r>
                      <a:r>
                        <a:rPr lang="en-US" altLang="zh-TW" sz="1800" b="0" i="0" u="none" strike="noStrike" kern="1200" baseline="0" dirty="0" smtClean="0">
                          <a:solidFill>
                            <a:srgbClr val="FF0000"/>
                          </a:solidFill>
                          <a:latin typeface="Book Antiqua" pitchFamily="18" charset="0"/>
                          <a:ea typeface="標楷體" pitchFamily="65" charset="-120"/>
                          <a:cs typeface="+mn-cs"/>
                        </a:rPr>
                        <a:t>6.4</a:t>
                      </a:r>
                      <a:r>
                        <a:rPr lang="zh-TW" altLang="en-US" sz="1800" b="0" i="0" u="none" strike="noStrike" kern="1200" baseline="0" dirty="0" smtClean="0">
                          <a:solidFill>
                            <a:srgbClr val="FF0000"/>
                          </a:solidFill>
                          <a:latin typeface="Book Antiqua" pitchFamily="18" charset="0"/>
                          <a:ea typeface="標楷體" pitchFamily="65" charset="-120"/>
                          <a:cs typeface="+mn-cs"/>
                        </a:rPr>
                        <a:t>分、</a:t>
                      </a:r>
                      <a:r>
                        <a:rPr lang="en-US" altLang="zh-TW" sz="1800" b="0" i="0" u="none" strike="noStrike" kern="1200" baseline="0" dirty="0" smtClean="0">
                          <a:solidFill>
                            <a:srgbClr val="FF0000"/>
                          </a:solidFill>
                          <a:latin typeface="Book Antiqua" pitchFamily="18" charset="0"/>
                          <a:ea typeface="標楷體" pitchFamily="65" charset="-120"/>
                          <a:cs typeface="+mn-cs"/>
                        </a:rPr>
                        <a:t>6</a:t>
                      </a:r>
                      <a:r>
                        <a:rPr lang="zh-TW" altLang="en-US" sz="1800" b="0" i="0" u="none" strike="noStrike" kern="1200" baseline="0" dirty="0" smtClean="0">
                          <a:solidFill>
                            <a:srgbClr val="FF0000"/>
                          </a:solidFill>
                          <a:latin typeface="Book Antiqua" pitchFamily="18" charset="0"/>
                          <a:ea typeface="標楷體" pitchFamily="65" charset="-120"/>
                          <a:cs typeface="+mn-cs"/>
                        </a:rPr>
                        <a:t>分、</a:t>
                      </a:r>
                      <a:r>
                        <a:rPr lang="en-US" altLang="zh-TW" sz="1800" b="0" i="0" u="none" strike="noStrike" kern="1200" baseline="0" dirty="0" smtClean="0">
                          <a:solidFill>
                            <a:srgbClr val="FF0000"/>
                          </a:solidFill>
                          <a:latin typeface="Book Antiqua" pitchFamily="18" charset="0"/>
                          <a:ea typeface="標楷體" pitchFamily="65" charset="-120"/>
                          <a:cs typeface="+mn-cs"/>
                        </a:rPr>
                        <a:t>5</a:t>
                      </a:r>
                      <a:r>
                        <a:rPr lang="zh-TW" altLang="en-US" sz="1800" b="0" i="0" u="none" strike="noStrike" kern="1200" baseline="0" dirty="0" smtClean="0">
                          <a:solidFill>
                            <a:srgbClr val="FF0000"/>
                          </a:solidFill>
                          <a:latin typeface="Book Antiqua" pitchFamily="18" charset="0"/>
                          <a:ea typeface="標楷體" pitchFamily="65" charset="-120"/>
                          <a:cs typeface="+mn-cs"/>
                        </a:rPr>
                        <a:t>分、</a:t>
                      </a:r>
                      <a:r>
                        <a:rPr lang="en-US" altLang="zh-TW" sz="1800" b="0" i="0" u="none" strike="noStrike" kern="1200" baseline="0" dirty="0" smtClean="0">
                          <a:solidFill>
                            <a:srgbClr val="FF0000"/>
                          </a:solidFill>
                          <a:latin typeface="Book Antiqua" pitchFamily="18" charset="0"/>
                          <a:ea typeface="標楷體" pitchFamily="65" charset="-120"/>
                          <a:cs typeface="+mn-cs"/>
                        </a:rPr>
                        <a:t>4</a:t>
                      </a:r>
                      <a:r>
                        <a:rPr lang="zh-TW" altLang="en-US" sz="1800" b="0" i="0" u="none" strike="noStrike" kern="1200" baseline="0" dirty="0" smtClean="0">
                          <a:solidFill>
                            <a:srgbClr val="FF0000"/>
                          </a:solidFill>
                          <a:latin typeface="Book Antiqua" pitchFamily="18" charset="0"/>
                          <a:ea typeface="標楷體" pitchFamily="65" charset="-120"/>
                          <a:cs typeface="+mn-cs"/>
                        </a:rPr>
                        <a:t>分 、</a:t>
                      </a:r>
                      <a:r>
                        <a:rPr lang="en-US" altLang="zh-TW" sz="1800" b="0" i="0" u="none" strike="noStrike" kern="1200" baseline="0" dirty="0" smtClean="0">
                          <a:solidFill>
                            <a:srgbClr val="FF0000"/>
                          </a:solidFill>
                          <a:latin typeface="Book Antiqua" pitchFamily="18" charset="0"/>
                          <a:ea typeface="標楷體" pitchFamily="65" charset="-120"/>
                          <a:cs typeface="+mn-cs"/>
                        </a:rPr>
                        <a:t>3</a:t>
                      </a:r>
                      <a:r>
                        <a:rPr lang="zh-TW" altLang="en-US" sz="1800" b="0" i="0" u="none" strike="noStrike" kern="1200" baseline="0" dirty="0" smtClean="0">
                          <a:solidFill>
                            <a:srgbClr val="FF0000"/>
                          </a:solidFill>
                          <a:latin typeface="Book Antiqua" pitchFamily="18" charset="0"/>
                          <a:ea typeface="標楷體" pitchFamily="65" charset="-120"/>
                          <a:cs typeface="+mn-cs"/>
                        </a:rPr>
                        <a:t>分、</a:t>
                      </a:r>
                      <a:r>
                        <a:rPr lang="en-US" altLang="zh-TW" sz="1800" b="0" i="0" u="none" strike="noStrike" kern="1200" baseline="0" dirty="0" smtClean="0">
                          <a:solidFill>
                            <a:srgbClr val="FF0000"/>
                          </a:solidFill>
                          <a:latin typeface="Book Antiqua" pitchFamily="18" charset="0"/>
                          <a:ea typeface="標楷體" pitchFamily="65" charset="-120"/>
                          <a:cs typeface="+mn-cs"/>
                        </a:rPr>
                        <a:t>2</a:t>
                      </a:r>
                      <a:r>
                        <a:rPr lang="zh-TW" altLang="en-US" sz="1800" b="0" i="0" u="none" strike="noStrike" kern="1200" baseline="0" dirty="0" smtClean="0">
                          <a:solidFill>
                            <a:srgbClr val="FF0000"/>
                          </a:solidFill>
                          <a:latin typeface="Book Antiqua" pitchFamily="18" charset="0"/>
                          <a:ea typeface="標楷體" pitchFamily="65" charset="-120"/>
                          <a:cs typeface="+mn-cs"/>
                        </a:rPr>
                        <a:t>分、</a:t>
                      </a:r>
                      <a:r>
                        <a:rPr lang="en-US" altLang="zh-TW" sz="1800" b="0" i="0" u="none" strike="noStrike" kern="1200" baseline="0" dirty="0" smtClean="0">
                          <a:solidFill>
                            <a:srgbClr val="FF0000"/>
                          </a:solidFill>
                          <a:latin typeface="Book Antiqua" pitchFamily="18" charset="0"/>
                          <a:ea typeface="標楷體" pitchFamily="65" charset="-120"/>
                          <a:cs typeface="+mn-cs"/>
                        </a:rPr>
                        <a:t>1</a:t>
                      </a:r>
                      <a:r>
                        <a:rPr lang="zh-TW" altLang="en-US" sz="1800" b="0" i="0" u="none" strike="noStrike" kern="1200" baseline="0" dirty="0" smtClean="0">
                          <a:solidFill>
                            <a:srgbClr val="FF0000"/>
                          </a:solidFill>
                          <a:latin typeface="Book Antiqua" pitchFamily="18" charset="0"/>
                          <a:ea typeface="標楷體" pitchFamily="65" charset="-120"/>
                          <a:cs typeface="+mn-cs"/>
                        </a:rPr>
                        <a:t>分</a:t>
                      </a:r>
                      <a:endParaRPr lang="zh-TW" altLang="en-US" sz="1800" dirty="0">
                        <a:solidFill>
                          <a:srgbClr val="FF0000"/>
                        </a:solidFill>
                        <a:latin typeface="Book Antiqua" pitchFamily="18" charset="0"/>
                        <a:ea typeface="標楷體" pitchFamily="65" charset="-120"/>
                      </a:endParaRPr>
                    </a:p>
                  </a:txBody>
                  <a:tcPr marL="68580" marR="6858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lumMod val="20000"/>
                        <a:lumOff val="80000"/>
                      </a:schemeClr>
                    </a:solidFill>
                  </a:tcPr>
                </a:tc>
                <a:extLst>
                  <a:ext uri="{0D108BD9-81ED-4DB2-BD59-A6C34878D82A}"/>
                </a:extLst>
              </a:tr>
              <a:tr h="484291">
                <a:tc>
                  <a:txBody>
                    <a:bodyPr/>
                    <a:lstStyle/>
                    <a:p>
                      <a:pPr algn="l">
                        <a:lnSpc>
                          <a:spcPct val="100000"/>
                        </a:lnSpc>
                      </a:pPr>
                      <a:r>
                        <a:rPr lang="zh-TW" altLang="en-US" sz="2100" b="1" i="0" u="none" strike="noStrike" kern="1200" baseline="0" dirty="0" smtClean="0">
                          <a:solidFill>
                            <a:schemeClr val="dk1"/>
                          </a:solidFill>
                          <a:latin typeface="Book Antiqua" pitchFamily="18" charset="0"/>
                          <a:ea typeface="標楷體" pitchFamily="65" charset="-120"/>
                          <a:cs typeface="+mn-cs"/>
                        </a:rPr>
                        <a:t>寫作</a:t>
                      </a:r>
                      <a:r>
                        <a:rPr lang="zh-TW" altLang="en-US" sz="2100" b="1" i="0" u="none" strike="noStrike" kern="1200" baseline="0" dirty="0">
                          <a:solidFill>
                            <a:schemeClr val="dk1"/>
                          </a:solidFill>
                          <a:latin typeface="Book Antiqua" pitchFamily="18" charset="0"/>
                          <a:ea typeface="標楷體" pitchFamily="65" charset="-120"/>
                          <a:cs typeface="+mn-cs"/>
                        </a:rPr>
                        <a:t>測驗</a:t>
                      </a:r>
                      <a:endParaRPr lang="zh-TW" altLang="en-US" sz="2100" b="1" dirty="0">
                        <a:latin typeface="Book Antiqua" pitchFamily="18" charset="0"/>
                        <a:ea typeface="標楷體"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algn="ctr" defTabSz="914400" rtl="0" eaLnBrk="1" latinLnBrk="0" hangingPunct="1">
                        <a:lnSpc>
                          <a:spcPct val="100000"/>
                        </a:lnSpc>
                      </a:pPr>
                      <a:r>
                        <a:rPr lang="en-US" altLang="zh-TW" sz="2100" b="1" kern="1200" dirty="0">
                          <a:solidFill>
                            <a:srgbClr val="C00000"/>
                          </a:solidFill>
                          <a:effectLst>
                            <a:glow rad="127000">
                              <a:schemeClr val="bg1">
                                <a:alpha val="95000"/>
                              </a:schemeClr>
                            </a:glow>
                          </a:effectLst>
                          <a:latin typeface="Book Antiqua" panose="02040602050305030304" pitchFamily="18" charset="0"/>
                          <a:ea typeface="華康儷楷書" panose="03000509000000000000" pitchFamily="65" charset="-120"/>
                          <a:cs typeface="+mn-cs"/>
                        </a:rPr>
                        <a:t>1</a:t>
                      </a:r>
                      <a:endParaRPr lang="zh-TW" altLang="en-US" sz="2100" b="1" kern="1200" dirty="0">
                        <a:solidFill>
                          <a:srgbClr val="C00000"/>
                        </a:solidFill>
                        <a:effectLst>
                          <a:glow rad="127000">
                            <a:schemeClr val="bg1">
                              <a:alpha val="95000"/>
                            </a:schemeClr>
                          </a:glow>
                        </a:effectLst>
                        <a:latin typeface="Book Antiqua" panose="02040602050305030304" pitchFamily="18" charset="0"/>
                        <a:ea typeface="華康儷楷書" panose="03000509000000000000" pitchFamily="65" charset="-120"/>
                        <a:cs typeface="+mn-cs"/>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a:lnSpc>
                          <a:spcPts val="1800"/>
                        </a:lnSpc>
                      </a:pPr>
                      <a:r>
                        <a:rPr lang="zh-TW" altLang="en-US" sz="1800" b="0" i="0" u="none" strike="noStrike" kern="1200" baseline="0" dirty="0" smtClean="0">
                          <a:solidFill>
                            <a:schemeClr val="dk1"/>
                          </a:solidFill>
                          <a:latin typeface="Book Antiqua" pitchFamily="18" charset="0"/>
                          <a:ea typeface="標楷體" pitchFamily="65" charset="-120"/>
                          <a:cs typeface="+mn-cs"/>
                        </a:rPr>
                        <a:t>寫作測驗分六級分：</a:t>
                      </a:r>
                      <a:r>
                        <a:rPr lang="en-US" altLang="zh-TW" sz="1800" b="0" i="0" u="none" strike="noStrike" kern="1200" baseline="0" dirty="0" smtClean="0">
                          <a:solidFill>
                            <a:schemeClr val="dk1"/>
                          </a:solidFill>
                          <a:latin typeface="Book Antiqua" pitchFamily="18" charset="0"/>
                          <a:ea typeface="標楷體" pitchFamily="65" charset="-120"/>
                          <a:cs typeface="+mn-cs"/>
                        </a:rPr>
                        <a:t>6</a:t>
                      </a:r>
                      <a:r>
                        <a:rPr lang="zh-TW" altLang="en-US" sz="1800" b="0" i="0" u="none" strike="noStrike" kern="1200" baseline="0" dirty="0" smtClean="0">
                          <a:solidFill>
                            <a:schemeClr val="dk1"/>
                          </a:solidFill>
                          <a:latin typeface="Book Antiqua" pitchFamily="18" charset="0"/>
                          <a:ea typeface="標楷體" pitchFamily="65" charset="-120"/>
                          <a:cs typeface="+mn-cs"/>
                        </a:rPr>
                        <a:t>級分、  </a:t>
                      </a:r>
                      <a:r>
                        <a:rPr lang="en-US" altLang="zh-TW" sz="1800" b="0" i="0" u="none" strike="noStrike" kern="1200" baseline="0" dirty="0" smtClean="0">
                          <a:solidFill>
                            <a:schemeClr val="dk1"/>
                          </a:solidFill>
                          <a:latin typeface="Book Antiqua" pitchFamily="18" charset="0"/>
                          <a:ea typeface="標楷體" pitchFamily="65" charset="-120"/>
                          <a:cs typeface="+mn-cs"/>
                        </a:rPr>
                        <a:t>5</a:t>
                      </a:r>
                      <a:r>
                        <a:rPr lang="zh-TW" altLang="en-US" sz="1800" b="0" i="0" u="none" strike="noStrike" kern="1200" baseline="0" dirty="0" smtClean="0">
                          <a:solidFill>
                            <a:schemeClr val="dk1"/>
                          </a:solidFill>
                          <a:latin typeface="Book Antiqua" pitchFamily="18" charset="0"/>
                          <a:ea typeface="標楷體" pitchFamily="65" charset="-120"/>
                          <a:cs typeface="+mn-cs"/>
                        </a:rPr>
                        <a:t>級分、  </a:t>
                      </a:r>
                      <a:r>
                        <a:rPr lang="en-US" altLang="zh-TW" sz="1800" b="0" i="0" u="none" strike="noStrike" kern="1200" baseline="0" dirty="0" smtClean="0">
                          <a:solidFill>
                            <a:schemeClr val="dk1"/>
                          </a:solidFill>
                          <a:latin typeface="Book Antiqua" pitchFamily="18" charset="0"/>
                          <a:ea typeface="標楷體" pitchFamily="65" charset="-120"/>
                          <a:cs typeface="+mn-cs"/>
                        </a:rPr>
                        <a:t>4</a:t>
                      </a:r>
                      <a:r>
                        <a:rPr lang="zh-TW" altLang="en-US" sz="1800" b="0" i="0" u="none" strike="noStrike" kern="1200" baseline="0" dirty="0" smtClean="0">
                          <a:solidFill>
                            <a:schemeClr val="dk1"/>
                          </a:solidFill>
                          <a:latin typeface="Book Antiqua" pitchFamily="18" charset="0"/>
                          <a:ea typeface="標楷體" pitchFamily="65" charset="-120"/>
                          <a:cs typeface="+mn-cs"/>
                        </a:rPr>
                        <a:t>級分、  </a:t>
                      </a:r>
                      <a:r>
                        <a:rPr lang="en-US" altLang="zh-TW" sz="1800" b="0" i="0" u="none" strike="noStrike" kern="1200" baseline="0" dirty="0" smtClean="0">
                          <a:solidFill>
                            <a:schemeClr val="dk1"/>
                          </a:solidFill>
                          <a:latin typeface="Book Antiqua" pitchFamily="18" charset="0"/>
                          <a:ea typeface="標楷體" pitchFamily="65" charset="-120"/>
                          <a:cs typeface="+mn-cs"/>
                        </a:rPr>
                        <a:t>3</a:t>
                      </a:r>
                      <a:r>
                        <a:rPr lang="zh-TW" altLang="en-US" sz="1800" b="0" i="0" u="none" strike="noStrike" kern="1200" baseline="0" dirty="0" smtClean="0">
                          <a:solidFill>
                            <a:schemeClr val="dk1"/>
                          </a:solidFill>
                          <a:latin typeface="Book Antiqua" pitchFamily="18" charset="0"/>
                          <a:ea typeface="標楷體" pitchFamily="65" charset="-120"/>
                          <a:cs typeface="+mn-cs"/>
                        </a:rPr>
                        <a:t>級分、  </a:t>
                      </a:r>
                      <a:r>
                        <a:rPr lang="en-US" altLang="zh-TW" sz="1800" b="0" i="0" u="none" strike="noStrike" kern="1200" baseline="0" dirty="0" smtClean="0">
                          <a:solidFill>
                            <a:schemeClr val="dk1"/>
                          </a:solidFill>
                          <a:latin typeface="Book Antiqua" pitchFamily="18" charset="0"/>
                          <a:ea typeface="標楷體" pitchFamily="65" charset="-120"/>
                          <a:cs typeface="+mn-cs"/>
                        </a:rPr>
                        <a:t>2</a:t>
                      </a:r>
                      <a:r>
                        <a:rPr lang="zh-TW" altLang="en-US" sz="1800" b="0" i="0" u="none" strike="noStrike" kern="1200" baseline="0" dirty="0" smtClean="0">
                          <a:solidFill>
                            <a:schemeClr val="dk1"/>
                          </a:solidFill>
                          <a:latin typeface="Book Antiqua" pitchFamily="18" charset="0"/>
                          <a:ea typeface="標楷體" pitchFamily="65" charset="-120"/>
                          <a:cs typeface="+mn-cs"/>
                        </a:rPr>
                        <a:t>級分、  </a:t>
                      </a:r>
                      <a:r>
                        <a:rPr lang="en-US" altLang="zh-TW" sz="1800" b="0" i="0" u="none" strike="noStrike" kern="1200" baseline="0" dirty="0" smtClean="0">
                          <a:solidFill>
                            <a:schemeClr val="dk1"/>
                          </a:solidFill>
                          <a:latin typeface="Book Antiqua" pitchFamily="18" charset="0"/>
                          <a:ea typeface="標楷體" pitchFamily="65" charset="-120"/>
                          <a:cs typeface="+mn-cs"/>
                        </a:rPr>
                        <a:t>1</a:t>
                      </a:r>
                      <a:r>
                        <a:rPr lang="zh-TW" altLang="en-US" sz="1800" b="0" i="0" u="none" strike="noStrike" kern="1200" baseline="0" dirty="0" smtClean="0">
                          <a:solidFill>
                            <a:schemeClr val="dk1"/>
                          </a:solidFill>
                          <a:latin typeface="Book Antiqua" pitchFamily="18" charset="0"/>
                          <a:ea typeface="標楷體" pitchFamily="65" charset="-120"/>
                          <a:cs typeface="+mn-cs"/>
                        </a:rPr>
                        <a:t>級分</a:t>
                      </a:r>
                      <a:r>
                        <a:rPr lang="en-US" altLang="zh-TW" sz="1800" b="0" i="0" u="none" strike="noStrike" kern="1200" baseline="0" dirty="0" smtClean="0">
                          <a:solidFill>
                            <a:srgbClr val="FF0000"/>
                          </a:solidFill>
                          <a:latin typeface="Book Antiqua" pitchFamily="18" charset="0"/>
                          <a:ea typeface="標楷體" pitchFamily="65" charset="-120"/>
                          <a:cs typeface="+mn-cs"/>
                        </a:rPr>
                        <a:t>1</a:t>
                      </a:r>
                      <a:r>
                        <a:rPr lang="zh-TW" altLang="en-US" sz="1800" b="0" i="0" u="none" strike="noStrike" kern="1200" baseline="0" dirty="0" smtClean="0">
                          <a:solidFill>
                            <a:srgbClr val="FF0000"/>
                          </a:solidFill>
                          <a:latin typeface="Book Antiqua" pitchFamily="18" charset="0"/>
                          <a:ea typeface="標楷體" pitchFamily="65" charset="-120"/>
                          <a:cs typeface="+mn-cs"/>
                        </a:rPr>
                        <a:t>分  、  </a:t>
                      </a:r>
                      <a:r>
                        <a:rPr lang="en-US" altLang="zh-TW" sz="1800" b="0" i="0" u="none" strike="noStrike" kern="1200" baseline="0" dirty="0" smtClean="0">
                          <a:solidFill>
                            <a:srgbClr val="FF0000"/>
                          </a:solidFill>
                          <a:latin typeface="Book Antiqua" pitchFamily="18" charset="0"/>
                          <a:ea typeface="標楷體" pitchFamily="65" charset="-120"/>
                          <a:cs typeface="+mn-cs"/>
                        </a:rPr>
                        <a:t>0.8</a:t>
                      </a:r>
                      <a:r>
                        <a:rPr lang="zh-TW" altLang="en-US" sz="1800" b="0" i="0" u="none" strike="noStrike" kern="1200" baseline="0" dirty="0" smtClean="0">
                          <a:solidFill>
                            <a:srgbClr val="FF0000"/>
                          </a:solidFill>
                          <a:latin typeface="Book Antiqua" pitchFamily="18" charset="0"/>
                          <a:ea typeface="標楷體" pitchFamily="65" charset="-120"/>
                          <a:cs typeface="+mn-cs"/>
                        </a:rPr>
                        <a:t>分 、  </a:t>
                      </a:r>
                      <a:r>
                        <a:rPr lang="en-US" altLang="zh-TW" sz="1800" b="0" i="0" u="none" strike="noStrike" kern="1200" baseline="0" dirty="0" smtClean="0">
                          <a:solidFill>
                            <a:srgbClr val="FF0000"/>
                          </a:solidFill>
                          <a:latin typeface="Book Antiqua" pitchFamily="18" charset="0"/>
                          <a:ea typeface="標楷體" pitchFamily="65" charset="-120"/>
                          <a:cs typeface="+mn-cs"/>
                        </a:rPr>
                        <a:t>0.6</a:t>
                      </a:r>
                      <a:r>
                        <a:rPr lang="zh-TW" altLang="en-US" sz="1800" b="0" i="0" u="none" strike="noStrike" kern="1200" baseline="0" dirty="0" smtClean="0">
                          <a:solidFill>
                            <a:srgbClr val="FF0000"/>
                          </a:solidFill>
                          <a:latin typeface="Book Antiqua" pitchFamily="18" charset="0"/>
                          <a:ea typeface="標楷體" pitchFamily="65" charset="-120"/>
                          <a:cs typeface="+mn-cs"/>
                        </a:rPr>
                        <a:t>分 、  </a:t>
                      </a:r>
                      <a:r>
                        <a:rPr lang="en-US" altLang="zh-TW" sz="1800" b="0" i="0" u="none" strike="noStrike" kern="1200" baseline="0" dirty="0" smtClean="0">
                          <a:solidFill>
                            <a:srgbClr val="FF0000"/>
                          </a:solidFill>
                          <a:latin typeface="Book Antiqua" pitchFamily="18" charset="0"/>
                          <a:ea typeface="標楷體" pitchFamily="65" charset="-120"/>
                          <a:cs typeface="+mn-cs"/>
                        </a:rPr>
                        <a:t>0.4</a:t>
                      </a:r>
                      <a:r>
                        <a:rPr lang="zh-TW" altLang="en-US" sz="1800" b="0" i="0" u="none" strike="noStrike" kern="1200" baseline="0" dirty="0" smtClean="0">
                          <a:solidFill>
                            <a:srgbClr val="FF0000"/>
                          </a:solidFill>
                          <a:latin typeface="Book Antiqua" pitchFamily="18" charset="0"/>
                          <a:ea typeface="標楷體" pitchFamily="65" charset="-120"/>
                          <a:cs typeface="+mn-cs"/>
                        </a:rPr>
                        <a:t>分 、  </a:t>
                      </a:r>
                      <a:r>
                        <a:rPr lang="en-US" altLang="zh-TW" sz="1800" b="0" i="0" u="none" strike="noStrike" kern="1200" baseline="0" dirty="0" smtClean="0">
                          <a:solidFill>
                            <a:srgbClr val="FF0000"/>
                          </a:solidFill>
                          <a:latin typeface="Book Antiqua" pitchFamily="18" charset="0"/>
                          <a:ea typeface="標楷體" pitchFamily="65" charset="-120"/>
                          <a:cs typeface="+mn-cs"/>
                        </a:rPr>
                        <a:t>0.2</a:t>
                      </a:r>
                      <a:r>
                        <a:rPr lang="zh-TW" altLang="en-US" sz="1800" b="0" i="0" u="none" strike="noStrike" kern="1200" baseline="0" dirty="0" smtClean="0">
                          <a:solidFill>
                            <a:srgbClr val="FF0000"/>
                          </a:solidFill>
                          <a:latin typeface="Book Antiqua" pitchFamily="18" charset="0"/>
                          <a:ea typeface="標楷體" pitchFamily="65" charset="-120"/>
                          <a:cs typeface="+mn-cs"/>
                        </a:rPr>
                        <a:t>分 、  </a:t>
                      </a:r>
                      <a:r>
                        <a:rPr lang="en-US" altLang="zh-TW" sz="1800" b="0" i="0" u="none" strike="noStrike" kern="1200" baseline="0" dirty="0" smtClean="0">
                          <a:solidFill>
                            <a:srgbClr val="FF0000"/>
                          </a:solidFill>
                          <a:latin typeface="Book Antiqua" pitchFamily="18" charset="0"/>
                          <a:ea typeface="標楷體" pitchFamily="65" charset="-120"/>
                          <a:cs typeface="+mn-cs"/>
                        </a:rPr>
                        <a:t>0.1</a:t>
                      </a:r>
                      <a:r>
                        <a:rPr lang="zh-TW" altLang="en-US" sz="1800" b="0" i="0" u="none" strike="noStrike" kern="1200" baseline="0" dirty="0" smtClean="0">
                          <a:solidFill>
                            <a:srgbClr val="FF0000"/>
                          </a:solidFill>
                          <a:latin typeface="Book Antiqua" pitchFamily="18" charset="0"/>
                          <a:ea typeface="標楷體" pitchFamily="65" charset="-120"/>
                          <a:cs typeface="+mn-cs"/>
                        </a:rPr>
                        <a:t>分</a:t>
                      </a:r>
                      <a:r>
                        <a:rPr lang="zh-TW" altLang="en-US" sz="1800" b="0" i="0" u="none" strike="noStrike" kern="1200" baseline="0" dirty="0">
                          <a:solidFill>
                            <a:schemeClr val="dk1"/>
                          </a:solidFill>
                          <a:latin typeface="Book Antiqua" pitchFamily="18" charset="0"/>
                          <a:ea typeface="標楷體" pitchFamily="65" charset="-120"/>
                          <a:cs typeface="+mn-cs"/>
                        </a:rPr>
                        <a:t>	</a:t>
                      </a:r>
                      <a:endParaRPr lang="zh-TW" altLang="en-US" sz="1800" dirty="0">
                        <a:latin typeface="Book Antiqua" pitchFamily="18" charset="0"/>
                        <a:ea typeface="標楷體"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extLst>
              </a:tr>
              <a:tr h="452746">
                <a:tc>
                  <a:txBody>
                    <a:bodyPr/>
                    <a:lstStyle/>
                    <a:p>
                      <a:pPr algn="ctr"/>
                      <a:r>
                        <a:rPr lang="zh-TW" altLang="en-US" sz="2100" b="0" i="0" u="none" strike="noStrike" kern="1200" baseline="0" dirty="0">
                          <a:solidFill>
                            <a:schemeClr val="dk1"/>
                          </a:solidFill>
                          <a:effectLst>
                            <a:glow rad="127000">
                              <a:schemeClr val="bg1">
                                <a:alpha val="95000"/>
                              </a:schemeClr>
                            </a:glow>
                          </a:effectLst>
                          <a:latin typeface="Book Antiqua" pitchFamily="18" charset="0"/>
                          <a:ea typeface="標楷體" pitchFamily="65" charset="-120"/>
                          <a:cs typeface="+mn-cs"/>
                        </a:rPr>
                        <a:t> 總積分</a:t>
                      </a:r>
                      <a:r>
                        <a:rPr lang="en-US" altLang="zh-TW" sz="2100" b="0" i="0" u="none" strike="noStrike" kern="1200" baseline="0" dirty="0">
                          <a:solidFill>
                            <a:schemeClr val="dk1"/>
                          </a:solidFill>
                          <a:effectLst>
                            <a:glow rad="127000">
                              <a:schemeClr val="bg1">
                                <a:alpha val="95000"/>
                              </a:schemeClr>
                            </a:glow>
                          </a:effectLst>
                          <a:latin typeface="Book Antiqua" pitchFamily="18" charset="0"/>
                          <a:ea typeface="標楷體" pitchFamily="65" charset="-120"/>
                          <a:cs typeface="+mn-cs"/>
                        </a:rPr>
                        <a:t>【</a:t>
                      </a:r>
                      <a:r>
                        <a:rPr lang="zh-TW" altLang="en-US" sz="2100" b="0" i="0" u="none" strike="noStrike" kern="1200" baseline="0" dirty="0">
                          <a:solidFill>
                            <a:schemeClr val="dk1"/>
                          </a:solidFill>
                          <a:effectLst>
                            <a:glow rad="127000">
                              <a:schemeClr val="bg1">
                                <a:alpha val="95000"/>
                              </a:schemeClr>
                            </a:glow>
                          </a:effectLst>
                          <a:latin typeface="Book Antiqua" pitchFamily="18" charset="0"/>
                          <a:ea typeface="標楷體" pitchFamily="65" charset="-120"/>
                          <a:cs typeface="+mn-cs"/>
                        </a:rPr>
                        <a:t>上限</a:t>
                      </a:r>
                      <a:r>
                        <a:rPr lang="en-US" altLang="zh-TW" sz="2100" b="0" i="0" u="none" strike="noStrike" kern="1200" baseline="0" dirty="0">
                          <a:solidFill>
                            <a:schemeClr val="dk1"/>
                          </a:solidFill>
                          <a:effectLst>
                            <a:glow rad="127000">
                              <a:schemeClr val="bg1">
                                <a:alpha val="95000"/>
                              </a:schemeClr>
                            </a:glow>
                          </a:effectLst>
                          <a:latin typeface="Book Antiqua" pitchFamily="18" charset="0"/>
                          <a:ea typeface="標楷體" pitchFamily="65" charset="-120"/>
                          <a:cs typeface="+mn-cs"/>
                        </a:rPr>
                        <a:t>】</a:t>
                      </a:r>
                      <a:endParaRPr lang="zh-TW" altLang="en-US" sz="2100" dirty="0">
                        <a:effectLst>
                          <a:glow rad="127000">
                            <a:schemeClr val="bg1">
                              <a:alpha val="95000"/>
                            </a:schemeClr>
                          </a:glow>
                        </a:effectLst>
                        <a:latin typeface="Book Antiqua" pitchFamily="18" charset="0"/>
                        <a:ea typeface="標楷體"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0000"/>
                        </a:lnSpc>
                      </a:pPr>
                      <a:r>
                        <a:rPr lang="en-US" altLang="zh-TW" sz="2100" b="1" dirty="0">
                          <a:solidFill>
                            <a:srgbClr val="C00000"/>
                          </a:solidFill>
                          <a:effectLst>
                            <a:glow rad="127000">
                              <a:schemeClr val="bg1">
                                <a:alpha val="95000"/>
                              </a:schemeClr>
                            </a:glow>
                          </a:effectLst>
                          <a:latin typeface="Book Antiqua" panose="02040602050305030304" pitchFamily="18" charset="0"/>
                          <a:ea typeface="華康儷楷書" panose="03000509000000000000" pitchFamily="65" charset="-120"/>
                        </a:rPr>
                        <a:t>101</a:t>
                      </a:r>
                      <a:endParaRPr lang="zh-TW" altLang="en-US" sz="2100" b="1" dirty="0">
                        <a:solidFill>
                          <a:srgbClr val="C00000"/>
                        </a:solidFill>
                        <a:effectLst>
                          <a:glow rad="127000">
                            <a:schemeClr val="bg1">
                              <a:alpha val="95000"/>
                            </a:schemeClr>
                          </a:glow>
                        </a:effectLst>
                        <a:latin typeface="Book Antiqua" panose="02040602050305030304" pitchFamily="18" charset="0"/>
                        <a:ea typeface="華康儷楷書"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l"/>
                      <a:r>
                        <a:rPr lang="zh-TW" altLang="en-US" sz="1800" b="0" i="0" u="none" strike="noStrike" kern="1200" baseline="0" dirty="0" smtClean="0">
                          <a:solidFill>
                            <a:schemeClr val="dk1"/>
                          </a:solidFill>
                          <a:effectLst>
                            <a:glow rad="127000">
                              <a:schemeClr val="bg1">
                                <a:alpha val="95000"/>
                              </a:schemeClr>
                            </a:glow>
                          </a:effectLst>
                          <a:latin typeface="Book Antiqua" pitchFamily="18" charset="0"/>
                          <a:ea typeface="標楷體" pitchFamily="65" charset="-120"/>
                          <a:cs typeface="+mn-cs"/>
                        </a:rPr>
                        <a:t>會考科目違規每扣</a:t>
                      </a:r>
                      <a:r>
                        <a:rPr lang="en-US" altLang="zh-TW" sz="1800" b="0" i="0" u="none" strike="noStrike" kern="1200" baseline="0" dirty="0" smtClean="0">
                          <a:solidFill>
                            <a:schemeClr val="dk1"/>
                          </a:solidFill>
                          <a:effectLst>
                            <a:glow rad="127000">
                              <a:schemeClr val="bg1">
                                <a:alpha val="95000"/>
                              </a:schemeClr>
                            </a:glow>
                          </a:effectLst>
                          <a:latin typeface="Book Antiqua" pitchFamily="18" charset="0"/>
                          <a:ea typeface="標楷體" pitchFamily="65" charset="-120"/>
                          <a:cs typeface="+mn-cs"/>
                        </a:rPr>
                        <a:t>1</a:t>
                      </a:r>
                      <a:r>
                        <a:rPr lang="zh-TW" altLang="en-US" sz="1800" b="0" i="0" u="none" strike="noStrike" kern="1200" baseline="0" dirty="0" smtClean="0">
                          <a:solidFill>
                            <a:schemeClr val="dk1"/>
                          </a:solidFill>
                          <a:effectLst>
                            <a:glow rad="127000">
                              <a:schemeClr val="bg1">
                                <a:alpha val="95000"/>
                              </a:schemeClr>
                            </a:glow>
                          </a:effectLst>
                          <a:latin typeface="Book Antiqua" pitchFamily="18" charset="0"/>
                          <a:ea typeface="標楷體" pitchFamily="65" charset="-120"/>
                          <a:cs typeface="+mn-cs"/>
                        </a:rPr>
                        <a:t>點，則扣該科積分</a:t>
                      </a:r>
                      <a:r>
                        <a:rPr lang="en-US" altLang="zh-TW" sz="1800" b="0" i="0" u="none" strike="noStrike" kern="1200" baseline="0" dirty="0" smtClean="0">
                          <a:solidFill>
                            <a:schemeClr val="dk1"/>
                          </a:solidFill>
                          <a:effectLst>
                            <a:glow rad="127000">
                              <a:schemeClr val="bg1">
                                <a:alpha val="95000"/>
                              </a:schemeClr>
                            </a:glow>
                          </a:effectLst>
                          <a:latin typeface="Book Antiqua" pitchFamily="18" charset="0"/>
                          <a:ea typeface="標楷體" pitchFamily="65" charset="-120"/>
                          <a:cs typeface="+mn-cs"/>
                        </a:rPr>
                        <a:t>0.15</a:t>
                      </a:r>
                      <a:r>
                        <a:rPr lang="zh-TW" altLang="en-US" sz="1800" b="0" i="0" u="none" strike="noStrike" kern="1200" baseline="0" dirty="0" smtClean="0">
                          <a:solidFill>
                            <a:schemeClr val="dk1"/>
                          </a:solidFill>
                          <a:effectLst>
                            <a:glow rad="127000">
                              <a:schemeClr val="bg1">
                                <a:alpha val="95000"/>
                              </a:schemeClr>
                            </a:glow>
                          </a:effectLst>
                          <a:latin typeface="Book Antiqua" pitchFamily="18" charset="0"/>
                          <a:ea typeface="標楷體" pitchFamily="65" charset="-120"/>
                          <a:cs typeface="+mn-cs"/>
                        </a:rPr>
                        <a:t>分， 至該科積分零分為止。</a:t>
                      </a:r>
                      <a:endParaRPr lang="zh-TW" altLang="en-US" sz="1800" dirty="0">
                        <a:effectLst>
                          <a:glow rad="127000">
                            <a:schemeClr val="bg1">
                              <a:alpha val="95000"/>
                            </a:schemeClr>
                          </a:glow>
                        </a:effectLst>
                        <a:latin typeface="Book Antiqua" pitchFamily="18" charset="0"/>
                        <a:ea typeface="標楷體"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extLst>
              </a:tr>
            </a:tbl>
          </a:graphicData>
        </a:graphic>
      </p:graphicFrame>
      <p:sp>
        <p:nvSpPr>
          <p:cNvPr id="2" name="標題 1">
            <a:extLst>
              <a:ext uri="{FF2B5EF4-FFF2-40B4-BE49-F238E27FC236}"/>
            </a:extLst>
          </p:cNvPr>
          <p:cNvSpPr>
            <a:spLocks noGrp="1"/>
          </p:cNvSpPr>
          <p:nvPr>
            <p:ph type="title"/>
          </p:nvPr>
        </p:nvSpPr>
        <p:spPr>
          <a:xfrm>
            <a:off x="190500" y="119063"/>
            <a:ext cx="7886700" cy="481012"/>
          </a:xfrm>
        </p:spPr>
        <p:txBody>
          <a:bodyPr rtlCol="0">
            <a:normAutofit fontScale="90000"/>
          </a:bodyPr>
          <a:lstStyle/>
          <a:p>
            <a:pPr fontAlgn="auto">
              <a:spcAft>
                <a:spcPts val="0"/>
              </a:spcAft>
              <a:defRPr/>
            </a:pPr>
            <a:r>
              <a:rPr lang="zh-TW" altLang="en-US" b="1" dirty="0" smtClean="0">
                <a:solidFill>
                  <a:srgbClr val="7030A0"/>
                </a:solidFill>
                <a:latin typeface="標楷體" panose="03000509000000000000" pitchFamily="65" charset="-120"/>
                <a:ea typeface="標楷體" panose="03000509000000000000" pitchFamily="65" charset="-120"/>
              </a:rPr>
              <a:t>各項</a:t>
            </a:r>
            <a:r>
              <a:rPr lang="zh-TW" altLang="zh-TW" b="1" dirty="0" smtClean="0">
                <a:solidFill>
                  <a:srgbClr val="7030A0"/>
                </a:solidFill>
                <a:latin typeface="標楷體" panose="03000509000000000000" pitchFamily="65" charset="-120"/>
                <a:ea typeface="標楷體" panose="03000509000000000000" pitchFamily="65" charset="-120"/>
              </a:rPr>
              <a:t>比序積分採計</a:t>
            </a:r>
            <a:r>
              <a:rPr lang="zh-TW" altLang="en-US" b="1" dirty="0" smtClean="0">
                <a:solidFill>
                  <a:srgbClr val="7030A0"/>
                </a:solidFill>
                <a:latin typeface="標楷體" panose="03000509000000000000" pitchFamily="65" charset="-120"/>
                <a:ea typeface="標楷體" panose="03000509000000000000" pitchFamily="65" charset="-120"/>
              </a:rPr>
              <a:t>說明</a:t>
            </a:r>
            <a:endParaRPr lang="zh-TW" altLang="en-US" sz="3300" b="1" dirty="0">
              <a:latin typeface="Book Antiqua" panose="02040602050305030304" pitchFamily="18" charset="0"/>
            </a:endParaRPr>
          </a:p>
        </p:txBody>
      </p:sp>
    </p:spTree>
    <p:extLst>
      <p:ext uri="{BB962C8B-B14F-4D97-AF65-F5344CB8AC3E}">
        <p14:creationId xmlns:p14="http://schemas.microsoft.com/office/powerpoint/2010/main" val="324601874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68052" y="2051528"/>
            <a:ext cx="8807896" cy="4778375"/>
          </a:xfrm>
        </p:spPr>
        <p:txBody>
          <a:bodyPr rtlCol="0">
            <a:normAutofit/>
          </a:bodyPr>
          <a:lstStyle/>
          <a:p>
            <a:pPr fontAlgn="auto">
              <a:lnSpc>
                <a:spcPct val="120000"/>
              </a:lnSpc>
              <a:spcAft>
                <a:spcPts val="0"/>
              </a:spcAft>
              <a:buFont typeface="Wingdings" panose="05000000000000000000" pitchFamily="2" charset="2"/>
              <a:buChar char="l"/>
              <a:defRPr/>
            </a:pPr>
            <a:r>
              <a:rPr lang="zh-TW" altLang="en-US" sz="3400" b="1" dirty="0" smtClean="0">
                <a:solidFill>
                  <a:srgbClr val="0000FF"/>
                </a:solidFill>
                <a:latin typeface="標楷體" panose="03000509000000000000" pitchFamily="65" charset="-120"/>
                <a:ea typeface="標楷體" panose="03000509000000000000" pitchFamily="65" charset="-120"/>
              </a:rPr>
              <a:t> </a:t>
            </a:r>
            <a:r>
              <a:rPr lang="zh-TW" altLang="zh-TW" sz="3400" b="1" dirty="0" smtClean="0">
                <a:solidFill>
                  <a:srgbClr val="0000FF"/>
                </a:solidFill>
                <a:latin typeface="標楷體" panose="03000509000000000000" pitchFamily="65" charset="-120"/>
                <a:ea typeface="標楷體" panose="03000509000000000000" pitchFamily="65" charset="-120"/>
              </a:rPr>
              <a:t>免試</a:t>
            </a:r>
            <a:r>
              <a:rPr lang="zh-TW" altLang="zh-TW" sz="3400" b="1" dirty="0">
                <a:solidFill>
                  <a:srgbClr val="0000FF"/>
                </a:solidFill>
                <a:latin typeface="標楷體" panose="03000509000000000000" pitchFamily="65" charset="-120"/>
                <a:ea typeface="標楷體" panose="03000509000000000000" pitchFamily="65" charset="-120"/>
              </a:rPr>
              <a:t>生可依志向網路選填</a:t>
            </a:r>
            <a:r>
              <a:rPr lang="en-US" altLang="zh-TW" sz="3400" b="1" u="sng" dirty="0">
                <a:solidFill>
                  <a:srgbClr val="C00000"/>
                </a:solidFill>
                <a:latin typeface="Book Antiqua" panose="02040602050305030304" pitchFamily="18" charset="0"/>
                <a:ea typeface="標楷體" panose="03000509000000000000" pitchFamily="65" charset="-120"/>
              </a:rPr>
              <a:t>30</a:t>
            </a:r>
            <a:r>
              <a:rPr lang="zh-TW" altLang="zh-TW" sz="3400" b="1" u="sng" dirty="0">
                <a:solidFill>
                  <a:srgbClr val="C00000"/>
                </a:solidFill>
                <a:latin typeface="Book Antiqua" panose="02040602050305030304" pitchFamily="18" charset="0"/>
                <a:ea typeface="標楷體" panose="03000509000000000000" pitchFamily="65" charset="-120"/>
              </a:rPr>
              <a:t>個</a:t>
            </a:r>
            <a:r>
              <a:rPr lang="zh-TW" altLang="zh-TW" sz="3400" b="1" u="sng" dirty="0">
                <a:solidFill>
                  <a:srgbClr val="C00000"/>
                </a:solidFill>
                <a:latin typeface="標楷體" panose="03000509000000000000" pitchFamily="65" charset="-120"/>
                <a:ea typeface="標楷體" panose="03000509000000000000" pitchFamily="65" charset="-120"/>
              </a:rPr>
              <a:t>校科（組）</a:t>
            </a:r>
            <a:r>
              <a:rPr lang="zh-TW" altLang="zh-TW" sz="3400" b="1" u="sng" dirty="0" smtClean="0">
                <a:solidFill>
                  <a:srgbClr val="C00000"/>
                </a:solidFill>
                <a:latin typeface="標楷體" panose="03000509000000000000" pitchFamily="65" charset="-120"/>
                <a:ea typeface="標楷體" panose="03000509000000000000" pitchFamily="65" charset="-120"/>
              </a:rPr>
              <a:t>志願</a:t>
            </a:r>
            <a:r>
              <a:rPr lang="zh-TW" altLang="en-US" sz="3400" b="1" dirty="0" smtClean="0">
                <a:solidFill>
                  <a:srgbClr val="0000FF"/>
                </a:solidFill>
                <a:latin typeface="標楷體" panose="03000509000000000000" pitchFamily="65" charset="-120"/>
                <a:ea typeface="標楷體" panose="03000509000000000000" pitchFamily="65" charset="-120"/>
              </a:rPr>
              <a:t>，</a:t>
            </a:r>
            <a:r>
              <a:rPr lang="en-US" altLang="zh-TW" sz="3400" b="1" dirty="0" smtClean="0">
                <a:solidFill>
                  <a:srgbClr val="0000FF"/>
                </a:solidFill>
                <a:latin typeface="標楷體" panose="03000509000000000000" pitchFamily="65" charset="-120"/>
                <a:ea typeface="標楷體" panose="03000509000000000000" pitchFamily="65" charset="-120"/>
              </a:rPr>
              <a:t/>
            </a:r>
            <a:br>
              <a:rPr lang="en-US" altLang="zh-TW" sz="3400" b="1" dirty="0" smtClean="0">
                <a:solidFill>
                  <a:srgbClr val="0000FF"/>
                </a:solidFill>
                <a:latin typeface="標楷體" panose="03000509000000000000" pitchFamily="65" charset="-120"/>
                <a:ea typeface="標楷體" panose="03000509000000000000" pitchFamily="65" charset="-120"/>
              </a:rPr>
            </a:br>
            <a:r>
              <a:rPr lang="zh-TW" altLang="en-US" sz="3400" b="1" dirty="0" smtClean="0">
                <a:solidFill>
                  <a:srgbClr val="0000FF"/>
                </a:solidFill>
                <a:latin typeface="標楷體" panose="03000509000000000000" pitchFamily="65" charset="-120"/>
                <a:ea typeface="標楷體" panose="03000509000000000000" pitchFamily="65" charset="-120"/>
              </a:rPr>
              <a:t>  </a:t>
            </a:r>
            <a:r>
              <a:rPr lang="zh-TW" altLang="en-US" sz="3400" b="1" dirty="0" smtClean="0">
                <a:solidFill>
                  <a:srgbClr val="0000FF"/>
                </a:solidFill>
                <a:latin typeface="Book Antiqua" panose="02040602050305030304" pitchFamily="18" charset="0"/>
                <a:ea typeface="標楷體" panose="03000509000000000000" pitchFamily="65" charset="-120"/>
              </a:rPr>
              <a:t>每</a:t>
            </a:r>
            <a:r>
              <a:rPr lang="en-US" altLang="zh-TW" sz="3400" b="1" dirty="0" smtClean="0">
                <a:solidFill>
                  <a:srgbClr val="0000FF"/>
                </a:solidFill>
                <a:latin typeface="Book Antiqua" panose="02040602050305030304" pitchFamily="18" charset="0"/>
                <a:ea typeface="標楷體" panose="03000509000000000000" pitchFamily="65" charset="-120"/>
              </a:rPr>
              <a:t>5</a:t>
            </a:r>
            <a:r>
              <a:rPr lang="zh-TW" altLang="en-US" sz="3400" b="1" dirty="0" smtClean="0">
                <a:solidFill>
                  <a:srgbClr val="0000FF"/>
                </a:solidFill>
                <a:latin typeface="Book Antiqua" panose="02040602050305030304" pitchFamily="18" charset="0"/>
                <a:ea typeface="標楷體" panose="03000509000000000000" pitchFamily="65" charset="-120"/>
              </a:rPr>
              <a:t>志願為一組共</a:t>
            </a:r>
            <a:r>
              <a:rPr lang="en-US" altLang="zh-TW" sz="3400" b="1" dirty="0" smtClean="0">
                <a:solidFill>
                  <a:srgbClr val="0000FF"/>
                </a:solidFill>
                <a:latin typeface="Book Antiqua" panose="02040602050305030304" pitchFamily="18" charset="0"/>
                <a:ea typeface="標楷體" panose="03000509000000000000" pitchFamily="65" charset="-120"/>
              </a:rPr>
              <a:t>6</a:t>
            </a:r>
            <a:r>
              <a:rPr lang="zh-TW" altLang="en-US" sz="3400" b="1" dirty="0">
                <a:solidFill>
                  <a:srgbClr val="0000FF"/>
                </a:solidFill>
                <a:latin typeface="Book Antiqua" panose="02040602050305030304" pitchFamily="18" charset="0"/>
                <a:ea typeface="標楷體" panose="03000509000000000000" pitchFamily="65" charset="-120"/>
              </a:rPr>
              <a:t>組</a:t>
            </a:r>
            <a:r>
              <a:rPr lang="zh-TW" altLang="en-US" sz="3400" b="1" dirty="0" smtClean="0">
                <a:solidFill>
                  <a:srgbClr val="0000FF"/>
                </a:solidFill>
                <a:latin typeface="Book Antiqua" panose="02040602050305030304" pitchFamily="18" charset="0"/>
                <a:ea typeface="標楷體" panose="03000509000000000000" pitchFamily="65" charset="-120"/>
              </a:rPr>
              <a:t>，積分核分準則如下：</a:t>
            </a:r>
            <a:endParaRPr lang="en-US" altLang="zh-TW" sz="3400" b="1" dirty="0">
              <a:solidFill>
                <a:srgbClr val="0000FF"/>
              </a:solidFill>
              <a:latin typeface="Book Antiqua" panose="02040602050305030304" pitchFamily="18" charset="0"/>
              <a:ea typeface="標楷體" panose="03000509000000000000" pitchFamily="65" charset="-120"/>
            </a:endParaRPr>
          </a:p>
          <a:p>
            <a:pPr marL="0" indent="0" fontAlgn="auto">
              <a:spcAft>
                <a:spcPts val="0"/>
              </a:spcAft>
              <a:buFont typeface="Arial" panose="020B0604020202020204" pitchFamily="34" charset="0"/>
              <a:buNone/>
              <a:defRPr/>
            </a:pPr>
            <a:endParaRPr lang="en-US" altLang="zh-TW" dirty="0" smtClean="0"/>
          </a:p>
          <a:p>
            <a:pPr marL="0" indent="0" fontAlgn="auto">
              <a:spcAft>
                <a:spcPts val="0"/>
              </a:spcAft>
              <a:buFont typeface="Arial" panose="020B0604020202020204" pitchFamily="34" charset="0"/>
              <a:buNone/>
              <a:defRPr/>
            </a:pPr>
            <a:endParaRPr lang="zh-TW" altLang="en-US" dirty="0"/>
          </a:p>
        </p:txBody>
      </p:sp>
      <p:sp>
        <p:nvSpPr>
          <p:cNvPr id="15363" name="標題 1"/>
          <p:cNvSpPr>
            <a:spLocks noGrp="1"/>
          </p:cNvSpPr>
          <p:nvPr>
            <p:ph type="title"/>
          </p:nvPr>
        </p:nvSpPr>
        <p:spPr>
          <a:xfrm>
            <a:off x="140494" y="239713"/>
            <a:ext cx="7886700" cy="1325562"/>
          </a:xfrm>
        </p:spPr>
        <p:txBody>
          <a:bodyPr/>
          <a:lstStyle/>
          <a:p>
            <a:r>
              <a:rPr lang="zh-TW" altLang="en-US" sz="3800" b="1" dirty="0" smtClean="0">
                <a:solidFill>
                  <a:srgbClr val="7030A0"/>
                </a:solidFill>
                <a:latin typeface="標楷體" pitchFamily="65" charset="-120"/>
                <a:ea typeface="標楷體" pitchFamily="65" charset="-120"/>
              </a:rPr>
              <a:t>各項比序積分採計說明</a:t>
            </a:r>
            <a:r>
              <a:rPr lang="en-US" altLang="zh-TW" sz="3800" b="1" dirty="0" smtClean="0">
                <a:solidFill>
                  <a:srgbClr val="7030A0"/>
                </a:solidFill>
                <a:latin typeface="標楷體" pitchFamily="65" charset="-120"/>
                <a:ea typeface="標楷體" pitchFamily="65" charset="-120"/>
              </a:rPr>
              <a:t>-</a:t>
            </a:r>
            <a:r>
              <a:rPr lang="zh-TW" altLang="en-US" sz="3800" b="1" dirty="0" smtClean="0">
                <a:solidFill>
                  <a:srgbClr val="7030A0"/>
                </a:solidFill>
                <a:latin typeface="標楷體" pitchFamily="65" charset="-120"/>
                <a:ea typeface="標楷體" pitchFamily="65" charset="-120"/>
              </a:rPr>
              <a:t>志願序</a:t>
            </a:r>
          </a:p>
        </p:txBody>
      </p:sp>
      <p:graphicFrame>
        <p:nvGraphicFramePr>
          <p:cNvPr id="6" name="表格 5"/>
          <p:cNvGraphicFramePr>
            <a:graphicFrameLocks noGrp="1"/>
          </p:cNvGraphicFramePr>
          <p:nvPr>
            <p:extLst/>
          </p:nvPr>
        </p:nvGraphicFramePr>
        <p:xfrm>
          <a:off x="251522" y="2848310"/>
          <a:ext cx="8784972" cy="2490947"/>
        </p:xfrm>
        <a:graphic>
          <a:graphicData uri="http://schemas.openxmlformats.org/drawingml/2006/table">
            <a:tbl>
              <a:tblPr firstRow="1" bandRow="1">
                <a:tableStyleId>{5C22544A-7EE6-4342-B048-85BDC9FD1C3A}</a:tableStyleId>
              </a:tblPr>
              <a:tblGrid>
                <a:gridCol w="1254996"/>
                <a:gridCol w="1254996"/>
                <a:gridCol w="1254996"/>
                <a:gridCol w="1254996"/>
                <a:gridCol w="1254996"/>
                <a:gridCol w="1254996"/>
                <a:gridCol w="1254996"/>
              </a:tblGrid>
              <a:tr h="700243">
                <a:tc>
                  <a:txBody>
                    <a:bodyPr/>
                    <a:lstStyle/>
                    <a:p>
                      <a:pPr algn="ctr"/>
                      <a:r>
                        <a:rPr lang="zh-TW" altLang="en-US" sz="2600" b="1" dirty="0" smtClean="0">
                          <a:latin typeface="標楷體" panose="03000509000000000000" pitchFamily="65" charset="-120"/>
                          <a:ea typeface="標楷體" panose="03000509000000000000" pitchFamily="65" charset="-120"/>
                        </a:rPr>
                        <a:t>組 別</a:t>
                      </a:r>
                      <a:endParaRPr lang="zh-TW" altLang="en-US" sz="2600" b="1" dirty="0">
                        <a:latin typeface="標楷體" panose="03000509000000000000" pitchFamily="65" charset="-120"/>
                        <a:ea typeface="標楷體" panose="03000509000000000000" pitchFamily="65" charset="-120"/>
                      </a:endParaRPr>
                    </a:p>
                  </a:txBody>
                  <a:tcPr marL="68580" marR="68580" anchor="ctr">
                    <a:solidFill>
                      <a:srgbClr val="0000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600" dirty="0" smtClean="0">
                          <a:latin typeface="Book Antiqua" panose="02040602050305030304" pitchFamily="18" charset="0"/>
                          <a:ea typeface="標楷體" panose="03000509000000000000" pitchFamily="65" charset="-120"/>
                        </a:rPr>
                        <a:t>第</a:t>
                      </a:r>
                      <a:r>
                        <a:rPr lang="en-US" altLang="zh-TW" sz="2600" dirty="0" smtClean="0">
                          <a:latin typeface="Book Antiqua" panose="02040602050305030304" pitchFamily="18" charset="0"/>
                          <a:ea typeface="標楷體" panose="03000509000000000000" pitchFamily="65" charset="-120"/>
                        </a:rPr>
                        <a:t>1</a:t>
                      </a:r>
                      <a:r>
                        <a:rPr lang="zh-TW" altLang="en-US" sz="2600" dirty="0" smtClean="0">
                          <a:latin typeface="Book Antiqua" panose="02040602050305030304" pitchFamily="18" charset="0"/>
                          <a:ea typeface="標楷體" panose="03000509000000000000" pitchFamily="65" charset="-120"/>
                        </a:rPr>
                        <a:t>組</a:t>
                      </a:r>
                      <a:endParaRPr lang="zh-TW" altLang="en-US" sz="2600" dirty="0">
                        <a:latin typeface="Book Antiqua" panose="02040602050305030304" pitchFamily="18" charset="0"/>
                        <a:ea typeface="標楷體" panose="03000509000000000000" pitchFamily="65" charset="-120"/>
                      </a:endParaRPr>
                    </a:p>
                  </a:txBody>
                  <a:tcPr marL="68580" marR="68580" anchor="ctr">
                    <a:solidFill>
                      <a:srgbClr val="0070C0"/>
                    </a:solidFill>
                  </a:tcPr>
                </a:tc>
                <a:tc>
                  <a:txBody>
                    <a:bodyPr/>
                    <a:lstStyle/>
                    <a:p>
                      <a:pPr algn="ctr"/>
                      <a:r>
                        <a:rPr lang="zh-TW" altLang="en-US" sz="2600" dirty="0" smtClean="0">
                          <a:latin typeface="Book Antiqua" panose="02040602050305030304" pitchFamily="18" charset="0"/>
                          <a:ea typeface="標楷體" panose="03000509000000000000" pitchFamily="65" charset="-120"/>
                        </a:rPr>
                        <a:t>第</a:t>
                      </a:r>
                      <a:r>
                        <a:rPr lang="en-US" altLang="zh-TW" sz="2600" dirty="0" smtClean="0">
                          <a:latin typeface="Book Antiqua" panose="02040602050305030304" pitchFamily="18" charset="0"/>
                          <a:ea typeface="標楷體" panose="03000509000000000000" pitchFamily="65" charset="-120"/>
                        </a:rPr>
                        <a:t>2</a:t>
                      </a:r>
                      <a:r>
                        <a:rPr lang="zh-TW" altLang="en-US" sz="2600" dirty="0" smtClean="0">
                          <a:latin typeface="Book Antiqua" panose="02040602050305030304" pitchFamily="18" charset="0"/>
                          <a:ea typeface="標楷體" panose="03000509000000000000" pitchFamily="65" charset="-120"/>
                        </a:rPr>
                        <a:t>組</a:t>
                      </a:r>
                      <a:endParaRPr lang="zh-TW" altLang="en-US" sz="2600" dirty="0">
                        <a:latin typeface="Book Antiqua" panose="02040602050305030304" pitchFamily="18" charset="0"/>
                        <a:ea typeface="標楷體" panose="03000509000000000000" pitchFamily="65" charset="-120"/>
                      </a:endParaRPr>
                    </a:p>
                  </a:txBody>
                  <a:tcPr marL="68580" marR="68580" anchor="ctr">
                    <a:solidFill>
                      <a:srgbClr val="0070C0"/>
                    </a:solidFill>
                  </a:tcPr>
                </a:tc>
                <a:tc>
                  <a:txBody>
                    <a:bodyPr/>
                    <a:lstStyle/>
                    <a:p>
                      <a:pPr algn="ctr"/>
                      <a:r>
                        <a:rPr lang="zh-TW" altLang="en-US" sz="2600" dirty="0" smtClean="0">
                          <a:latin typeface="Book Antiqua" panose="02040602050305030304" pitchFamily="18" charset="0"/>
                          <a:ea typeface="標楷體" panose="03000509000000000000" pitchFamily="65" charset="-120"/>
                        </a:rPr>
                        <a:t>第</a:t>
                      </a:r>
                      <a:r>
                        <a:rPr lang="en-US" altLang="zh-TW" sz="2600" dirty="0" smtClean="0">
                          <a:latin typeface="Book Antiqua" panose="02040602050305030304" pitchFamily="18" charset="0"/>
                          <a:ea typeface="標楷體" panose="03000509000000000000" pitchFamily="65" charset="-120"/>
                        </a:rPr>
                        <a:t>3</a:t>
                      </a:r>
                      <a:r>
                        <a:rPr lang="zh-TW" altLang="en-US" sz="2600" dirty="0" smtClean="0">
                          <a:latin typeface="Book Antiqua" panose="02040602050305030304" pitchFamily="18" charset="0"/>
                          <a:ea typeface="標楷體" panose="03000509000000000000" pitchFamily="65" charset="-120"/>
                        </a:rPr>
                        <a:t>組</a:t>
                      </a:r>
                      <a:endParaRPr lang="zh-TW" altLang="en-US" sz="2600" dirty="0">
                        <a:latin typeface="Book Antiqua" panose="02040602050305030304" pitchFamily="18" charset="0"/>
                        <a:ea typeface="標楷體" panose="03000509000000000000" pitchFamily="65" charset="-120"/>
                      </a:endParaRPr>
                    </a:p>
                  </a:txBody>
                  <a:tcPr marL="68580" marR="68580" anchor="ctr">
                    <a:solidFill>
                      <a:srgbClr val="0070C0"/>
                    </a:solidFill>
                  </a:tcPr>
                </a:tc>
                <a:tc>
                  <a:txBody>
                    <a:bodyPr/>
                    <a:lstStyle/>
                    <a:p>
                      <a:pPr algn="ctr"/>
                      <a:r>
                        <a:rPr lang="zh-TW" altLang="en-US" sz="2600" dirty="0" smtClean="0">
                          <a:latin typeface="Book Antiqua" panose="02040602050305030304" pitchFamily="18" charset="0"/>
                          <a:ea typeface="標楷體" panose="03000509000000000000" pitchFamily="65" charset="-120"/>
                        </a:rPr>
                        <a:t>第</a:t>
                      </a:r>
                      <a:r>
                        <a:rPr lang="en-US" altLang="zh-TW" sz="2600" dirty="0" smtClean="0">
                          <a:latin typeface="Book Antiqua" panose="02040602050305030304" pitchFamily="18" charset="0"/>
                          <a:ea typeface="標楷體" panose="03000509000000000000" pitchFamily="65" charset="-120"/>
                        </a:rPr>
                        <a:t>4</a:t>
                      </a:r>
                      <a:r>
                        <a:rPr lang="zh-TW" altLang="en-US" sz="2600" dirty="0" smtClean="0">
                          <a:latin typeface="Book Antiqua" panose="02040602050305030304" pitchFamily="18" charset="0"/>
                          <a:ea typeface="標楷體" panose="03000509000000000000" pitchFamily="65" charset="-120"/>
                        </a:rPr>
                        <a:t>組</a:t>
                      </a:r>
                      <a:endParaRPr lang="zh-TW" altLang="en-US" sz="2600" dirty="0">
                        <a:latin typeface="Book Antiqua" panose="02040602050305030304" pitchFamily="18" charset="0"/>
                        <a:ea typeface="標楷體" panose="03000509000000000000" pitchFamily="65" charset="-120"/>
                      </a:endParaRPr>
                    </a:p>
                  </a:txBody>
                  <a:tcPr marL="68580" marR="68580" anchor="ctr">
                    <a:solidFill>
                      <a:srgbClr val="0070C0"/>
                    </a:solidFill>
                  </a:tcPr>
                </a:tc>
                <a:tc>
                  <a:txBody>
                    <a:bodyPr/>
                    <a:lstStyle/>
                    <a:p>
                      <a:pPr algn="ctr"/>
                      <a:r>
                        <a:rPr lang="zh-TW" altLang="en-US" sz="2600" dirty="0" smtClean="0">
                          <a:latin typeface="Book Antiqua" panose="02040602050305030304" pitchFamily="18" charset="0"/>
                          <a:ea typeface="標楷體" panose="03000509000000000000" pitchFamily="65" charset="-120"/>
                        </a:rPr>
                        <a:t>第</a:t>
                      </a:r>
                      <a:r>
                        <a:rPr lang="en-US" altLang="zh-TW" sz="2600" dirty="0" smtClean="0">
                          <a:latin typeface="Book Antiqua" panose="02040602050305030304" pitchFamily="18" charset="0"/>
                          <a:ea typeface="標楷體" panose="03000509000000000000" pitchFamily="65" charset="-120"/>
                        </a:rPr>
                        <a:t>5</a:t>
                      </a:r>
                      <a:r>
                        <a:rPr lang="zh-TW" altLang="en-US" sz="2600" dirty="0" smtClean="0">
                          <a:latin typeface="Book Antiqua" panose="02040602050305030304" pitchFamily="18" charset="0"/>
                          <a:ea typeface="標楷體" panose="03000509000000000000" pitchFamily="65" charset="-120"/>
                        </a:rPr>
                        <a:t>組</a:t>
                      </a:r>
                      <a:endParaRPr lang="zh-TW" altLang="en-US" sz="2600" dirty="0">
                        <a:latin typeface="Book Antiqua" panose="02040602050305030304" pitchFamily="18" charset="0"/>
                        <a:ea typeface="標楷體" panose="03000509000000000000" pitchFamily="65" charset="-120"/>
                      </a:endParaRPr>
                    </a:p>
                  </a:txBody>
                  <a:tcPr marL="68580" marR="68580" anchor="ctr">
                    <a:solidFill>
                      <a:srgbClr val="0070C0"/>
                    </a:solidFill>
                  </a:tcPr>
                </a:tc>
                <a:tc>
                  <a:txBody>
                    <a:bodyPr/>
                    <a:lstStyle/>
                    <a:p>
                      <a:pPr algn="ctr"/>
                      <a:r>
                        <a:rPr lang="zh-TW" altLang="en-US" sz="2600" dirty="0" smtClean="0">
                          <a:latin typeface="Book Antiqua" panose="02040602050305030304" pitchFamily="18" charset="0"/>
                          <a:ea typeface="標楷體" panose="03000509000000000000" pitchFamily="65" charset="-120"/>
                        </a:rPr>
                        <a:t>第</a:t>
                      </a:r>
                      <a:r>
                        <a:rPr lang="en-US" altLang="zh-TW" sz="2600" dirty="0" smtClean="0">
                          <a:latin typeface="Book Antiqua" panose="02040602050305030304" pitchFamily="18" charset="0"/>
                          <a:ea typeface="標楷體" panose="03000509000000000000" pitchFamily="65" charset="-120"/>
                        </a:rPr>
                        <a:t>6</a:t>
                      </a:r>
                      <a:r>
                        <a:rPr lang="zh-TW" altLang="en-US" sz="2600" dirty="0" smtClean="0">
                          <a:latin typeface="Book Antiqua" panose="02040602050305030304" pitchFamily="18" charset="0"/>
                          <a:ea typeface="標楷體" panose="03000509000000000000" pitchFamily="65" charset="-120"/>
                        </a:rPr>
                        <a:t>組</a:t>
                      </a:r>
                      <a:endParaRPr lang="zh-TW" altLang="en-US" sz="2600" dirty="0">
                        <a:latin typeface="Book Antiqua" panose="02040602050305030304" pitchFamily="18" charset="0"/>
                        <a:ea typeface="標楷體" panose="03000509000000000000" pitchFamily="65" charset="-120"/>
                      </a:endParaRPr>
                    </a:p>
                  </a:txBody>
                  <a:tcPr marL="68580" marR="68580" anchor="ctr">
                    <a:solidFill>
                      <a:srgbClr val="0070C0"/>
                    </a:solidFill>
                  </a:tcPr>
                </a:tc>
              </a:tr>
              <a:tr h="89535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600" b="1" dirty="0" smtClean="0">
                          <a:latin typeface="標楷體" panose="03000509000000000000" pitchFamily="65" charset="-120"/>
                          <a:ea typeface="標楷體" panose="03000509000000000000" pitchFamily="65" charset="-120"/>
                        </a:rPr>
                        <a:t>志願序</a:t>
                      </a:r>
                      <a:endParaRPr lang="zh-TW" altLang="en-US" sz="2600" b="1" dirty="0">
                        <a:latin typeface="標楷體" panose="03000509000000000000" pitchFamily="65" charset="-120"/>
                        <a:ea typeface="標楷體" panose="03000509000000000000" pitchFamily="65" charset="-120"/>
                      </a:endParaRPr>
                    </a:p>
                  </a:txBody>
                  <a:tcPr marL="68580" marR="68580" anchor="ctr">
                    <a:solidFill>
                      <a:schemeClr val="accent4">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800" b="1" dirty="0" smtClean="0">
                          <a:solidFill>
                            <a:schemeClr val="dk1"/>
                          </a:solidFill>
                          <a:latin typeface="Book Antiqua" panose="02040602050305030304" pitchFamily="18" charset="0"/>
                          <a:ea typeface="標楷體" panose="03000509000000000000" pitchFamily="65" charset="-120"/>
                        </a:rPr>
                        <a:t>1</a:t>
                      </a:r>
                      <a:r>
                        <a:rPr lang="zh-TW" altLang="en-US" sz="2800" b="1" dirty="0" smtClean="0">
                          <a:solidFill>
                            <a:schemeClr val="dk1"/>
                          </a:solidFill>
                          <a:latin typeface="Book Antiqua" panose="02040602050305030304" pitchFamily="18" charset="0"/>
                          <a:ea typeface="標楷體" panose="03000509000000000000" pitchFamily="65" charset="-120"/>
                        </a:rPr>
                        <a:t>～</a:t>
                      </a:r>
                      <a:r>
                        <a:rPr lang="en-US" altLang="zh-TW" sz="2800" b="1" dirty="0" smtClean="0">
                          <a:solidFill>
                            <a:schemeClr val="dk1"/>
                          </a:solidFill>
                          <a:latin typeface="Book Antiqua" panose="02040602050305030304" pitchFamily="18" charset="0"/>
                          <a:ea typeface="標楷體" panose="03000509000000000000" pitchFamily="65" charset="-120"/>
                        </a:rPr>
                        <a:t>5</a:t>
                      </a:r>
                      <a:endParaRPr lang="zh-TW" altLang="en-US" sz="2800" b="1" dirty="0">
                        <a:latin typeface="Book Antiqua" panose="02040602050305030304" pitchFamily="18" charset="0"/>
                        <a:ea typeface="標楷體" panose="03000509000000000000" pitchFamily="65" charset="-120"/>
                      </a:endParaRPr>
                    </a:p>
                  </a:txBody>
                  <a:tcPr marL="68580" marR="68580" anchor="ct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800" b="1" dirty="0" smtClean="0">
                          <a:solidFill>
                            <a:schemeClr val="dk1"/>
                          </a:solidFill>
                          <a:latin typeface="Book Antiqua" panose="02040602050305030304" pitchFamily="18" charset="0"/>
                          <a:ea typeface="標楷體" panose="03000509000000000000" pitchFamily="65" charset="-120"/>
                        </a:rPr>
                        <a:t>6</a:t>
                      </a:r>
                      <a:r>
                        <a:rPr lang="zh-TW" altLang="en-US" sz="2800" b="1" dirty="0" smtClean="0">
                          <a:solidFill>
                            <a:schemeClr val="dk1"/>
                          </a:solidFill>
                          <a:latin typeface="Book Antiqua" panose="02040602050305030304" pitchFamily="18" charset="0"/>
                          <a:ea typeface="標楷體" panose="03000509000000000000" pitchFamily="65" charset="-120"/>
                        </a:rPr>
                        <a:t>～</a:t>
                      </a:r>
                      <a:r>
                        <a:rPr lang="en-US" altLang="zh-TW" sz="2800" b="1" dirty="0" smtClean="0">
                          <a:solidFill>
                            <a:schemeClr val="dk1"/>
                          </a:solidFill>
                          <a:latin typeface="Book Antiqua" panose="02040602050305030304" pitchFamily="18" charset="0"/>
                          <a:ea typeface="標楷體" panose="03000509000000000000" pitchFamily="65" charset="-120"/>
                        </a:rPr>
                        <a:t>10</a:t>
                      </a:r>
                      <a:endParaRPr lang="zh-TW" altLang="en-US" sz="2800" b="1" dirty="0">
                        <a:latin typeface="Book Antiqua" panose="02040602050305030304" pitchFamily="18" charset="0"/>
                        <a:ea typeface="標楷體" panose="03000509000000000000" pitchFamily="65" charset="-120"/>
                      </a:endParaRPr>
                    </a:p>
                  </a:txBody>
                  <a:tcPr marL="68580" marR="68580" anchor="ct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800" b="1" dirty="0" smtClean="0">
                          <a:solidFill>
                            <a:schemeClr val="dk1"/>
                          </a:solidFill>
                          <a:latin typeface="Book Antiqua" panose="02040602050305030304" pitchFamily="18" charset="0"/>
                          <a:ea typeface="標楷體" panose="03000509000000000000" pitchFamily="65" charset="-120"/>
                        </a:rPr>
                        <a:t>11</a:t>
                      </a:r>
                      <a:r>
                        <a:rPr lang="zh-TW" altLang="en-US" sz="2800" b="1" dirty="0" smtClean="0">
                          <a:solidFill>
                            <a:schemeClr val="dk1"/>
                          </a:solidFill>
                          <a:latin typeface="Book Antiqua" panose="02040602050305030304" pitchFamily="18" charset="0"/>
                          <a:ea typeface="標楷體" panose="03000509000000000000" pitchFamily="65" charset="-120"/>
                        </a:rPr>
                        <a:t>～</a:t>
                      </a:r>
                      <a:r>
                        <a:rPr lang="en-US" altLang="zh-TW" sz="2800" b="1" dirty="0" smtClean="0">
                          <a:solidFill>
                            <a:schemeClr val="dk1"/>
                          </a:solidFill>
                          <a:latin typeface="Book Antiqua" panose="02040602050305030304" pitchFamily="18" charset="0"/>
                          <a:ea typeface="標楷體" panose="03000509000000000000" pitchFamily="65" charset="-120"/>
                        </a:rPr>
                        <a:t>15</a:t>
                      </a:r>
                      <a:endParaRPr lang="zh-TW" altLang="en-US" sz="2800" b="1" dirty="0">
                        <a:latin typeface="Book Antiqua" panose="02040602050305030304" pitchFamily="18" charset="0"/>
                        <a:ea typeface="標楷體" panose="03000509000000000000" pitchFamily="65" charset="-120"/>
                      </a:endParaRPr>
                    </a:p>
                  </a:txBody>
                  <a:tcPr marL="68580" marR="68580" anchor="ct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800" b="1" dirty="0" smtClean="0">
                          <a:solidFill>
                            <a:schemeClr val="dk1"/>
                          </a:solidFill>
                          <a:latin typeface="Book Antiqua" panose="02040602050305030304" pitchFamily="18" charset="0"/>
                          <a:ea typeface="標楷體" panose="03000509000000000000" pitchFamily="65" charset="-120"/>
                        </a:rPr>
                        <a:t>16</a:t>
                      </a:r>
                      <a:r>
                        <a:rPr lang="zh-TW" altLang="en-US" sz="2800" b="1" dirty="0" smtClean="0">
                          <a:solidFill>
                            <a:schemeClr val="dk1"/>
                          </a:solidFill>
                          <a:latin typeface="Book Antiqua" panose="02040602050305030304" pitchFamily="18" charset="0"/>
                          <a:ea typeface="標楷體" panose="03000509000000000000" pitchFamily="65" charset="-120"/>
                        </a:rPr>
                        <a:t>～</a:t>
                      </a:r>
                      <a:r>
                        <a:rPr lang="en-US" altLang="zh-TW" sz="2800" b="1" dirty="0" smtClean="0">
                          <a:solidFill>
                            <a:schemeClr val="dk1"/>
                          </a:solidFill>
                          <a:latin typeface="Book Antiqua" panose="02040602050305030304" pitchFamily="18" charset="0"/>
                          <a:ea typeface="標楷體" panose="03000509000000000000" pitchFamily="65" charset="-120"/>
                        </a:rPr>
                        <a:t>20</a:t>
                      </a:r>
                      <a:endParaRPr lang="zh-TW" altLang="en-US" sz="2800" b="1" dirty="0">
                        <a:latin typeface="Book Antiqua" panose="02040602050305030304" pitchFamily="18" charset="0"/>
                        <a:ea typeface="標楷體" panose="03000509000000000000" pitchFamily="65" charset="-120"/>
                      </a:endParaRPr>
                    </a:p>
                  </a:txBody>
                  <a:tcPr marL="68580" marR="68580" anchor="ct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800" b="1" dirty="0" smtClean="0">
                          <a:solidFill>
                            <a:schemeClr val="dk1"/>
                          </a:solidFill>
                          <a:latin typeface="Book Antiqua" panose="02040602050305030304" pitchFamily="18" charset="0"/>
                          <a:ea typeface="標楷體" panose="03000509000000000000" pitchFamily="65" charset="-120"/>
                        </a:rPr>
                        <a:t>21</a:t>
                      </a:r>
                      <a:r>
                        <a:rPr lang="zh-TW" altLang="en-US" sz="2800" b="1" dirty="0" smtClean="0">
                          <a:solidFill>
                            <a:schemeClr val="dk1"/>
                          </a:solidFill>
                          <a:latin typeface="Book Antiqua" panose="02040602050305030304" pitchFamily="18" charset="0"/>
                          <a:ea typeface="標楷體" panose="03000509000000000000" pitchFamily="65" charset="-120"/>
                        </a:rPr>
                        <a:t>～</a:t>
                      </a:r>
                      <a:r>
                        <a:rPr lang="en-US" altLang="zh-TW" sz="2800" b="1" dirty="0" smtClean="0">
                          <a:solidFill>
                            <a:schemeClr val="dk1"/>
                          </a:solidFill>
                          <a:latin typeface="Book Antiqua" panose="02040602050305030304" pitchFamily="18" charset="0"/>
                          <a:ea typeface="標楷體" panose="03000509000000000000" pitchFamily="65" charset="-120"/>
                        </a:rPr>
                        <a:t>25</a:t>
                      </a:r>
                      <a:endParaRPr lang="zh-TW" altLang="en-US" sz="2800" b="1" dirty="0">
                        <a:latin typeface="Book Antiqua" panose="02040602050305030304" pitchFamily="18" charset="0"/>
                        <a:ea typeface="標楷體" panose="03000509000000000000" pitchFamily="65" charset="-120"/>
                      </a:endParaRPr>
                    </a:p>
                  </a:txBody>
                  <a:tcPr marL="68580" marR="68580" anchor="ct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800" b="1" dirty="0" smtClean="0">
                          <a:solidFill>
                            <a:schemeClr val="dk1"/>
                          </a:solidFill>
                          <a:latin typeface="Book Antiqua" panose="02040602050305030304" pitchFamily="18" charset="0"/>
                          <a:ea typeface="標楷體" panose="03000509000000000000" pitchFamily="65" charset="-120"/>
                        </a:rPr>
                        <a:t>26</a:t>
                      </a:r>
                      <a:r>
                        <a:rPr lang="zh-TW" altLang="en-US" sz="2800" b="1" dirty="0" smtClean="0">
                          <a:solidFill>
                            <a:schemeClr val="dk1"/>
                          </a:solidFill>
                          <a:latin typeface="Book Antiqua" panose="02040602050305030304" pitchFamily="18" charset="0"/>
                          <a:ea typeface="標楷體" panose="03000509000000000000" pitchFamily="65" charset="-120"/>
                        </a:rPr>
                        <a:t>～</a:t>
                      </a:r>
                      <a:r>
                        <a:rPr lang="en-US" altLang="zh-TW" sz="2800" b="1" dirty="0" smtClean="0">
                          <a:solidFill>
                            <a:schemeClr val="dk1"/>
                          </a:solidFill>
                          <a:latin typeface="Book Antiqua" panose="02040602050305030304" pitchFamily="18" charset="0"/>
                          <a:ea typeface="標楷體" panose="03000509000000000000" pitchFamily="65" charset="-120"/>
                        </a:rPr>
                        <a:t>30</a:t>
                      </a:r>
                      <a:endParaRPr lang="zh-TW" altLang="en-US" sz="2800" b="1" dirty="0">
                        <a:latin typeface="Book Antiqua" panose="02040602050305030304" pitchFamily="18" charset="0"/>
                        <a:ea typeface="標楷體" panose="03000509000000000000" pitchFamily="65" charset="-120"/>
                      </a:endParaRPr>
                    </a:p>
                  </a:txBody>
                  <a:tcPr marL="68580" marR="68580" anchor="ctr">
                    <a:solidFill>
                      <a:schemeClr val="accent4">
                        <a:lumMod val="40000"/>
                        <a:lumOff val="60000"/>
                      </a:schemeClr>
                    </a:solidFill>
                  </a:tcPr>
                </a:tc>
              </a:tr>
              <a:tr h="895352">
                <a:tc>
                  <a:txBody>
                    <a:bodyPr/>
                    <a:lstStyle/>
                    <a:p>
                      <a:pPr marL="0" algn="ctr" defTabSz="914400" rtl="0" eaLnBrk="1" latinLnBrk="0" hangingPunct="1"/>
                      <a:r>
                        <a:rPr lang="zh-TW" altLang="en-US" sz="3300" b="1" kern="1200" dirty="0" smtClean="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cs typeface="+mn-cs"/>
                        </a:rPr>
                        <a:t>核 分</a:t>
                      </a:r>
                      <a:endParaRPr lang="zh-TW" altLang="en-US" sz="3300" b="1" kern="1200" dirty="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cs typeface="+mn-cs"/>
                      </a:endParaRPr>
                    </a:p>
                  </a:txBody>
                  <a:tcPr marL="68580" marR="68580" anchor="ctr">
                    <a:solidFill>
                      <a:schemeClr val="accent2">
                        <a:lumMod val="60000"/>
                        <a:lumOff val="40000"/>
                      </a:schemeClr>
                    </a:solidFill>
                  </a:tcPr>
                </a:tc>
                <a:tc>
                  <a:txBody>
                    <a:bodyPr/>
                    <a:lstStyle/>
                    <a:p>
                      <a:pPr algn="ctr"/>
                      <a:r>
                        <a:rPr lang="en-US" altLang="zh-TW" sz="3300" b="1" dirty="0" smtClean="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rPr>
                        <a:t>26</a:t>
                      </a:r>
                      <a:endParaRPr lang="zh-TW" altLang="en-US" sz="3300" b="1" dirty="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endParaRPr>
                    </a:p>
                  </a:txBody>
                  <a:tcPr marL="68580" marR="68580" anchor="ctr">
                    <a:solidFill>
                      <a:schemeClr val="accent2">
                        <a:lumMod val="40000"/>
                        <a:lumOff val="60000"/>
                      </a:schemeClr>
                    </a:solidFill>
                  </a:tcPr>
                </a:tc>
                <a:tc>
                  <a:txBody>
                    <a:bodyPr/>
                    <a:lstStyle/>
                    <a:p>
                      <a:pPr algn="ctr"/>
                      <a:r>
                        <a:rPr lang="en-US" altLang="zh-TW" sz="3300" b="1" dirty="0" smtClean="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rPr>
                        <a:t>25</a:t>
                      </a:r>
                      <a:endParaRPr lang="zh-TW" altLang="en-US" sz="3300" b="1" dirty="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endParaRPr>
                    </a:p>
                  </a:txBody>
                  <a:tcPr marL="68580" marR="68580" anchor="ctr">
                    <a:solidFill>
                      <a:schemeClr val="accent2">
                        <a:lumMod val="40000"/>
                        <a:lumOff val="60000"/>
                      </a:schemeClr>
                    </a:solidFill>
                  </a:tcPr>
                </a:tc>
                <a:tc>
                  <a:txBody>
                    <a:bodyPr/>
                    <a:lstStyle/>
                    <a:p>
                      <a:pPr algn="ctr"/>
                      <a:r>
                        <a:rPr lang="en-US" altLang="zh-TW" sz="3300" b="1" dirty="0" smtClean="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rPr>
                        <a:t>24</a:t>
                      </a:r>
                      <a:endParaRPr lang="zh-TW" altLang="en-US" sz="3300" b="1" dirty="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endParaRPr>
                    </a:p>
                  </a:txBody>
                  <a:tcPr marL="68580" marR="68580" anchor="ctr">
                    <a:solidFill>
                      <a:schemeClr val="accent2">
                        <a:lumMod val="40000"/>
                        <a:lumOff val="60000"/>
                      </a:schemeClr>
                    </a:solidFill>
                  </a:tcPr>
                </a:tc>
                <a:tc>
                  <a:txBody>
                    <a:bodyPr/>
                    <a:lstStyle/>
                    <a:p>
                      <a:pPr algn="ctr"/>
                      <a:r>
                        <a:rPr lang="en-US" altLang="zh-TW" sz="3300" b="1" dirty="0" smtClean="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rPr>
                        <a:t>23</a:t>
                      </a:r>
                      <a:endParaRPr lang="zh-TW" altLang="en-US" sz="3300" b="1" dirty="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endParaRPr>
                    </a:p>
                  </a:txBody>
                  <a:tcPr marL="68580" marR="68580" anchor="ctr">
                    <a:solidFill>
                      <a:schemeClr val="accent2">
                        <a:lumMod val="40000"/>
                        <a:lumOff val="60000"/>
                      </a:schemeClr>
                    </a:solidFill>
                  </a:tcPr>
                </a:tc>
                <a:tc>
                  <a:txBody>
                    <a:bodyPr/>
                    <a:lstStyle/>
                    <a:p>
                      <a:pPr algn="ctr"/>
                      <a:r>
                        <a:rPr lang="en-US" altLang="zh-TW" sz="3300" b="1" dirty="0" smtClean="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rPr>
                        <a:t>22</a:t>
                      </a:r>
                      <a:endParaRPr lang="zh-TW" altLang="en-US" sz="3300" b="1" dirty="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endParaRPr>
                    </a:p>
                  </a:txBody>
                  <a:tcPr marL="68580" marR="68580" anchor="ctr">
                    <a:solidFill>
                      <a:schemeClr val="accent2">
                        <a:lumMod val="40000"/>
                        <a:lumOff val="60000"/>
                      </a:schemeClr>
                    </a:solidFill>
                  </a:tcPr>
                </a:tc>
                <a:tc>
                  <a:txBody>
                    <a:bodyPr/>
                    <a:lstStyle/>
                    <a:p>
                      <a:pPr algn="ctr"/>
                      <a:r>
                        <a:rPr lang="en-US" altLang="zh-TW" sz="3300" b="1" dirty="0" smtClean="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rPr>
                        <a:t>21</a:t>
                      </a:r>
                      <a:endParaRPr lang="zh-TW" altLang="en-US" sz="3300" b="1" dirty="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endParaRPr>
                    </a:p>
                  </a:txBody>
                  <a:tcPr marL="68580" marR="68580" anchor="ctr">
                    <a:solidFill>
                      <a:schemeClr val="accent2">
                        <a:lumMod val="40000"/>
                        <a:lumOff val="60000"/>
                      </a:schemeClr>
                    </a:solidFill>
                  </a:tcPr>
                </a:tc>
              </a:tr>
            </a:tbl>
          </a:graphicData>
        </a:graphic>
      </p:graphicFrame>
      <p:sp>
        <p:nvSpPr>
          <p:cNvPr id="7" name="副標題 2"/>
          <p:cNvSpPr txBox="1">
            <a:spLocks/>
          </p:cNvSpPr>
          <p:nvPr/>
        </p:nvSpPr>
        <p:spPr>
          <a:xfrm>
            <a:off x="0" y="5859464"/>
            <a:ext cx="9144000" cy="496887"/>
          </a:xfrm>
          <a:prstGeom prst="rect">
            <a:avLst/>
          </a:prstGeom>
          <a:solidFill>
            <a:schemeClr val="bg1">
              <a:lumMod val="95000"/>
            </a:schemeClr>
          </a:solidFill>
        </p:spPr>
        <p:txBody>
          <a:bodyPr>
            <a:normAutofit/>
          </a:bodyPr>
          <a:lstStyle/>
          <a:p>
            <a:pPr marL="228600" indent="-228600" eaLnBrk="1" fontAlgn="auto" hangingPunct="1">
              <a:lnSpc>
                <a:spcPct val="90000"/>
              </a:lnSpc>
              <a:spcBef>
                <a:spcPts val="1000"/>
              </a:spcBef>
              <a:spcAft>
                <a:spcPts val="0"/>
              </a:spcAft>
              <a:defRPr/>
            </a:pPr>
            <a:endParaRPr lang="en-US" altLang="zh-TW" sz="2800" dirty="0">
              <a:latin typeface="微軟正黑體" pitchFamily="34" charset="-120"/>
              <a:ea typeface="微軟正黑體" pitchFamily="34" charset="-120"/>
            </a:endParaRPr>
          </a:p>
        </p:txBody>
      </p:sp>
      <p:pic>
        <p:nvPicPr>
          <p:cNvPr id="15366" name="圖片 7"/>
          <p:cNvPicPr>
            <a:picLocks noChangeAspect="1"/>
          </p:cNvPicPr>
          <p:nvPr/>
        </p:nvPicPr>
        <p:blipFill>
          <a:blip r:embed="rId2">
            <a:extLst>
              <a:ext uri="{28A0092B-C50C-407E-A947-70E740481C1C}">
                <a14:useLocalDpi xmlns:a14="http://schemas.microsoft.com/office/drawing/2010/main" val="0"/>
              </a:ext>
            </a:extLst>
          </a:blip>
          <a:srcRect t="9474" r="10579" b="5344"/>
          <a:stretch>
            <a:fillRect/>
          </a:stretch>
        </p:blipFill>
        <p:spPr bwMode="auto">
          <a:xfrm>
            <a:off x="6719888" y="5626101"/>
            <a:ext cx="1278731" cy="96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174706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內容版面配置區 2"/>
          <p:cNvSpPr>
            <a:spLocks noGrp="1"/>
          </p:cNvSpPr>
          <p:nvPr>
            <p:ph idx="1"/>
          </p:nvPr>
        </p:nvSpPr>
        <p:spPr>
          <a:xfrm>
            <a:off x="535781" y="1868489"/>
            <a:ext cx="8183166" cy="1349375"/>
          </a:xfrm>
        </p:spPr>
        <p:txBody>
          <a:bodyPr>
            <a:normAutofit fontScale="85000" lnSpcReduction="10000"/>
          </a:bodyPr>
          <a:lstStyle/>
          <a:p>
            <a:pPr>
              <a:buFont typeface="Wingdings" pitchFamily="2" charset="2"/>
              <a:buChar char="u"/>
            </a:pPr>
            <a:r>
              <a:rPr lang="zh-TW" altLang="en-US" sz="3000" smtClean="0">
                <a:latin typeface="標楷體" pitchFamily="65" charset="-120"/>
                <a:ea typeface="標楷體" pitchFamily="65" charset="-120"/>
              </a:rPr>
              <a:t>積分上限為</a:t>
            </a:r>
            <a:r>
              <a:rPr lang="en-US" altLang="zh-TW" sz="3000" smtClean="0">
                <a:latin typeface="Book Antiqua" pitchFamily="18" charset="0"/>
                <a:ea typeface="標楷體" pitchFamily="65" charset="-120"/>
              </a:rPr>
              <a:t>3</a:t>
            </a:r>
            <a:r>
              <a:rPr lang="zh-TW" altLang="en-US" sz="3000" smtClean="0">
                <a:latin typeface="標楷體" pitchFamily="65" charset="-120"/>
                <a:ea typeface="標楷體" pitchFamily="65" charset="-120"/>
              </a:rPr>
              <a:t>分，採計</a:t>
            </a:r>
            <a:r>
              <a:rPr lang="zh-TW" altLang="en-US" sz="3000" b="1" smtClean="0">
                <a:solidFill>
                  <a:srgbClr val="FF0000"/>
                </a:solidFill>
                <a:latin typeface="標楷體" pitchFamily="65" charset="-120"/>
                <a:ea typeface="標楷體" pitchFamily="65" charset="-120"/>
              </a:rPr>
              <a:t>「技藝教育」課程</a:t>
            </a:r>
            <a:r>
              <a:rPr lang="zh-TW" altLang="en-US" sz="3000" smtClean="0">
                <a:latin typeface="標楷體" pitchFamily="65" charset="-120"/>
                <a:ea typeface="標楷體" pitchFamily="65" charset="-120"/>
              </a:rPr>
              <a:t>平均總成績。</a:t>
            </a:r>
            <a:endParaRPr lang="en-US" altLang="zh-TW" sz="3000" smtClean="0">
              <a:latin typeface="標楷體" pitchFamily="65" charset="-120"/>
              <a:ea typeface="標楷體" pitchFamily="65" charset="-120"/>
            </a:endParaRPr>
          </a:p>
          <a:p>
            <a:pPr>
              <a:buFont typeface="Wingdings" pitchFamily="2" charset="2"/>
              <a:buChar char="u"/>
            </a:pPr>
            <a:r>
              <a:rPr lang="zh-TW" altLang="en-US" sz="3000" smtClean="0">
                <a:latin typeface="標楷體" pitchFamily="65" charset="-120"/>
                <a:ea typeface="標楷體" pitchFamily="65" charset="-120"/>
              </a:rPr>
              <a:t>單修一學期者以一學期成績計算，不須平均計算分數。</a:t>
            </a:r>
          </a:p>
        </p:txBody>
      </p:sp>
      <p:sp>
        <p:nvSpPr>
          <p:cNvPr id="17411" name="標題 1"/>
          <p:cNvSpPr>
            <a:spLocks noGrp="1"/>
          </p:cNvSpPr>
          <p:nvPr>
            <p:ph type="title"/>
          </p:nvPr>
        </p:nvSpPr>
        <p:spPr>
          <a:xfrm>
            <a:off x="314325" y="411163"/>
            <a:ext cx="7886700" cy="1325562"/>
          </a:xfrm>
        </p:spPr>
        <p:txBody>
          <a:bodyPr/>
          <a:lstStyle/>
          <a:p>
            <a:r>
              <a:rPr lang="zh-TW" altLang="en-US" sz="4000" b="1" dirty="0" smtClean="0">
                <a:solidFill>
                  <a:srgbClr val="7030A0"/>
                </a:solidFill>
                <a:latin typeface="標楷體" pitchFamily="65" charset="-120"/>
                <a:ea typeface="標楷體" pitchFamily="65" charset="-120"/>
              </a:rPr>
              <a:t>各項比序積分採計說明</a:t>
            </a:r>
            <a:r>
              <a:rPr lang="en-US" altLang="zh-TW" sz="4000" b="1" dirty="0" smtClean="0">
                <a:solidFill>
                  <a:srgbClr val="7030A0"/>
                </a:solidFill>
                <a:latin typeface="標楷體" pitchFamily="65" charset="-120"/>
                <a:ea typeface="標楷體" pitchFamily="65" charset="-120"/>
              </a:rPr>
              <a:t>-</a:t>
            </a:r>
            <a:r>
              <a:rPr lang="zh-TW" altLang="en-US" sz="4000" b="1" dirty="0" smtClean="0">
                <a:solidFill>
                  <a:srgbClr val="7030A0"/>
                </a:solidFill>
                <a:latin typeface="標楷體" pitchFamily="65" charset="-120"/>
                <a:ea typeface="標楷體" pitchFamily="65" charset="-120"/>
              </a:rPr>
              <a:t>技藝優良</a:t>
            </a:r>
          </a:p>
        </p:txBody>
      </p:sp>
      <p:graphicFrame>
        <p:nvGraphicFramePr>
          <p:cNvPr id="6" name="表格 5"/>
          <p:cNvGraphicFramePr>
            <a:graphicFrameLocks noGrp="1"/>
          </p:cNvGraphicFramePr>
          <p:nvPr>
            <p:extLst/>
          </p:nvPr>
        </p:nvGraphicFramePr>
        <p:xfrm>
          <a:off x="323528" y="3037392"/>
          <a:ext cx="8496945" cy="1962626"/>
        </p:xfrm>
        <a:graphic>
          <a:graphicData uri="http://schemas.openxmlformats.org/drawingml/2006/table">
            <a:tbl>
              <a:tblPr firstRow="1" bandRow="1">
                <a:tableStyleId>{5C22544A-7EE6-4342-B048-85BDC9FD1C3A}</a:tableStyleId>
              </a:tblPr>
              <a:tblGrid>
                <a:gridCol w="1699389"/>
                <a:gridCol w="1699389"/>
                <a:gridCol w="1699389"/>
                <a:gridCol w="1699389"/>
                <a:gridCol w="1699389"/>
              </a:tblGrid>
              <a:tr h="98131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600" b="1" dirty="0" smtClean="0">
                          <a:solidFill>
                            <a:schemeClr val="tx1"/>
                          </a:solidFill>
                          <a:latin typeface="標楷體" panose="03000509000000000000" pitchFamily="65" charset="-120"/>
                          <a:ea typeface="標楷體" panose="03000509000000000000" pitchFamily="65" charset="-120"/>
                        </a:rPr>
                        <a:t>平均成績</a:t>
                      </a:r>
                      <a:endParaRPr lang="zh-TW" altLang="en-US" sz="2600" b="1" dirty="0">
                        <a:solidFill>
                          <a:schemeClr val="tx1"/>
                        </a:solidFill>
                        <a:latin typeface="標楷體" panose="03000509000000000000" pitchFamily="65" charset="-120"/>
                        <a:ea typeface="標楷體"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3200" b="0" dirty="0" smtClean="0">
                          <a:solidFill>
                            <a:schemeClr val="dk1"/>
                          </a:solidFill>
                          <a:latin typeface="Book Antiqua" panose="02040602050305030304" pitchFamily="18" charset="0"/>
                          <a:ea typeface="標楷體" panose="03000509000000000000" pitchFamily="65" charset="-120"/>
                        </a:rPr>
                        <a:t>100~90</a:t>
                      </a:r>
                      <a:endParaRPr lang="zh-TW" altLang="en-US" sz="3200" b="0" dirty="0">
                        <a:latin typeface="Book Antiqua" panose="02040602050305030304" pitchFamily="18" charset="0"/>
                        <a:ea typeface="標楷體"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3200" b="0" i="0" u="none" strike="noStrike" kern="1200" baseline="0" dirty="0" smtClean="0">
                          <a:solidFill>
                            <a:schemeClr val="dk1"/>
                          </a:solidFill>
                          <a:latin typeface="Book Antiqua" pitchFamily="18" charset="0"/>
                          <a:ea typeface="標楷體" pitchFamily="65" charset="-120"/>
                          <a:cs typeface="+mn-cs"/>
                        </a:rPr>
                        <a:t>89</a:t>
                      </a:r>
                      <a:r>
                        <a:rPr lang="en-US" altLang="zh-TW" sz="2800" b="1" kern="1200" baseline="30000" dirty="0" smtClean="0">
                          <a:solidFill>
                            <a:schemeClr val="dk1"/>
                          </a:solidFill>
                          <a:effectLst/>
                          <a:latin typeface="Book Antiqua" panose="02040602050305030304" pitchFamily="18" charset="0"/>
                          <a:ea typeface="+mn-ea"/>
                          <a:cs typeface="+mn-cs"/>
                        </a:rPr>
                        <a:t>+</a:t>
                      </a:r>
                      <a:r>
                        <a:rPr lang="en-US" altLang="zh-TW" sz="3200" b="0" dirty="0" smtClean="0">
                          <a:solidFill>
                            <a:schemeClr val="dk1"/>
                          </a:solidFill>
                          <a:latin typeface="Book Antiqua" panose="02040602050305030304" pitchFamily="18" charset="0"/>
                          <a:ea typeface="標楷體" panose="03000509000000000000" pitchFamily="65" charset="-120"/>
                        </a:rPr>
                        <a:t>~80</a:t>
                      </a:r>
                      <a:endParaRPr lang="zh-TW" altLang="en-US" sz="3200" b="0" dirty="0">
                        <a:latin typeface="Book Antiqua" panose="02040602050305030304" pitchFamily="18" charset="0"/>
                        <a:ea typeface="標楷體"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3200" b="0" i="0" u="none" strike="noStrike" kern="1200" baseline="0" dirty="0" smtClean="0">
                          <a:solidFill>
                            <a:schemeClr val="dk1"/>
                          </a:solidFill>
                          <a:effectLst/>
                          <a:latin typeface="Book Antiqua" panose="02040602050305030304" pitchFamily="18" charset="0"/>
                          <a:ea typeface="標楷體" pitchFamily="65" charset="-120"/>
                          <a:cs typeface="+mn-cs"/>
                        </a:rPr>
                        <a:t>79</a:t>
                      </a:r>
                      <a:r>
                        <a:rPr lang="en-US" altLang="zh-TW" sz="2800" b="1" kern="1200" baseline="30000" dirty="0" smtClean="0">
                          <a:solidFill>
                            <a:schemeClr val="dk1"/>
                          </a:solidFill>
                          <a:effectLst/>
                          <a:latin typeface="Book Antiqua" panose="02040602050305030304" pitchFamily="18" charset="0"/>
                          <a:ea typeface="+mn-ea"/>
                          <a:cs typeface="+mn-cs"/>
                        </a:rPr>
                        <a:t>+</a:t>
                      </a:r>
                      <a:r>
                        <a:rPr lang="zh-TW" altLang="en-US" sz="3200" b="0" dirty="0" smtClean="0">
                          <a:solidFill>
                            <a:schemeClr val="dk1"/>
                          </a:solidFill>
                          <a:latin typeface="Book Antiqua" panose="02040602050305030304" pitchFamily="18" charset="0"/>
                          <a:ea typeface="標楷體" panose="03000509000000000000" pitchFamily="65" charset="-120"/>
                        </a:rPr>
                        <a:t>～</a:t>
                      </a:r>
                      <a:r>
                        <a:rPr lang="en-US" altLang="zh-TW" sz="3200" b="0" dirty="0" smtClean="0">
                          <a:solidFill>
                            <a:schemeClr val="dk1"/>
                          </a:solidFill>
                          <a:latin typeface="Book Antiqua" panose="02040602050305030304" pitchFamily="18" charset="0"/>
                          <a:ea typeface="標楷體" panose="03000509000000000000" pitchFamily="65" charset="-120"/>
                        </a:rPr>
                        <a:t>70</a:t>
                      </a:r>
                      <a:endParaRPr lang="zh-TW" altLang="en-US" sz="3200" b="0" dirty="0">
                        <a:latin typeface="Book Antiqua" panose="02040602050305030304" pitchFamily="18" charset="0"/>
                        <a:ea typeface="標楷體"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3200" b="0" i="0" u="none" strike="noStrike" kern="1200" baseline="0" dirty="0" smtClean="0">
                          <a:solidFill>
                            <a:schemeClr val="dk1"/>
                          </a:solidFill>
                          <a:effectLst/>
                          <a:latin typeface="Book Antiqua" panose="02040602050305030304" pitchFamily="18" charset="0"/>
                          <a:ea typeface="標楷體" pitchFamily="65" charset="-120"/>
                          <a:cs typeface="+mn-cs"/>
                        </a:rPr>
                        <a:t>69</a:t>
                      </a:r>
                      <a:r>
                        <a:rPr lang="en-US" altLang="zh-TW" sz="2800" b="1" kern="1200" baseline="30000" dirty="0" smtClean="0">
                          <a:solidFill>
                            <a:schemeClr val="dk1"/>
                          </a:solidFill>
                          <a:effectLst/>
                          <a:latin typeface="Book Antiqua" panose="02040602050305030304" pitchFamily="18" charset="0"/>
                          <a:ea typeface="+mn-ea"/>
                          <a:cs typeface="+mn-cs"/>
                        </a:rPr>
                        <a:t>+</a:t>
                      </a:r>
                      <a:r>
                        <a:rPr lang="zh-TW" altLang="en-US" sz="3200" b="0" dirty="0" smtClean="0">
                          <a:solidFill>
                            <a:schemeClr val="dk1"/>
                          </a:solidFill>
                          <a:latin typeface="Book Antiqua" panose="02040602050305030304" pitchFamily="18" charset="0"/>
                          <a:ea typeface="標楷體" panose="03000509000000000000" pitchFamily="65" charset="-120"/>
                        </a:rPr>
                        <a:t>～</a:t>
                      </a:r>
                      <a:r>
                        <a:rPr lang="en-US" altLang="zh-TW" sz="3200" b="0" dirty="0" smtClean="0">
                          <a:solidFill>
                            <a:schemeClr val="dk1"/>
                          </a:solidFill>
                          <a:latin typeface="Book Antiqua" panose="02040602050305030304" pitchFamily="18" charset="0"/>
                          <a:ea typeface="標楷體" panose="03000509000000000000" pitchFamily="65" charset="-120"/>
                        </a:rPr>
                        <a:t>60</a:t>
                      </a:r>
                      <a:endParaRPr lang="zh-TW" altLang="en-US" sz="3200" b="0" dirty="0">
                        <a:latin typeface="Book Antiqua" panose="02040602050305030304" pitchFamily="18" charset="0"/>
                        <a:ea typeface="標楷體"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r>
              <a:tr h="981313">
                <a:tc>
                  <a:txBody>
                    <a:bodyPr/>
                    <a:lstStyle/>
                    <a:p>
                      <a:pPr algn="ctr"/>
                      <a:r>
                        <a:rPr lang="zh-TW" altLang="en-US" sz="3300" b="1" kern="1200" dirty="0" smtClean="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cs typeface="+mn-cs"/>
                        </a:rPr>
                        <a:t>核   分</a:t>
                      </a:r>
                      <a:endParaRPr lang="zh-TW" altLang="en-US" sz="3300" b="1" kern="1200" dirty="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cs typeface="+mn-cs"/>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r>
                        <a:rPr lang="en-US" altLang="zh-TW" sz="3300" b="1" kern="1200" dirty="0" smtClean="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cs typeface="+mn-cs"/>
                        </a:rPr>
                        <a:t>3</a:t>
                      </a:r>
                      <a:endParaRPr lang="zh-TW" altLang="en-US" sz="3300" b="1" kern="1200" dirty="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cs typeface="+mn-cs"/>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en-US" altLang="zh-TW" sz="3300" b="1" kern="1200" dirty="0" smtClean="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cs typeface="+mn-cs"/>
                        </a:rPr>
                        <a:t>2.5</a:t>
                      </a:r>
                      <a:endParaRPr lang="zh-TW" altLang="en-US" sz="3300" b="1" kern="1200" dirty="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cs typeface="+mn-cs"/>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en-US" altLang="zh-TW" sz="3300" b="1" kern="1200" dirty="0" smtClean="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cs typeface="+mn-cs"/>
                        </a:rPr>
                        <a:t>1.5</a:t>
                      </a:r>
                      <a:endParaRPr lang="zh-TW" altLang="en-US" sz="3300" b="1" kern="1200" dirty="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cs typeface="+mn-cs"/>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en-US" altLang="zh-TW" sz="3300" b="1" kern="1200" dirty="0" smtClean="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cs typeface="+mn-cs"/>
                        </a:rPr>
                        <a:t>1.0</a:t>
                      </a:r>
                      <a:endParaRPr lang="zh-TW" altLang="en-US" sz="3300" b="1" kern="1200" dirty="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cs typeface="+mn-cs"/>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r>
            </a:tbl>
          </a:graphicData>
        </a:graphic>
      </p:graphicFrame>
      <p:sp>
        <p:nvSpPr>
          <p:cNvPr id="7" name="副標題 2"/>
          <p:cNvSpPr txBox="1">
            <a:spLocks/>
          </p:cNvSpPr>
          <p:nvPr/>
        </p:nvSpPr>
        <p:spPr>
          <a:xfrm>
            <a:off x="0" y="5859464"/>
            <a:ext cx="9144000" cy="496887"/>
          </a:xfrm>
          <a:prstGeom prst="rect">
            <a:avLst/>
          </a:prstGeom>
          <a:solidFill>
            <a:schemeClr val="bg1">
              <a:lumMod val="95000"/>
            </a:schemeClr>
          </a:solidFill>
        </p:spPr>
        <p:txBody>
          <a:bodyPr>
            <a:normAutofit/>
          </a:bodyPr>
          <a:lstStyle/>
          <a:p>
            <a:pPr marL="228600" indent="-228600" eaLnBrk="1" fontAlgn="auto" hangingPunct="1">
              <a:lnSpc>
                <a:spcPct val="90000"/>
              </a:lnSpc>
              <a:spcBef>
                <a:spcPts val="1000"/>
              </a:spcBef>
              <a:spcAft>
                <a:spcPts val="0"/>
              </a:spcAft>
              <a:defRPr/>
            </a:pPr>
            <a:endParaRPr lang="en-US" altLang="zh-TW" sz="2800" dirty="0">
              <a:latin typeface="微軟正黑體" pitchFamily="34" charset="-120"/>
              <a:ea typeface="微軟正黑體" pitchFamily="34" charset="-120"/>
            </a:endParaRPr>
          </a:p>
        </p:txBody>
      </p:sp>
      <p:pic>
        <p:nvPicPr>
          <p:cNvPr id="17414" name="圖片 7"/>
          <p:cNvPicPr>
            <a:picLocks noChangeAspect="1"/>
          </p:cNvPicPr>
          <p:nvPr/>
        </p:nvPicPr>
        <p:blipFill>
          <a:blip r:embed="rId2" cstate="print">
            <a:extLst>
              <a:ext uri="{28A0092B-C50C-407E-A947-70E740481C1C}">
                <a14:useLocalDpi xmlns:a14="http://schemas.microsoft.com/office/drawing/2010/main" val="0"/>
              </a:ext>
            </a:extLst>
          </a:blip>
          <a:srcRect t="9474" r="10579" b="5344"/>
          <a:stretch>
            <a:fillRect/>
          </a:stretch>
        </p:blipFill>
        <p:spPr bwMode="auto">
          <a:xfrm>
            <a:off x="535782" y="5578475"/>
            <a:ext cx="116086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文字方塊 1"/>
          <p:cNvSpPr txBox="1">
            <a:spLocks noChangeArrowheads="1"/>
          </p:cNvSpPr>
          <p:nvPr/>
        </p:nvSpPr>
        <p:spPr bwMode="auto">
          <a:xfrm>
            <a:off x="251521" y="5018089"/>
            <a:ext cx="8496944"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1825" indent="-631825">
              <a:tabLst>
                <a:tab pos="631825" algn="l"/>
              </a:tabLst>
              <a:defRPr>
                <a:solidFill>
                  <a:schemeClr val="tx1"/>
                </a:solidFill>
                <a:latin typeface="Calibri" pitchFamily="34" charset="0"/>
                <a:ea typeface="新細明體" charset="-120"/>
              </a:defRPr>
            </a:lvl1pPr>
            <a:lvl2pPr marL="742950" indent="-285750">
              <a:tabLst>
                <a:tab pos="631825" algn="l"/>
              </a:tabLst>
              <a:defRPr>
                <a:solidFill>
                  <a:schemeClr val="tx1"/>
                </a:solidFill>
                <a:latin typeface="Calibri" pitchFamily="34" charset="0"/>
                <a:ea typeface="新細明體" charset="-120"/>
              </a:defRPr>
            </a:lvl2pPr>
            <a:lvl3pPr marL="1143000" indent="-228600">
              <a:tabLst>
                <a:tab pos="631825" algn="l"/>
              </a:tabLst>
              <a:defRPr>
                <a:solidFill>
                  <a:schemeClr val="tx1"/>
                </a:solidFill>
                <a:latin typeface="Calibri" pitchFamily="34" charset="0"/>
                <a:ea typeface="新細明體" charset="-120"/>
              </a:defRPr>
            </a:lvl3pPr>
            <a:lvl4pPr marL="1600200" indent="-228600">
              <a:tabLst>
                <a:tab pos="631825" algn="l"/>
              </a:tabLst>
              <a:defRPr>
                <a:solidFill>
                  <a:schemeClr val="tx1"/>
                </a:solidFill>
                <a:latin typeface="Calibri" pitchFamily="34" charset="0"/>
                <a:ea typeface="新細明體" charset="-120"/>
              </a:defRPr>
            </a:lvl4pPr>
            <a:lvl5pPr marL="2057400" indent="-228600">
              <a:tabLst>
                <a:tab pos="631825" algn="l"/>
              </a:tabLst>
              <a:defRPr>
                <a:solidFill>
                  <a:schemeClr val="tx1"/>
                </a:solidFill>
                <a:latin typeface="Calibri" pitchFamily="34" charset="0"/>
                <a:ea typeface="新細明體" charset="-120"/>
              </a:defRPr>
            </a:lvl5pPr>
            <a:lvl6pPr marL="2514600" indent="-228600" fontAlgn="base">
              <a:spcBef>
                <a:spcPct val="0"/>
              </a:spcBef>
              <a:spcAft>
                <a:spcPct val="0"/>
              </a:spcAft>
              <a:tabLst>
                <a:tab pos="631825" algn="l"/>
              </a:tabLst>
              <a:defRPr>
                <a:solidFill>
                  <a:schemeClr val="tx1"/>
                </a:solidFill>
                <a:latin typeface="Calibri" pitchFamily="34" charset="0"/>
                <a:ea typeface="新細明體" charset="-120"/>
              </a:defRPr>
            </a:lvl6pPr>
            <a:lvl7pPr marL="2971800" indent="-228600" fontAlgn="base">
              <a:spcBef>
                <a:spcPct val="0"/>
              </a:spcBef>
              <a:spcAft>
                <a:spcPct val="0"/>
              </a:spcAft>
              <a:tabLst>
                <a:tab pos="631825" algn="l"/>
              </a:tabLst>
              <a:defRPr>
                <a:solidFill>
                  <a:schemeClr val="tx1"/>
                </a:solidFill>
                <a:latin typeface="Calibri" pitchFamily="34" charset="0"/>
                <a:ea typeface="新細明體" charset="-120"/>
              </a:defRPr>
            </a:lvl7pPr>
            <a:lvl8pPr marL="3429000" indent="-228600" fontAlgn="base">
              <a:spcBef>
                <a:spcPct val="0"/>
              </a:spcBef>
              <a:spcAft>
                <a:spcPct val="0"/>
              </a:spcAft>
              <a:tabLst>
                <a:tab pos="631825" algn="l"/>
              </a:tabLst>
              <a:defRPr>
                <a:solidFill>
                  <a:schemeClr val="tx1"/>
                </a:solidFill>
                <a:latin typeface="Calibri" pitchFamily="34" charset="0"/>
                <a:ea typeface="新細明體" charset="-120"/>
              </a:defRPr>
            </a:lvl8pPr>
            <a:lvl9pPr marL="3886200" indent="-228600" fontAlgn="base">
              <a:spcBef>
                <a:spcPct val="0"/>
              </a:spcBef>
              <a:spcAft>
                <a:spcPct val="0"/>
              </a:spcAft>
              <a:tabLst>
                <a:tab pos="631825" algn="l"/>
              </a:tabLst>
              <a:defRPr>
                <a:solidFill>
                  <a:schemeClr val="tx1"/>
                </a:solidFill>
                <a:latin typeface="Calibri" pitchFamily="34" charset="0"/>
                <a:ea typeface="新細明體" charset="-120"/>
              </a:defRPr>
            </a:lvl9pPr>
          </a:lstStyle>
          <a:p>
            <a:pPr eaLnBrk="1" hangingPunct="1"/>
            <a:r>
              <a:rPr lang="zh-TW" altLang="en-US" sz="2200" b="1">
                <a:solidFill>
                  <a:srgbClr val="000000"/>
                </a:solidFill>
                <a:latin typeface="Book Antiqua" pitchFamily="18" charset="0"/>
                <a:ea typeface="標楷體" pitchFamily="65" charset="-120"/>
              </a:rPr>
              <a:t>註：</a:t>
            </a:r>
            <a:r>
              <a:rPr lang="en-US" altLang="zh-TW" sz="2200" b="1">
                <a:solidFill>
                  <a:srgbClr val="000000"/>
                </a:solidFill>
                <a:latin typeface="Book Antiqua" pitchFamily="18" charset="0"/>
                <a:ea typeface="標楷體" pitchFamily="65" charset="-120"/>
              </a:rPr>
              <a:t>	89</a:t>
            </a:r>
            <a:r>
              <a:rPr lang="en-US" altLang="zh-TW" sz="2200" b="1" baseline="30000">
                <a:solidFill>
                  <a:srgbClr val="000000"/>
                </a:solidFill>
                <a:latin typeface="Book Antiqua" pitchFamily="18" charset="0"/>
              </a:rPr>
              <a:t>+</a:t>
            </a:r>
            <a:r>
              <a:rPr lang="en-US" altLang="zh-TW" sz="2200" b="1">
                <a:solidFill>
                  <a:srgbClr val="000000"/>
                </a:solidFill>
                <a:latin typeface="Book Antiqua" pitchFamily="18" charset="0"/>
                <a:ea typeface="標楷體" pitchFamily="65" charset="-120"/>
              </a:rPr>
              <a:t>~80</a:t>
            </a:r>
            <a:r>
              <a:rPr lang="zh-TW" altLang="en-US" sz="2200" b="1">
                <a:solidFill>
                  <a:srgbClr val="000000"/>
                </a:solidFill>
                <a:latin typeface="Book Antiqua" pitchFamily="18" charset="0"/>
                <a:ea typeface="標楷體" pitchFamily="65" charset="-120"/>
              </a:rPr>
              <a:t>係指</a:t>
            </a:r>
            <a:r>
              <a:rPr lang="en-US" altLang="zh-TW" sz="2200" b="1">
                <a:solidFill>
                  <a:srgbClr val="000000"/>
                </a:solidFill>
                <a:latin typeface="Book Antiqua" pitchFamily="18" charset="0"/>
                <a:ea typeface="標楷體" pitchFamily="65" charset="-120"/>
              </a:rPr>
              <a:t>80</a:t>
            </a:r>
            <a:r>
              <a:rPr lang="zh-TW" altLang="en-US" sz="2200" b="1">
                <a:solidFill>
                  <a:srgbClr val="000000"/>
                </a:solidFill>
                <a:latin typeface="Book Antiqua" pitchFamily="18" charset="0"/>
                <a:ea typeface="標楷體" pitchFamily="65" charset="-120"/>
              </a:rPr>
              <a:t>分以上未滿</a:t>
            </a:r>
            <a:r>
              <a:rPr lang="en-US" altLang="zh-TW" sz="2200" b="1">
                <a:solidFill>
                  <a:srgbClr val="000000"/>
                </a:solidFill>
                <a:latin typeface="Book Antiqua" pitchFamily="18" charset="0"/>
                <a:ea typeface="標楷體" pitchFamily="65" charset="-120"/>
              </a:rPr>
              <a:t>90</a:t>
            </a:r>
            <a:r>
              <a:rPr lang="zh-TW" altLang="en-US" sz="2200" b="1">
                <a:solidFill>
                  <a:srgbClr val="000000"/>
                </a:solidFill>
                <a:latin typeface="Book Antiqua" pitchFamily="18" charset="0"/>
                <a:ea typeface="標楷體" pitchFamily="65" charset="-120"/>
              </a:rPr>
              <a:t>分，</a:t>
            </a:r>
            <a:r>
              <a:rPr lang="en-US" altLang="zh-TW" sz="2200" b="1">
                <a:solidFill>
                  <a:srgbClr val="000000"/>
                </a:solidFill>
                <a:latin typeface="Book Antiqua" pitchFamily="18" charset="0"/>
                <a:ea typeface="標楷體" pitchFamily="65" charset="-120"/>
              </a:rPr>
              <a:t> 79</a:t>
            </a:r>
            <a:r>
              <a:rPr lang="en-US" altLang="zh-TW" sz="2200" b="1" baseline="30000">
                <a:solidFill>
                  <a:srgbClr val="000000"/>
                </a:solidFill>
                <a:latin typeface="Book Antiqua" pitchFamily="18" charset="0"/>
              </a:rPr>
              <a:t>+</a:t>
            </a:r>
            <a:r>
              <a:rPr lang="en-US" altLang="zh-TW" sz="2200" b="1">
                <a:solidFill>
                  <a:srgbClr val="000000"/>
                </a:solidFill>
                <a:latin typeface="Book Antiqua" pitchFamily="18" charset="0"/>
                <a:ea typeface="標楷體" pitchFamily="65" charset="-120"/>
              </a:rPr>
              <a:t>~70</a:t>
            </a:r>
            <a:r>
              <a:rPr lang="zh-TW" altLang="en-US" sz="2200" b="1">
                <a:solidFill>
                  <a:srgbClr val="000000"/>
                </a:solidFill>
                <a:latin typeface="Book Antiqua" pitchFamily="18" charset="0"/>
                <a:ea typeface="標楷體" pitchFamily="65" charset="-120"/>
              </a:rPr>
              <a:t>係指</a:t>
            </a:r>
            <a:r>
              <a:rPr lang="en-US" altLang="zh-TW" sz="2200" b="1">
                <a:solidFill>
                  <a:srgbClr val="000000"/>
                </a:solidFill>
                <a:latin typeface="Book Antiqua" pitchFamily="18" charset="0"/>
                <a:ea typeface="標楷體" pitchFamily="65" charset="-120"/>
              </a:rPr>
              <a:t>70</a:t>
            </a:r>
            <a:r>
              <a:rPr lang="zh-TW" altLang="en-US" sz="2200" b="1">
                <a:solidFill>
                  <a:srgbClr val="000000"/>
                </a:solidFill>
                <a:latin typeface="Book Antiqua" pitchFamily="18" charset="0"/>
                <a:ea typeface="標楷體" pitchFamily="65" charset="-120"/>
              </a:rPr>
              <a:t>分以上未滿</a:t>
            </a:r>
            <a:r>
              <a:rPr lang="en-US" altLang="zh-TW" sz="2200" b="1">
                <a:solidFill>
                  <a:srgbClr val="000000"/>
                </a:solidFill>
                <a:latin typeface="Book Antiqua" pitchFamily="18" charset="0"/>
                <a:ea typeface="標楷體" pitchFamily="65" charset="-120"/>
              </a:rPr>
              <a:t>80</a:t>
            </a:r>
            <a:r>
              <a:rPr lang="zh-TW" altLang="en-US" sz="2200" b="1">
                <a:solidFill>
                  <a:srgbClr val="000000"/>
                </a:solidFill>
                <a:latin typeface="Book Antiqua" pitchFamily="18" charset="0"/>
                <a:ea typeface="標楷體" pitchFamily="65" charset="-120"/>
              </a:rPr>
              <a:t>分，</a:t>
            </a:r>
            <a:r>
              <a:rPr lang="en-US" altLang="zh-TW" sz="2200" b="1">
                <a:solidFill>
                  <a:srgbClr val="000000"/>
                </a:solidFill>
                <a:latin typeface="Book Antiqua" pitchFamily="18" charset="0"/>
                <a:ea typeface="標楷體" pitchFamily="65" charset="-120"/>
              </a:rPr>
              <a:t> 69</a:t>
            </a:r>
            <a:r>
              <a:rPr lang="en-US" altLang="zh-TW" sz="2200" b="1" baseline="30000">
                <a:solidFill>
                  <a:srgbClr val="000000"/>
                </a:solidFill>
                <a:latin typeface="Book Antiqua" pitchFamily="18" charset="0"/>
              </a:rPr>
              <a:t>+</a:t>
            </a:r>
            <a:r>
              <a:rPr lang="en-US" altLang="zh-TW" sz="2200" b="1">
                <a:solidFill>
                  <a:srgbClr val="000000"/>
                </a:solidFill>
                <a:latin typeface="Book Antiqua" pitchFamily="18" charset="0"/>
                <a:ea typeface="標楷體" pitchFamily="65" charset="-120"/>
              </a:rPr>
              <a:t>~60</a:t>
            </a:r>
            <a:r>
              <a:rPr lang="zh-TW" altLang="en-US" sz="2200" b="1">
                <a:solidFill>
                  <a:srgbClr val="000000"/>
                </a:solidFill>
                <a:latin typeface="Book Antiqua" pitchFamily="18" charset="0"/>
                <a:ea typeface="標楷體" pitchFamily="65" charset="-120"/>
              </a:rPr>
              <a:t>係指</a:t>
            </a:r>
            <a:r>
              <a:rPr lang="en-US" altLang="zh-TW" sz="2200" b="1">
                <a:solidFill>
                  <a:srgbClr val="000000"/>
                </a:solidFill>
                <a:latin typeface="Book Antiqua" pitchFamily="18" charset="0"/>
                <a:ea typeface="標楷體" pitchFamily="65" charset="-120"/>
              </a:rPr>
              <a:t>60</a:t>
            </a:r>
            <a:r>
              <a:rPr lang="zh-TW" altLang="en-US" sz="2200" b="1">
                <a:solidFill>
                  <a:srgbClr val="000000"/>
                </a:solidFill>
                <a:latin typeface="Book Antiqua" pitchFamily="18" charset="0"/>
                <a:ea typeface="標楷體" pitchFamily="65" charset="-120"/>
              </a:rPr>
              <a:t>分以上未滿</a:t>
            </a:r>
            <a:r>
              <a:rPr lang="en-US" altLang="zh-TW" sz="2200" b="1">
                <a:solidFill>
                  <a:srgbClr val="000000"/>
                </a:solidFill>
                <a:latin typeface="Book Antiqua" pitchFamily="18" charset="0"/>
                <a:ea typeface="標楷體" pitchFamily="65" charset="-120"/>
              </a:rPr>
              <a:t>70</a:t>
            </a:r>
            <a:r>
              <a:rPr lang="zh-TW" altLang="en-US" sz="2200" b="1">
                <a:solidFill>
                  <a:srgbClr val="000000"/>
                </a:solidFill>
                <a:latin typeface="Book Antiqua" pitchFamily="18" charset="0"/>
                <a:ea typeface="標楷體" pitchFamily="65" charset="-120"/>
              </a:rPr>
              <a:t>分。</a:t>
            </a:r>
            <a:endParaRPr lang="zh-TW" altLang="en-US" sz="2200" b="1"/>
          </a:p>
        </p:txBody>
      </p:sp>
    </p:spTree>
    <p:extLst>
      <p:ext uri="{BB962C8B-B14F-4D97-AF65-F5344CB8AC3E}">
        <p14:creationId xmlns:p14="http://schemas.microsoft.com/office/powerpoint/2010/main" val="193553733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標題 1"/>
          <p:cNvSpPr>
            <a:spLocks noGrp="1"/>
          </p:cNvSpPr>
          <p:nvPr>
            <p:ph type="title"/>
          </p:nvPr>
        </p:nvSpPr>
        <p:spPr>
          <a:xfrm>
            <a:off x="289323" y="504826"/>
            <a:ext cx="8484394" cy="944563"/>
          </a:xfrm>
        </p:spPr>
        <p:txBody>
          <a:bodyPr>
            <a:normAutofit fontScale="90000"/>
          </a:bodyPr>
          <a:lstStyle/>
          <a:p>
            <a:r>
              <a:rPr lang="zh-TW" altLang="en-US" sz="4000" b="1" dirty="0" smtClean="0">
                <a:solidFill>
                  <a:srgbClr val="7030A0"/>
                </a:solidFill>
                <a:latin typeface="標楷體" pitchFamily="65" charset="-120"/>
                <a:ea typeface="標楷體" pitchFamily="65" charset="-120"/>
              </a:rPr>
              <a:t>各項比序積分採計說明</a:t>
            </a:r>
            <a:r>
              <a:rPr lang="en-US" altLang="zh-TW" sz="4000" b="1" dirty="0" smtClean="0">
                <a:solidFill>
                  <a:srgbClr val="7030A0"/>
                </a:solidFill>
                <a:latin typeface="標楷體" pitchFamily="65" charset="-120"/>
                <a:ea typeface="標楷體" pitchFamily="65" charset="-120"/>
              </a:rPr>
              <a:t>-</a:t>
            </a:r>
            <a:r>
              <a:rPr lang="zh-TW" altLang="en-US" sz="4000" b="1" dirty="0" smtClean="0">
                <a:solidFill>
                  <a:srgbClr val="7030A0"/>
                </a:solidFill>
                <a:latin typeface="標楷體" pitchFamily="65" charset="-120"/>
                <a:ea typeface="標楷體" pitchFamily="65" charset="-120"/>
              </a:rPr>
              <a:t>國中教育會考（</a:t>
            </a:r>
            <a:r>
              <a:rPr lang="en-US" altLang="zh-TW" sz="4000" b="1" dirty="0" smtClean="0">
                <a:solidFill>
                  <a:srgbClr val="7030A0"/>
                </a:solidFill>
                <a:latin typeface="Book Antiqua" pitchFamily="18" charset="0"/>
                <a:ea typeface="標楷體" pitchFamily="65" charset="-120"/>
              </a:rPr>
              <a:t>1</a:t>
            </a:r>
            <a:r>
              <a:rPr lang="en-US" altLang="zh-TW" sz="4000" b="1" dirty="0" smtClean="0">
                <a:solidFill>
                  <a:srgbClr val="7030A0"/>
                </a:solidFill>
                <a:latin typeface="標楷體" pitchFamily="65" charset="-120"/>
                <a:ea typeface="標楷體" pitchFamily="65" charset="-120"/>
              </a:rPr>
              <a:t>/</a:t>
            </a:r>
            <a:r>
              <a:rPr lang="en-US" altLang="zh-TW" sz="4000" b="1" dirty="0" smtClean="0">
                <a:solidFill>
                  <a:srgbClr val="7030A0"/>
                </a:solidFill>
                <a:latin typeface="Book Antiqua" pitchFamily="18" charset="0"/>
                <a:ea typeface="標楷體" pitchFamily="65" charset="-120"/>
              </a:rPr>
              <a:t>2</a:t>
            </a:r>
            <a:r>
              <a:rPr lang="zh-TW" altLang="en-US" sz="4000" b="1" dirty="0" smtClean="0">
                <a:solidFill>
                  <a:srgbClr val="7030A0"/>
                </a:solidFill>
                <a:latin typeface="標楷體" pitchFamily="65" charset="-120"/>
                <a:ea typeface="標楷體" pitchFamily="65" charset="-120"/>
              </a:rPr>
              <a:t>）</a:t>
            </a:r>
          </a:p>
        </p:txBody>
      </p:sp>
      <p:sp>
        <p:nvSpPr>
          <p:cNvPr id="6" name="內容版面配置區 2"/>
          <p:cNvSpPr>
            <a:spLocks noGrp="1"/>
          </p:cNvSpPr>
          <p:nvPr>
            <p:ph idx="1"/>
          </p:nvPr>
        </p:nvSpPr>
        <p:spPr>
          <a:xfrm>
            <a:off x="107504" y="1916832"/>
            <a:ext cx="8928992" cy="4708525"/>
          </a:xfrm>
        </p:spPr>
        <p:txBody>
          <a:bodyPr rtlCol="0">
            <a:noAutofit/>
          </a:bodyPr>
          <a:lstStyle/>
          <a:p>
            <a:pPr fontAlgn="auto">
              <a:lnSpc>
                <a:spcPct val="100000"/>
              </a:lnSpc>
              <a:spcBef>
                <a:spcPts val="600"/>
              </a:spcBef>
              <a:spcAft>
                <a:spcPts val="300"/>
              </a:spcAft>
              <a:buFont typeface="Wingdings" panose="05000000000000000000" pitchFamily="2" charset="2"/>
              <a:buChar char="l"/>
              <a:defRPr/>
            </a:pPr>
            <a:r>
              <a:rPr lang="zh-TW" altLang="en-US" sz="4000" b="1" dirty="0" smtClean="0">
                <a:solidFill>
                  <a:srgbClr val="0000FF"/>
                </a:solidFill>
                <a:latin typeface="Book Antiqua" panose="02040602050305030304" pitchFamily="18" charset="0"/>
                <a:ea typeface="標楷體" panose="03000509000000000000" pitchFamily="65" charset="-120"/>
              </a:rPr>
              <a:t> </a:t>
            </a:r>
            <a:r>
              <a:rPr lang="zh-TW" altLang="zh-TW" sz="4000" b="1" dirty="0" smtClean="0">
                <a:solidFill>
                  <a:srgbClr val="0000FF"/>
                </a:solidFill>
                <a:latin typeface="Book Antiqua" panose="02040602050305030304" pitchFamily="18" charset="0"/>
                <a:ea typeface="標楷體" panose="03000509000000000000" pitchFamily="65" charset="-120"/>
              </a:rPr>
              <a:t>國中教育會考</a:t>
            </a:r>
            <a:r>
              <a:rPr lang="zh-TW" altLang="en-US" sz="4000" b="1" dirty="0" smtClean="0">
                <a:solidFill>
                  <a:srgbClr val="0000FF"/>
                </a:solidFill>
                <a:latin typeface="Book Antiqua" panose="02040602050305030304" pitchFamily="18" charset="0"/>
                <a:ea typeface="標楷體" panose="03000509000000000000" pitchFamily="65" charset="-120"/>
              </a:rPr>
              <a:t>（上限</a:t>
            </a:r>
            <a:r>
              <a:rPr lang="en-US" altLang="zh-TW" sz="4000" b="1" dirty="0" smtClean="0">
                <a:solidFill>
                  <a:srgbClr val="0000FF"/>
                </a:solidFill>
                <a:latin typeface="Book Antiqua" panose="02040602050305030304" pitchFamily="18" charset="0"/>
                <a:ea typeface="標楷體" panose="03000509000000000000" pitchFamily="65" charset="-120"/>
              </a:rPr>
              <a:t>32</a:t>
            </a:r>
            <a:r>
              <a:rPr lang="zh-TW" altLang="en-US" sz="4000" b="1" dirty="0" smtClean="0">
                <a:solidFill>
                  <a:srgbClr val="0000FF"/>
                </a:solidFill>
                <a:latin typeface="Book Antiqua" panose="02040602050305030304" pitchFamily="18" charset="0"/>
                <a:ea typeface="標楷體" panose="03000509000000000000" pitchFamily="65" charset="-120"/>
              </a:rPr>
              <a:t>分）</a:t>
            </a:r>
          </a:p>
          <a:p>
            <a:pPr fontAlgn="auto">
              <a:lnSpc>
                <a:spcPct val="100000"/>
              </a:lnSpc>
              <a:spcBef>
                <a:spcPts val="1200"/>
              </a:spcBef>
              <a:spcAft>
                <a:spcPts val="1200"/>
              </a:spcAft>
              <a:buFont typeface="Wingdings" panose="05000000000000000000" pitchFamily="2" charset="2"/>
              <a:buChar char="Ø"/>
              <a:defRPr/>
            </a:pPr>
            <a:r>
              <a:rPr lang="zh-TW" altLang="en-US" b="1" dirty="0" smtClean="0">
                <a:solidFill>
                  <a:srgbClr val="002060"/>
                </a:solidFill>
                <a:latin typeface="Book Antiqua" panose="02040602050305030304" pitchFamily="18" charset="0"/>
                <a:ea typeface="標楷體" panose="03000509000000000000" pitchFamily="65" charset="-120"/>
              </a:rPr>
              <a:t>分項目為</a:t>
            </a:r>
            <a:r>
              <a:rPr lang="zh-TW" altLang="zh-TW" b="1" dirty="0" smtClean="0">
                <a:solidFill>
                  <a:srgbClr val="FF0000"/>
                </a:solidFill>
                <a:latin typeface="Book Antiqua" panose="02040602050305030304" pitchFamily="18" charset="0"/>
                <a:ea typeface="標楷體" panose="03000509000000000000" pitchFamily="65" charset="-120"/>
              </a:rPr>
              <a:t>「國文」、「數學</a:t>
            </a:r>
            <a:r>
              <a:rPr lang="zh-TW" altLang="zh-TW" b="1" dirty="0">
                <a:solidFill>
                  <a:srgbClr val="FF0000"/>
                </a:solidFill>
                <a:latin typeface="Book Antiqua" panose="02040602050305030304" pitchFamily="18" charset="0"/>
                <a:ea typeface="標楷體" panose="03000509000000000000" pitchFamily="65" charset="-120"/>
              </a:rPr>
              <a:t>」 、 </a:t>
            </a:r>
            <a:r>
              <a:rPr lang="zh-TW" altLang="zh-TW" b="1" dirty="0" smtClean="0">
                <a:solidFill>
                  <a:srgbClr val="FF0000"/>
                </a:solidFill>
                <a:latin typeface="Book Antiqua" panose="02040602050305030304" pitchFamily="18" charset="0"/>
                <a:ea typeface="標楷體" panose="03000509000000000000" pitchFamily="65" charset="-120"/>
              </a:rPr>
              <a:t>「</a:t>
            </a:r>
            <a:r>
              <a:rPr lang="zh-TW" altLang="zh-TW" b="1" dirty="0">
                <a:solidFill>
                  <a:srgbClr val="FF0000"/>
                </a:solidFill>
                <a:latin typeface="Book Antiqua" panose="02040602050305030304" pitchFamily="18" charset="0"/>
                <a:ea typeface="標楷體" panose="03000509000000000000" pitchFamily="65" charset="-120"/>
              </a:rPr>
              <a:t>英語」 、</a:t>
            </a:r>
            <a:r>
              <a:rPr lang="zh-TW" altLang="zh-TW" b="1" dirty="0" smtClean="0">
                <a:solidFill>
                  <a:srgbClr val="FF0000"/>
                </a:solidFill>
                <a:latin typeface="Book Antiqua" panose="02040602050305030304" pitchFamily="18" charset="0"/>
                <a:ea typeface="標楷體" panose="03000509000000000000" pitchFamily="65" charset="-120"/>
              </a:rPr>
              <a:t>「自然」及「社會</a:t>
            </a:r>
            <a:r>
              <a:rPr lang="zh-TW" altLang="zh-TW" b="1" dirty="0" smtClean="0">
                <a:solidFill>
                  <a:srgbClr val="FF0000"/>
                </a:solidFill>
                <a:latin typeface="Book Antiqua" panose="02040602050305030304" pitchFamily="18" charset="0"/>
                <a:ea typeface="微軟正黑體" panose="020B0604030504040204" pitchFamily="34" charset="-120"/>
              </a:rPr>
              <a:t>」</a:t>
            </a:r>
            <a:endParaRPr lang="en-US" altLang="zh-TW" b="1" dirty="0" smtClean="0">
              <a:solidFill>
                <a:srgbClr val="FF0000"/>
              </a:solidFill>
              <a:latin typeface="Book Antiqua" panose="02040602050305030304" pitchFamily="18" charset="0"/>
              <a:ea typeface="微軟正黑體" panose="020B0604030504040204" pitchFamily="34" charset="-120"/>
            </a:endParaRPr>
          </a:p>
          <a:p>
            <a:pPr marL="0" indent="0" fontAlgn="auto">
              <a:lnSpc>
                <a:spcPct val="100000"/>
              </a:lnSpc>
              <a:spcBef>
                <a:spcPts val="1200"/>
              </a:spcBef>
              <a:spcAft>
                <a:spcPts val="1200"/>
              </a:spcAft>
              <a:buFont typeface="Arial" panose="020B0604020202020204" pitchFamily="34" charset="0"/>
              <a:buNone/>
              <a:defRPr/>
            </a:pPr>
            <a:endParaRPr lang="en-US" altLang="zh-TW" b="1" dirty="0" smtClean="0">
              <a:solidFill>
                <a:schemeClr val="accent6">
                  <a:lumMod val="50000"/>
                </a:schemeClr>
              </a:solidFill>
              <a:latin typeface="Book Antiqua" panose="02040602050305030304" pitchFamily="18" charset="0"/>
              <a:ea typeface="微軟正黑體" panose="020B0604030504040204" pitchFamily="34" charset="-120"/>
            </a:endParaRPr>
          </a:p>
          <a:p>
            <a:pPr marL="0" indent="0" fontAlgn="auto">
              <a:lnSpc>
                <a:spcPct val="100000"/>
              </a:lnSpc>
              <a:spcBef>
                <a:spcPts val="1200"/>
              </a:spcBef>
              <a:spcAft>
                <a:spcPts val="1200"/>
              </a:spcAft>
              <a:buFont typeface="Arial" panose="020B0604020202020204" pitchFamily="34" charset="0"/>
              <a:buNone/>
              <a:defRPr/>
            </a:pPr>
            <a:endParaRPr lang="en-US" altLang="zh-TW" b="1" dirty="0" smtClean="0">
              <a:solidFill>
                <a:schemeClr val="accent6">
                  <a:lumMod val="50000"/>
                </a:schemeClr>
              </a:solidFill>
              <a:latin typeface="Book Antiqua" panose="02040602050305030304" pitchFamily="18" charset="0"/>
              <a:ea typeface="微軟正黑體" panose="020B0604030504040204" pitchFamily="34" charset="-120"/>
            </a:endParaRPr>
          </a:p>
          <a:p>
            <a:pPr marL="0" indent="0" fontAlgn="auto">
              <a:lnSpc>
                <a:spcPct val="100000"/>
              </a:lnSpc>
              <a:spcBef>
                <a:spcPts val="1200"/>
              </a:spcBef>
              <a:spcAft>
                <a:spcPts val="1200"/>
              </a:spcAft>
              <a:buFont typeface="Arial" panose="020B0604020202020204" pitchFamily="34" charset="0"/>
              <a:buNone/>
              <a:defRPr/>
            </a:pPr>
            <a:endParaRPr lang="en-US" altLang="zh-TW" b="1" dirty="0" smtClean="0">
              <a:solidFill>
                <a:schemeClr val="accent6">
                  <a:lumMod val="50000"/>
                </a:schemeClr>
              </a:solidFill>
              <a:latin typeface="Book Antiqua" panose="02040602050305030304" pitchFamily="18" charset="0"/>
              <a:ea typeface="微軟正黑體" panose="020B0604030504040204" pitchFamily="34" charset="-120"/>
            </a:endParaRPr>
          </a:p>
          <a:p>
            <a:pPr fontAlgn="auto">
              <a:lnSpc>
                <a:spcPct val="110000"/>
              </a:lnSpc>
              <a:spcBef>
                <a:spcPts val="600"/>
              </a:spcBef>
              <a:spcAft>
                <a:spcPts val="600"/>
              </a:spcAft>
              <a:buFont typeface="Wingdings" panose="05000000000000000000" pitchFamily="2" charset="2"/>
              <a:buChar char="Ø"/>
              <a:defRPr/>
            </a:pPr>
            <a:endParaRPr lang="en-US" altLang="zh-TW" dirty="0" smtClean="0">
              <a:solidFill>
                <a:srgbClr val="002060"/>
              </a:solidFill>
              <a:latin typeface="Book Antiqua" panose="02040602050305030304" pitchFamily="18" charset="0"/>
              <a:ea typeface="微軟正黑體" panose="020B0604030504040204" pitchFamily="34" charset="-120"/>
            </a:endParaRPr>
          </a:p>
          <a:p>
            <a:pPr indent="393700" fontAlgn="auto">
              <a:lnSpc>
                <a:spcPct val="110000"/>
              </a:lnSpc>
              <a:spcBef>
                <a:spcPts val="600"/>
              </a:spcBef>
              <a:spcAft>
                <a:spcPts val="600"/>
              </a:spcAft>
              <a:buFont typeface="Wingdings" panose="05000000000000000000" pitchFamily="2" charset="2"/>
              <a:buChar char="Ø"/>
              <a:defRPr/>
            </a:pPr>
            <a:r>
              <a:rPr lang="zh-TW" altLang="en-US" b="1" dirty="0" smtClean="0">
                <a:solidFill>
                  <a:srgbClr val="002060"/>
                </a:solidFill>
                <a:latin typeface="Book Antiqua" panose="02040602050305030304" pitchFamily="18" charset="0"/>
                <a:ea typeface="標楷體" panose="03000509000000000000" pitchFamily="65" charset="-120"/>
              </a:rPr>
              <a:t> </a:t>
            </a:r>
            <a:r>
              <a:rPr lang="zh-TW" altLang="zh-TW" b="1" dirty="0" smtClean="0">
                <a:solidFill>
                  <a:srgbClr val="002060"/>
                </a:solidFill>
                <a:latin typeface="Book Antiqua" panose="02040602050305030304" pitchFamily="18" charset="0"/>
                <a:ea typeface="標楷體" panose="03000509000000000000" pitchFamily="65" charset="-120"/>
              </a:rPr>
              <a:t>國中教育會考成績採計以</a:t>
            </a:r>
            <a:r>
              <a:rPr lang="en-US" altLang="zh-TW" b="1" u="sng" dirty="0" smtClean="0">
                <a:solidFill>
                  <a:srgbClr val="C00000"/>
                </a:solidFill>
                <a:latin typeface="Book Antiqua" panose="02040602050305030304" pitchFamily="18" charset="0"/>
                <a:ea typeface="標楷體" panose="03000509000000000000" pitchFamily="65" charset="-120"/>
              </a:rPr>
              <a:t>107</a:t>
            </a:r>
            <a:r>
              <a:rPr lang="zh-TW" altLang="zh-TW" b="1" u="sng" dirty="0" smtClean="0">
                <a:solidFill>
                  <a:srgbClr val="C00000"/>
                </a:solidFill>
                <a:latin typeface="Book Antiqua" panose="02040602050305030304" pitchFamily="18" charset="0"/>
                <a:ea typeface="標楷體" panose="03000509000000000000" pitchFamily="65" charset="-120"/>
              </a:rPr>
              <a:t>年度</a:t>
            </a:r>
            <a:r>
              <a:rPr lang="zh-TW" altLang="zh-TW" b="1" dirty="0" smtClean="0">
                <a:solidFill>
                  <a:srgbClr val="002060"/>
                </a:solidFill>
                <a:latin typeface="Book Antiqua" panose="02040602050305030304" pitchFamily="18" charset="0"/>
                <a:ea typeface="標楷體" panose="03000509000000000000" pitchFamily="65" charset="-120"/>
              </a:rPr>
              <a:t>取得之成績為準。</a:t>
            </a:r>
            <a:endParaRPr lang="zh-TW" altLang="en-US" b="1" dirty="0">
              <a:solidFill>
                <a:srgbClr val="002060"/>
              </a:solidFill>
              <a:latin typeface="Book Antiqua" panose="02040602050305030304" pitchFamily="18" charset="0"/>
              <a:ea typeface="標楷體" panose="03000509000000000000" pitchFamily="65" charset="-120"/>
            </a:endParaRPr>
          </a:p>
        </p:txBody>
      </p:sp>
      <p:graphicFrame>
        <p:nvGraphicFramePr>
          <p:cNvPr id="7" name="表格 6"/>
          <p:cNvGraphicFramePr>
            <a:graphicFrameLocks noGrp="1"/>
          </p:cNvGraphicFramePr>
          <p:nvPr>
            <p:extLst/>
          </p:nvPr>
        </p:nvGraphicFramePr>
        <p:xfrm>
          <a:off x="179509" y="3428999"/>
          <a:ext cx="8444066" cy="2568939"/>
        </p:xfrm>
        <a:graphic>
          <a:graphicData uri="http://schemas.openxmlformats.org/drawingml/2006/table">
            <a:tbl>
              <a:tblPr firstRow="1" bandRow="1">
                <a:tableStyleId>{5C22544A-7EE6-4342-B048-85BDC9FD1C3A}</a:tableStyleId>
              </a:tblPr>
              <a:tblGrid>
                <a:gridCol w="1067165"/>
                <a:gridCol w="1053843"/>
                <a:gridCol w="1053843"/>
                <a:gridCol w="1053843"/>
                <a:gridCol w="1053843"/>
                <a:gridCol w="1053843"/>
                <a:gridCol w="1053843"/>
                <a:gridCol w="1053843"/>
              </a:tblGrid>
              <a:tr h="382748">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300" b="1" dirty="0" smtClean="0">
                          <a:solidFill>
                            <a:srgbClr val="0000FF"/>
                          </a:solidFill>
                          <a:effectLst>
                            <a:glow rad="127000">
                              <a:schemeClr val="bg1">
                                <a:alpha val="90000"/>
                              </a:schemeClr>
                            </a:glow>
                          </a:effectLst>
                          <a:latin typeface="標楷體" panose="03000509000000000000" pitchFamily="65" charset="-120"/>
                          <a:ea typeface="標楷體" panose="03000509000000000000" pitchFamily="65" charset="-120"/>
                        </a:rPr>
                        <a:t>會考</a:t>
                      </a:r>
                      <a:endParaRPr lang="en-US" altLang="zh-TW" sz="3300" b="1" dirty="0" smtClean="0">
                        <a:solidFill>
                          <a:srgbClr val="0000FF"/>
                        </a:solidFill>
                        <a:effectLst>
                          <a:glow rad="127000">
                            <a:schemeClr val="bg1">
                              <a:alpha val="90000"/>
                            </a:schemeClr>
                          </a:glow>
                        </a:effectLst>
                        <a:latin typeface="標楷體" panose="03000509000000000000" pitchFamily="65" charset="-120"/>
                        <a:ea typeface="標楷體" panose="03000509000000000000" pitchFamily="65" charset="-12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300" b="1" dirty="0" smtClean="0">
                          <a:solidFill>
                            <a:srgbClr val="0000FF"/>
                          </a:solidFill>
                          <a:effectLst>
                            <a:glow rad="127000">
                              <a:schemeClr val="bg1">
                                <a:alpha val="90000"/>
                              </a:schemeClr>
                            </a:glow>
                          </a:effectLst>
                          <a:latin typeface="標楷體" panose="03000509000000000000" pitchFamily="65" charset="-120"/>
                          <a:ea typeface="標楷體" panose="03000509000000000000" pitchFamily="65" charset="-120"/>
                        </a:rPr>
                        <a:t>成績</a:t>
                      </a:r>
                      <a:endParaRPr lang="zh-TW" altLang="en-US" sz="3300" b="1" dirty="0">
                        <a:solidFill>
                          <a:srgbClr val="0000FF"/>
                        </a:solidFill>
                        <a:effectLst>
                          <a:glow rad="127000">
                            <a:schemeClr val="bg1">
                              <a:alpha val="90000"/>
                            </a:schemeClr>
                          </a:glow>
                        </a:effectLst>
                        <a:latin typeface="標楷體" panose="03000509000000000000" pitchFamily="65" charset="-120"/>
                        <a:ea typeface="標楷體"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000" dirty="0" smtClean="0">
                          <a:solidFill>
                            <a:srgbClr val="0000FF"/>
                          </a:solidFill>
                          <a:effectLst>
                            <a:glow rad="127000">
                              <a:schemeClr val="bg1">
                                <a:alpha val="90000"/>
                              </a:schemeClr>
                            </a:glow>
                          </a:effectLst>
                          <a:latin typeface="Book Antiqua" panose="02040602050305030304" pitchFamily="18" charset="0"/>
                          <a:ea typeface="標楷體" panose="03000509000000000000" pitchFamily="65" charset="-120"/>
                        </a:rPr>
                        <a:t>精  熟</a:t>
                      </a:r>
                      <a:endParaRPr lang="zh-TW" altLang="en-US" sz="3000" dirty="0">
                        <a:solidFill>
                          <a:srgbClr val="0000FF"/>
                        </a:solidFill>
                        <a:effectLst>
                          <a:glow rad="127000">
                            <a:schemeClr val="bg1">
                              <a:alpha val="90000"/>
                            </a:schemeClr>
                          </a:glow>
                        </a:effectLst>
                        <a:latin typeface="Book Antiqua" panose="02040602050305030304" pitchFamily="18" charset="0"/>
                        <a:ea typeface="標楷體"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2800" dirty="0">
                        <a:latin typeface="Book Antiqua" panose="02040602050305030304" pitchFamily="18" charset="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2800" dirty="0">
                        <a:latin typeface="Book Antiqua" panose="02040602050305030304" pitchFamily="18" charset="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000" b="1" kern="1200" dirty="0" smtClean="0">
                          <a:solidFill>
                            <a:srgbClr val="0000FF"/>
                          </a:solidFill>
                          <a:effectLst>
                            <a:glow rad="127000">
                              <a:schemeClr val="bg1">
                                <a:alpha val="90000"/>
                              </a:schemeClr>
                            </a:glow>
                          </a:effectLst>
                          <a:latin typeface="Book Antiqua" panose="02040602050305030304" pitchFamily="18" charset="0"/>
                          <a:ea typeface="標楷體" panose="03000509000000000000" pitchFamily="65" charset="-120"/>
                          <a:cs typeface="+mn-cs"/>
                        </a:rPr>
                        <a:t>基   礎</a:t>
                      </a:r>
                      <a:endParaRPr lang="zh-TW" altLang="en-US" sz="3000" b="1" kern="1200" dirty="0">
                        <a:solidFill>
                          <a:srgbClr val="0000FF"/>
                        </a:solidFill>
                        <a:effectLst>
                          <a:glow rad="127000">
                            <a:schemeClr val="bg1">
                              <a:alpha val="90000"/>
                            </a:schemeClr>
                          </a:glow>
                        </a:effectLst>
                        <a:latin typeface="Book Antiqua" panose="02040602050305030304" pitchFamily="18" charset="0"/>
                        <a:ea typeface="標楷體" panose="03000509000000000000" pitchFamily="65" charset="-120"/>
                        <a:cs typeface="+mn-cs"/>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2800" dirty="0">
                        <a:latin typeface="Book Antiqua" panose="02040602050305030304" pitchFamily="18" charset="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2800" dirty="0">
                        <a:latin typeface="Book Antiqua" panose="02040602050305030304" pitchFamily="18" charset="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600" b="1" kern="1200" dirty="0" smtClean="0">
                          <a:solidFill>
                            <a:srgbClr val="0000FF"/>
                          </a:solidFill>
                          <a:effectLst>
                            <a:glow rad="127000">
                              <a:schemeClr val="bg1">
                                <a:alpha val="90000"/>
                              </a:schemeClr>
                            </a:glow>
                          </a:effectLst>
                          <a:latin typeface="Book Antiqua" panose="02040602050305030304" pitchFamily="18" charset="0"/>
                          <a:ea typeface="標楷體" panose="03000509000000000000" pitchFamily="65" charset="-120"/>
                          <a:cs typeface="+mn-cs"/>
                        </a:rPr>
                        <a:t>待加強</a:t>
                      </a:r>
                      <a:endParaRPr lang="zh-TW" altLang="en-US" sz="2600" b="1" kern="1200" dirty="0">
                        <a:solidFill>
                          <a:srgbClr val="0000FF"/>
                        </a:solidFill>
                        <a:effectLst>
                          <a:glow rad="127000">
                            <a:schemeClr val="bg1">
                              <a:alpha val="90000"/>
                            </a:schemeClr>
                          </a:glow>
                        </a:effectLst>
                        <a:latin typeface="Book Antiqua" panose="02040602050305030304" pitchFamily="18" charset="0"/>
                        <a:ea typeface="標楷體" panose="03000509000000000000" pitchFamily="65" charset="-120"/>
                        <a:cs typeface="+mn-cs"/>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671023">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2600" b="1" dirty="0">
                        <a:solidFill>
                          <a:schemeClr val="tx1"/>
                        </a:solidFill>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3000" b="1" i="0" u="none" strike="noStrike" kern="1200" baseline="0" dirty="0" smtClean="0">
                          <a:solidFill>
                            <a:srgbClr val="0000FF"/>
                          </a:solidFill>
                          <a:latin typeface="Book Antiqua" pitchFamily="18" charset="0"/>
                          <a:ea typeface="標楷體" pitchFamily="65" charset="-120"/>
                          <a:cs typeface="+mn-cs"/>
                        </a:rPr>
                        <a:t>A</a:t>
                      </a:r>
                      <a:r>
                        <a:rPr lang="en-US" altLang="zh-TW" sz="3000" b="1" kern="1200" baseline="30000" dirty="0" smtClean="0">
                          <a:solidFill>
                            <a:srgbClr val="0000FF"/>
                          </a:solidFill>
                          <a:effectLst/>
                          <a:latin typeface="+mn-lt"/>
                          <a:ea typeface="+mn-ea"/>
                          <a:cs typeface="+mn-cs"/>
                        </a:rPr>
                        <a:t>++</a:t>
                      </a:r>
                      <a:endParaRPr lang="zh-TW" altLang="en-US" sz="3000" b="1" dirty="0">
                        <a:solidFill>
                          <a:srgbClr val="0000FF"/>
                        </a:solidFill>
                        <a:latin typeface="Book Antiqua" panose="02040602050305030304" pitchFamily="18" charset="0"/>
                        <a:ea typeface="標楷體"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3000" b="1" i="0" u="none" strike="noStrike" kern="1200" baseline="0" dirty="0" smtClean="0">
                          <a:solidFill>
                            <a:srgbClr val="0000FF"/>
                          </a:solidFill>
                          <a:latin typeface="Book Antiqua" pitchFamily="18" charset="0"/>
                          <a:ea typeface="標楷體" pitchFamily="65" charset="-120"/>
                          <a:cs typeface="+mn-cs"/>
                        </a:rPr>
                        <a:t>A</a:t>
                      </a:r>
                      <a:r>
                        <a:rPr lang="en-US" altLang="zh-TW" sz="3000" b="1" kern="1200" baseline="30000" dirty="0" smtClean="0">
                          <a:solidFill>
                            <a:srgbClr val="0000FF"/>
                          </a:solidFill>
                          <a:effectLst/>
                          <a:latin typeface="+mn-lt"/>
                          <a:ea typeface="+mn-ea"/>
                          <a:cs typeface="+mn-cs"/>
                        </a:rPr>
                        <a:t>+</a:t>
                      </a:r>
                      <a:endParaRPr lang="zh-TW" altLang="en-US" sz="3000" b="1" dirty="0">
                        <a:solidFill>
                          <a:srgbClr val="0000FF"/>
                        </a:solidFill>
                        <a:latin typeface="Book Antiqua" panose="02040602050305030304" pitchFamily="18" charset="0"/>
                        <a:ea typeface="標楷體"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3000" b="1" dirty="0" smtClean="0">
                          <a:solidFill>
                            <a:srgbClr val="0000FF"/>
                          </a:solidFill>
                          <a:latin typeface="Book Antiqua" panose="02040602050305030304" pitchFamily="18" charset="0"/>
                          <a:ea typeface="標楷體" panose="03000509000000000000" pitchFamily="65" charset="-120"/>
                        </a:rPr>
                        <a:t>A</a:t>
                      </a:r>
                      <a:endParaRPr lang="zh-TW" altLang="en-US" sz="3000" b="1" dirty="0">
                        <a:solidFill>
                          <a:srgbClr val="0000FF"/>
                        </a:solidFill>
                        <a:latin typeface="Book Antiqua" panose="02040602050305030304" pitchFamily="18" charset="0"/>
                        <a:ea typeface="標楷體"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3000" b="1" i="0" u="none" strike="noStrike" kern="1200" baseline="0" dirty="0" smtClean="0">
                          <a:solidFill>
                            <a:srgbClr val="0000FF"/>
                          </a:solidFill>
                          <a:effectLst/>
                          <a:latin typeface="Book Antiqua" pitchFamily="18" charset="0"/>
                          <a:ea typeface="標楷體" pitchFamily="65" charset="-120"/>
                          <a:cs typeface="+mn-cs"/>
                        </a:rPr>
                        <a:t>B</a:t>
                      </a:r>
                      <a:r>
                        <a:rPr lang="en-US" altLang="zh-TW" sz="3000" b="1" kern="1200" baseline="30000" dirty="0" smtClean="0">
                          <a:solidFill>
                            <a:srgbClr val="0000FF"/>
                          </a:solidFill>
                          <a:effectLst/>
                          <a:latin typeface="+mn-lt"/>
                          <a:ea typeface="+mn-ea"/>
                          <a:cs typeface="+mn-cs"/>
                        </a:rPr>
                        <a:t>++</a:t>
                      </a:r>
                      <a:endParaRPr lang="zh-TW" altLang="en-US" sz="3000" b="1" dirty="0">
                        <a:solidFill>
                          <a:srgbClr val="0000FF"/>
                        </a:solidFill>
                        <a:latin typeface="Book Antiqua" panose="02040602050305030304" pitchFamily="18" charset="0"/>
                        <a:ea typeface="標楷體"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3000" b="1" i="0" u="none" strike="noStrike" kern="1200" baseline="0" dirty="0" smtClean="0">
                          <a:solidFill>
                            <a:srgbClr val="0000FF"/>
                          </a:solidFill>
                          <a:effectLst/>
                          <a:latin typeface="Book Antiqua" pitchFamily="18" charset="0"/>
                          <a:ea typeface="標楷體" pitchFamily="65" charset="-120"/>
                          <a:cs typeface="+mn-cs"/>
                        </a:rPr>
                        <a:t>B</a:t>
                      </a:r>
                      <a:r>
                        <a:rPr lang="en-US" altLang="zh-TW" sz="3000" b="1" kern="1200" baseline="30000" dirty="0" smtClean="0">
                          <a:solidFill>
                            <a:srgbClr val="0000FF"/>
                          </a:solidFill>
                          <a:effectLst/>
                          <a:latin typeface="+mn-lt"/>
                          <a:ea typeface="+mn-ea"/>
                          <a:cs typeface="+mn-cs"/>
                        </a:rPr>
                        <a:t>+</a:t>
                      </a:r>
                      <a:endParaRPr lang="zh-TW" altLang="en-US" sz="3000" b="1" dirty="0">
                        <a:solidFill>
                          <a:srgbClr val="0000FF"/>
                        </a:solidFill>
                        <a:latin typeface="Book Antiqua" panose="02040602050305030304" pitchFamily="18" charset="0"/>
                        <a:ea typeface="標楷體"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3000" b="1" kern="1200" dirty="0" smtClean="0">
                          <a:solidFill>
                            <a:srgbClr val="0000FF"/>
                          </a:solidFill>
                          <a:latin typeface="Book Antiqua" panose="02040602050305030304" pitchFamily="18" charset="0"/>
                          <a:ea typeface="標楷體" panose="03000509000000000000" pitchFamily="65" charset="-120"/>
                          <a:cs typeface="+mn-cs"/>
                        </a:rPr>
                        <a:t>B</a:t>
                      </a:r>
                      <a:endParaRPr lang="zh-TW" altLang="en-US" sz="3000" b="1" dirty="0">
                        <a:solidFill>
                          <a:srgbClr val="0000FF"/>
                        </a:solidFill>
                        <a:latin typeface="Book Antiqua" panose="02040602050305030304" pitchFamily="18" charset="0"/>
                        <a:ea typeface="標楷體"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3000" b="1" kern="1200" dirty="0" smtClean="0">
                          <a:solidFill>
                            <a:srgbClr val="0000FF"/>
                          </a:solidFill>
                          <a:latin typeface="Book Antiqua" panose="02040602050305030304" pitchFamily="18" charset="0"/>
                          <a:ea typeface="標楷體" panose="03000509000000000000" pitchFamily="65" charset="-120"/>
                          <a:cs typeface="+mn-cs"/>
                        </a:rPr>
                        <a:t>C</a:t>
                      </a:r>
                      <a:endParaRPr lang="zh-TW" altLang="en-US" sz="3000" b="1" kern="1200" dirty="0">
                        <a:solidFill>
                          <a:srgbClr val="0000FF"/>
                        </a:solidFill>
                        <a:latin typeface="Book Antiqua" panose="02040602050305030304" pitchFamily="18" charset="0"/>
                        <a:ea typeface="標楷體" panose="03000509000000000000" pitchFamily="65" charset="-120"/>
                        <a:cs typeface="+mn-cs"/>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013996">
                <a:tc>
                  <a:txBody>
                    <a:bodyPr/>
                    <a:lstStyle/>
                    <a:p>
                      <a:pPr algn="ctr"/>
                      <a:r>
                        <a:rPr lang="zh-TW" altLang="en-US" sz="3300" b="1" dirty="0" smtClean="0">
                          <a:solidFill>
                            <a:srgbClr val="FF0000"/>
                          </a:solidFill>
                          <a:effectLst>
                            <a:glow rad="127000">
                              <a:schemeClr val="bg1">
                                <a:alpha val="90000"/>
                              </a:schemeClr>
                            </a:glow>
                          </a:effectLst>
                          <a:latin typeface="標楷體" panose="03000509000000000000" pitchFamily="65" charset="-120"/>
                          <a:ea typeface="標楷體" panose="03000509000000000000" pitchFamily="65" charset="-120"/>
                        </a:rPr>
                        <a:t>核分</a:t>
                      </a:r>
                      <a:endParaRPr lang="zh-TW" altLang="en-US" sz="3300" b="1" dirty="0">
                        <a:solidFill>
                          <a:srgbClr val="FF0000"/>
                        </a:solidFill>
                        <a:effectLst>
                          <a:glow rad="127000">
                            <a:schemeClr val="bg1">
                              <a:alpha val="90000"/>
                            </a:schemeClr>
                          </a:glow>
                        </a:effectLst>
                        <a:latin typeface="標楷體" panose="03000509000000000000" pitchFamily="65" charset="-120"/>
                        <a:ea typeface="標楷體"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r>
                        <a:rPr lang="en-US" altLang="zh-TW" sz="3600" b="1" dirty="0" smtClean="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rPr>
                        <a:t>6.4</a:t>
                      </a:r>
                      <a:endParaRPr lang="zh-TW" altLang="en-US" sz="3600" b="1" dirty="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en-US" altLang="zh-TW" sz="3600" b="1" dirty="0" smtClean="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rPr>
                        <a:t>6</a:t>
                      </a:r>
                      <a:endParaRPr lang="zh-TW" altLang="en-US" sz="3600" b="1" dirty="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en-US" altLang="zh-TW" sz="3600" b="1" dirty="0" smtClean="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rPr>
                        <a:t>5</a:t>
                      </a:r>
                      <a:endParaRPr lang="zh-TW" altLang="en-US" sz="3600" b="1" dirty="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en-US" altLang="zh-TW" sz="3600" b="1" dirty="0" smtClean="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rPr>
                        <a:t>4</a:t>
                      </a:r>
                      <a:endParaRPr lang="zh-TW" altLang="en-US" sz="3600" b="1" dirty="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en-US" altLang="zh-TW" sz="3600" b="1" dirty="0" smtClean="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rPr>
                        <a:t>3</a:t>
                      </a:r>
                      <a:endParaRPr lang="zh-TW" altLang="en-US" sz="3600" b="1" dirty="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en-US" altLang="zh-TW" sz="3600" b="1" dirty="0" smtClean="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rPr>
                        <a:t>2</a:t>
                      </a:r>
                      <a:endParaRPr lang="zh-TW" altLang="en-US" sz="3600" b="1" dirty="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en-US" altLang="zh-TW" sz="3600" b="1" dirty="0" smtClean="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rPr>
                        <a:t>1</a:t>
                      </a:r>
                      <a:endParaRPr lang="zh-TW" altLang="en-US" sz="3600" b="1" dirty="0">
                        <a:solidFill>
                          <a:srgbClr val="FF0000"/>
                        </a:solidFill>
                        <a:effectLst>
                          <a:glow rad="127000">
                            <a:schemeClr val="bg1">
                              <a:alpha val="90000"/>
                            </a:schemeClr>
                          </a:glow>
                        </a:effectLst>
                        <a:latin typeface="Book Antiqua" panose="02040602050305030304" pitchFamily="18" charset="0"/>
                        <a:ea typeface="標楷體" panose="03000509000000000000" pitchFamily="65" charset="-120"/>
                      </a:endParaRPr>
                    </a:p>
                  </a:txBody>
                  <a:tcPr marL="68580" marR="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r>
            </a:tbl>
          </a:graphicData>
        </a:graphic>
      </p:graphicFrame>
    </p:spTree>
    <p:extLst>
      <p:ext uri="{BB962C8B-B14F-4D97-AF65-F5344CB8AC3E}">
        <p14:creationId xmlns:p14="http://schemas.microsoft.com/office/powerpoint/2010/main" val="14045629"/>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標題 1"/>
          <p:cNvSpPr>
            <a:spLocks noGrp="1"/>
          </p:cNvSpPr>
          <p:nvPr>
            <p:ph type="title"/>
          </p:nvPr>
        </p:nvSpPr>
        <p:spPr>
          <a:xfrm>
            <a:off x="269082" y="446088"/>
            <a:ext cx="8674894" cy="1325562"/>
          </a:xfrm>
        </p:spPr>
        <p:txBody>
          <a:bodyPr/>
          <a:lstStyle/>
          <a:p>
            <a:r>
              <a:rPr lang="zh-TW" altLang="en-US" sz="4000" b="1" dirty="0" smtClean="0">
                <a:solidFill>
                  <a:srgbClr val="7030A0"/>
                </a:solidFill>
                <a:latin typeface="標楷體" pitchFamily="65" charset="-120"/>
                <a:ea typeface="標楷體" pitchFamily="65" charset="-120"/>
              </a:rPr>
              <a:t>各項比序積分採計說明</a:t>
            </a:r>
            <a:r>
              <a:rPr lang="en-US" altLang="zh-TW" sz="4000" b="1" dirty="0" smtClean="0">
                <a:solidFill>
                  <a:srgbClr val="7030A0"/>
                </a:solidFill>
                <a:latin typeface="標楷體" pitchFamily="65" charset="-120"/>
                <a:ea typeface="標楷體" pitchFamily="65" charset="-120"/>
              </a:rPr>
              <a:t>-</a:t>
            </a:r>
            <a:r>
              <a:rPr lang="zh-TW" altLang="en-US" sz="4000" b="1" dirty="0" smtClean="0">
                <a:solidFill>
                  <a:srgbClr val="7030A0"/>
                </a:solidFill>
                <a:latin typeface="標楷體" pitchFamily="65" charset="-120"/>
                <a:ea typeface="標楷體" pitchFamily="65" charset="-120"/>
              </a:rPr>
              <a:t>國中教育會考（</a:t>
            </a:r>
            <a:r>
              <a:rPr lang="en-US" altLang="zh-TW" sz="4000" b="1" dirty="0" smtClean="0">
                <a:solidFill>
                  <a:srgbClr val="7030A0"/>
                </a:solidFill>
                <a:latin typeface="Book Antiqua" pitchFamily="18" charset="0"/>
                <a:ea typeface="標楷體" pitchFamily="65" charset="-120"/>
              </a:rPr>
              <a:t>2</a:t>
            </a:r>
            <a:r>
              <a:rPr lang="en-US" altLang="zh-TW" sz="4000" b="1" dirty="0" smtClean="0">
                <a:solidFill>
                  <a:srgbClr val="7030A0"/>
                </a:solidFill>
                <a:latin typeface="標楷體" pitchFamily="65" charset="-120"/>
                <a:ea typeface="標楷體" pitchFamily="65" charset="-120"/>
              </a:rPr>
              <a:t>/</a:t>
            </a:r>
            <a:r>
              <a:rPr lang="en-US" altLang="zh-TW" sz="4000" b="1" dirty="0" smtClean="0">
                <a:solidFill>
                  <a:srgbClr val="7030A0"/>
                </a:solidFill>
                <a:latin typeface="Book Antiqua" pitchFamily="18" charset="0"/>
                <a:ea typeface="標楷體" pitchFamily="65" charset="-120"/>
              </a:rPr>
              <a:t>2</a:t>
            </a:r>
            <a:r>
              <a:rPr lang="zh-TW" altLang="en-US" sz="4000" b="1" dirty="0" smtClean="0">
                <a:solidFill>
                  <a:srgbClr val="7030A0"/>
                </a:solidFill>
                <a:latin typeface="標楷體" pitchFamily="65" charset="-120"/>
                <a:ea typeface="標楷體" pitchFamily="65" charset="-120"/>
              </a:rPr>
              <a:t>）</a:t>
            </a:r>
          </a:p>
        </p:txBody>
      </p:sp>
      <p:sp>
        <p:nvSpPr>
          <p:cNvPr id="6" name="文字方塊 5"/>
          <p:cNvSpPr txBox="1"/>
          <p:nvPr/>
        </p:nvSpPr>
        <p:spPr>
          <a:xfrm>
            <a:off x="179512" y="1851025"/>
            <a:ext cx="8784976" cy="4539704"/>
          </a:xfrm>
          <a:prstGeom prst="rect">
            <a:avLst/>
          </a:prstGeom>
          <a:noFill/>
        </p:spPr>
        <p:txBody>
          <a:bodyPr wrap="square">
            <a:spAutoFit/>
          </a:bodyPr>
          <a:lstStyle/>
          <a:p>
            <a:pPr marL="457200" indent="-457200" eaLnBrk="1" fontAlgn="auto" hangingPunct="1">
              <a:spcBef>
                <a:spcPts val="600"/>
              </a:spcBef>
              <a:spcAft>
                <a:spcPts val="600"/>
              </a:spcAft>
              <a:buFont typeface="Wingdings" panose="05000000000000000000" pitchFamily="2" charset="2"/>
              <a:buChar char="u"/>
              <a:defRPr/>
            </a:pPr>
            <a:r>
              <a:rPr lang="zh-TW" altLang="en-US" sz="4400" u="sng" dirty="0">
                <a:solidFill>
                  <a:schemeClr val="accent3">
                    <a:lumMod val="75000"/>
                  </a:schemeClr>
                </a:solidFill>
                <a:latin typeface="標楷體" panose="03000509000000000000" pitchFamily="65" charset="-120"/>
                <a:ea typeface="標楷體" panose="03000509000000000000" pitchFamily="65" charset="-120"/>
              </a:rPr>
              <a:t>護理科及國立招生學校</a:t>
            </a:r>
            <a:r>
              <a:rPr lang="zh-TW" altLang="en-US" sz="4400" b="1" dirty="0">
                <a:solidFill>
                  <a:srgbClr val="C0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之各科組</a:t>
            </a:r>
            <a:r>
              <a:rPr lang="zh-TW" altLang="en-US" sz="4400" dirty="0">
                <a:latin typeface="標楷體" panose="03000509000000000000" pitchFamily="65" charset="-120"/>
                <a:ea typeface="標楷體" panose="03000509000000000000" pitchFamily="65" charset="-120"/>
              </a:rPr>
              <a:t>，</a:t>
            </a:r>
            <a:r>
              <a:rPr lang="zh-TW" altLang="en-US" sz="4400" dirty="0">
                <a:solidFill>
                  <a:srgbClr val="C00000"/>
                </a:solidFill>
                <a:latin typeface="標楷體" panose="03000509000000000000" pitchFamily="65" charset="-120"/>
                <a:ea typeface="標楷體" panose="03000509000000000000" pitchFamily="65" charset="-120"/>
              </a:rPr>
              <a:t>總積分計算項目</a:t>
            </a:r>
            <a:r>
              <a:rPr lang="zh-TW" altLang="en-US" sz="4400" u="sng" dirty="0">
                <a:solidFill>
                  <a:srgbClr val="FF0000"/>
                </a:solidFill>
                <a:latin typeface="標楷體" panose="03000509000000000000" pitchFamily="65" charset="-120"/>
                <a:ea typeface="標楷體" panose="03000509000000000000" pitchFamily="65" charset="-120"/>
              </a:rPr>
              <a:t>須採計國中教育會考成績</a:t>
            </a:r>
            <a:r>
              <a:rPr lang="zh-TW" altLang="en-US" sz="4400" dirty="0">
                <a:solidFill>
                  <a:srgbClr val="C00000"/>
                </a:solidFill>
                <a:latin typeface="標楷體" panose="03000509000000000000" pitchFamily="65" charset="-120"/>
                <a:ea typeface="標楷體" panose="03000509000000000000" pitchFamily="65" charset="-120"/>
              </a:rPr>
              <a:t>。</a:t>
            </a:r>
            <a:endParaRPr lang="en-US" altLang="zh-TW" sz="4400" dirty="0">
              <a:solidFill>
                <a:srgbClr val="C00000"/>
              </a:solidFill>
              <a:latin typeface="標楷體" panose="03000509000000000000" pitchFamily="65" charset="-120"/>
              <a:ea typeface="標楷體" panose="03000509000000000000" pitchFamily="65" charset="-120"/>
            </a:endParaRPr>
          </a:p>
          <a:p>
            <a:pPr marL="457200" indent="-457200" eaLnBrk="1" fontAlgn="auto" hangingPunct="1">
              <a:spcBef>
                <a:spcPts val="2400"/>
              </a:spcBef>
              <a:spcAft>
                <a:spcPts val="2400"/>
              </a:spcAft>
              <a:buFont typeface="Wingdings" panose="05000000000000000000" pitchFamily="2" charset="2"/>
              <a:buChar char="u"/>
              <a:defRPr/>
            </a:pPr>
            <a:r>
              <a:rPr lang="zh-TW" altLang="en-US" sz="4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非</a:t>
            </a:r>
            <a:r>
              <a:rPr lang="zh-TW" altLang="en-US" sz="4400" b="1" dirty="0">
                <a:solidFill>
                  <a:srgbClr val="C0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護理科</a:t>
            </a:r>
            <a:r>
              <a:rPr lang="zh-TW" altLang="en-US" sz="4400" dirty="0">
                <a:latin typeface="標楷體" panose="03000509000000000000" pitchFamily="65" charset="-120"/>
                <a:ea typeface="標楷體" panose="03000509000000000000" pitchFamily="65" charset="-120"/>
              </a:rPr>
              <a:t>之</a:t>
            </a:r>
            <a:r>
              <a:rPr lang="zh-TW" altLang="en-US" sz="4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私立招生學校各科組</a:t>
            </a:r>
            <a:r>
              <a:rPr lang="zh-TW" altLang="en-US" sz="4400" dirty="0">
                <a:latin typeface="標楷體" panose="03000509000000000000" pitchFamily="65" charset="-120"/>
                <a:ea typeface="標楷體" panose="03000509000000000000" pitchFamily="65" charset="-120"/>
              </a:rPr>
              <a:t>，</a:t>
            </a:r>
            <a:r>
              <a:rPr lang="zh-TW" altLang="en-US" sz="4400" dirty="0">
                <a:solidFill>
                  <a:srgbClr val="C00000"/>
                </a:solidFill>
                <a:latin typeface="標楷體" panose="03000509000000000000" pitchFamily="65" charset="-120"/>
                <a:ea typeface="標楷體" panose="03000509000000000000" pitchFamily="65" charset="-120"/>
              </a:rPr>
              <a:t>總積分計算項目由各校</a:t>
            </a:r>
            <a:r>
              <a:rPr lang="zh-TW" altLang="en-US" sz="4400" u="sng" dirty="0">
                <a:solidFill>
                  <a:srgbClr val="FF0000"/>
                </a:solidFill>
                <a:latin typeface="標楷體" panose="03000509000000000000" pitchFamily="65" charset="-120"/>
                <a:ea typeface="標楷體" panose="03000509000000000000" pitchFamily="65" charset="-120"/>
              </a:rPr>
              <a:t>自行決定是否採計國中教育會考成績</a:t>
            </a:r>
            <a:r>
              <a:rPr lang="zh-TW" altLang="en-US" sz="4400" dirty="0">
                <a:solidFill>
                  <a:srgbClr val="C00000"/>
                </a:solidFill>
                <a:latin typeface="標楷體" panose="03000509000000000000" pitchFamily="65" charset="-120"/>
                <a:ea typeface="標楷體" panose="03000509000000000000" pitchFamily="65" charset="-120"/>
              </a:rPr>
              <a:t>。</a:t>
            </a:r>
            <a:endParaRPr lang="en-US" altLang="zh-TW" sz="4400" dirty="0">
              <a:solidFill>
                <a:srgbClr val="C00000"/>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27977792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文字版面配置區 1"/>
          <p:cNvSpPr>
            <a:spLocks noGrp="1"/>
          </p:cNvSpPr>
          <p:nvPr>
            <p:ph type="body" sz="quarter" idx="14"/>
          </p:nvPr>
        </p:nvSpPr>
        <p:spPr>
          <a:xfrm>
            <a:off x="0" y="1035098"/>
            <a:ext cx="9144000" cy="5472608"/>
          </a:xfrm>
        </p:spPr>
        <p:txBody>
          <a:bodyPr>
            <a:normAutofit fontScale="77500" lnSpcReduction="20000"/>
          </a:bodyPr>
          <a:lstStyle/>
          <a:p>
            <a:pPr>
              <a:tabLst>
                <a:tab pos="2244725" algn="l"/>
              </a:tabLst>
            </a:pPr>
            <a:r>
              <a:rPr lang="zh-TW" altLang="en-US" sz="4100" b="1" dirty="0">
                <a:solidFill>
                  <a:srgbClr val="0000CC"/>
                </a:solidFill>
                <a:latin typeface="微軟正黑體" panose="020B0604030504040204" pitchFamily="34" charset="-120"/>
                <a:ea typeface="微軟正黑體" panose="020B0604030504040204" pitchFamily="34" charset="-120"/>
                <a:cs typeface="Times New Roman" pitchFamily="18" charset="0"/>
              </a:rPr>
              <a:t>重要提醒事項</a:t>
            </a:r>
            <a:endParaRPr lang="en-US" altLang="zh-TW" sz="41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a:p>
            <a:pPr>
              <a:spcBef>
                <a:spcPts val="1200"/>
              </a:spcBef>
              <a:buClr>
                <a:srgbClr val="C00000"/>
              </a:buClr>
            </a:pPr>
            <a:r>
              <a:rPr lang="zh-TW" altLang="en-US" sz="3600" b="1" dirty="0">
                <a:solidFill>
                  <a:srgbClr val="C00000"/>
                </a:solidFill>
                <a:latin typeface="微軟正黑體" panose="020B0604030504040204" pitchFamily="34" charset="-120"/>
                <a:ea typeface="微軟正黑體" panose="020B0604030504040204" pitchFamily="34" charset="-120"/>
                <a:cs typeface="Times New Roman" pitchFamily="18" charset="0"/>
              </a:rPr>
              <a:t>辦理方式：</a:t>
            </a:r>
            <a:r>
              <a:rPr lang="zh-TW" altLang="en-US" sz="3600" dirty="0">
                <a:latin typeface="微軟正黑體" panose="020B0604030504040204" pitchFamily="34" charset="-120"/>
                <a:ea typeface="微軟正黑體" panose="020B0604030504040204" pitchFamily="34" charset="-120"/>
                <a:cs typeface="Times New Roman" pitchFamily="18" charset="0"/>
              </a:rPr>
              <a:t>免試就學區為全國一區，分 北 、中、南</a:t>
            </a:r>
            <a:r>
              <a:rPr lang="zh-TW" altLang="en-US" sz="3600" dirty="0">
                <a:solidFill>
                  <a:srgbClr val="FF0000"/>
                </a:solidFill>
                <a:latin typeface="微軟正黑體" panose="020B0604030504040204" pitchFamily="34" charset="-120"/>
                <a:ea typeface="微軟正黑體" panose="020B0604030504040204" pitchFamily="34" charset="-120"/>
                <a:cs typeface="Times New Roman" pitchFamily="18" charset="0"/>
              </a:rPr>
              <a:t>三</a:t>
            </a:r>
            <a:endParaRPr lang="en-US" altLang="zh-TW" sz="3600" dirty="0">
              <a:solidFill>
                <a:srgbClr val="FF0000"/>
              </a:solidFill>
              <a:latin typeface="微軟正黑體" panose="020B0604030504040204" pitchFamily="34" charset="-120"/>
              <a:ea typeface="微軟正黑體" panose="020B0604030504040204" pitchFamily="34" charset="-120"/>
              <a:cs typeface="Times New Roman" pitchFamily="18" charset="0"/>
            </a:endParaRPr>
          </a:p>
          <a:p>
            <a:pPr lvl="1">
              <a:spcBef>
                <a:spcPts val="1200"/>
              </a:spcBef>
              <a:buClr>
                <a:srgbClr val="C00000"/>
              </a:buClr>
              <a:buNone/>
            </a:pPr>
            <a:r>
              <a:rPr lang="zh-TW" altLang="en-US" sz="3600" dirty="0">
                <a:latin typeface="微軟正黑體" panose="020B0604030504040204" pitchFamily="34" charset="-120"/>
                <a:ea typeface="微軟正黑體" panose="020B0604030504040204" pitchFamily="34" charset="-120"/>
                <a:cs typeface="Times New Roman" pitchFamily="18" charset="0"/>
              </a:rPr>
              <a:t>       </a:t>
            </a:r>
            <a:r>
              <a:rPr lang="zh-TW" altLang="en-US" sz="3600" dirty="0" smtClean="0">
                <a:latin typeface="微軟正黑體" panose="020B0604030504040204" pitchFamily="34" charset="-120"/>
                <a:ea typeface="微軟正黑體" panose="020B0604030504040204" pitchFamily="34" charset="-120"/>
                <a:cs typeface="Times New Roman" pitchFamily="18" charset="0"/>
              </a:rPr>
              <a:t>           </a:t>
            </a:r>
            <a:r>
              <a:rPr lang="zh-TW" altLang="en-US" sz="3600" dirty="0">
                <a:latin typeface="微軟正黑體" panose="020B0604030504040204" pitchFamily="34" charset="-120"/>
                <a:ea typeface="微軟正黑體" panose="020B0604030504040204" pitchFamily="34" charset="-120"/>
                <a:cs typeface="Times New Roman" pitchFamily="18" charset="0"/>
              </a:rPr>
              <a:t>個招生委員會辦理招生作業，考生僅得於</a:t>
            </a:r>
            <a:endParaRPr lang="en-US" altLang="zh-TW" sz="3600" dirty="0">
              <a:latin typeface="微軟正黑體" panose="020B0604030504040204" pitchFamily="34" charset="-120"/>
              <a:ea typeface="微軟正黑體" panose="020B0604030504040204" pitchFamily="34" charset="-120"/>
              <a:cs typeface="Times New Roman" pitchFamily="18" charset="0"/>
            </a:endParaRPr>
          </a:p>
          <a:p>
            <a:pPr lvl="1">
              <a:spcBef>
                <a:spcPts val="1200"/>
              </a:spcBef>
              <a:buClr>
                <a:srgbClr val="C00000"/>
              </a:buClr>
              <a:buNone/>
            </a:pPr>
            <a:r>
              <a:rPr lang="zh-TW" altLang="en-US" sz="3600" dirty="0">
                <a:latin typeface="微軟正黑體" panose="020B0604030504040204" pitchFamily="34" charset="-120"/>
                <a:ea typeface="微軟正黑體" panose="020B0604030504040204" pitchFamily="34" charset="-120"/>
                <a:cs typeface="Times New Roman" pitchFamily="18" charset="0"/>
              </a:rPr>
              <a:t>         </a:t>
            </a:r>
            <a:r>
              <a:rPr lang="zh-TW" altLang="en-US" sz="3600" dirty="0" smtClean="0">
                <a:latin typeface="微軟正黑體" panose="020B0604030504040204" pitchFamily="34" charset="-120"/>
                <a:ea typeface="微軟正黑體" panose="020B0604030504040204" pitchFamily="34" charset="-120"/>
                <a:cs typeface="Times New Roman" pitchFamily="18" charset="0"/>
              </a:rPr>
              <a:t>         </a:t>
            </a:r>
            <a:r>
              <a:rPr lang="zh-TW" altLang="en-US" sz="3600" dirty="0">
                <a:latin typeface="微軟正黑體" panose="020B0604030504040204" pitchFamily="34" charset="-120"/>
                <a:ea typeface="微軟正黑體" panose="020B0604030504040204" pitchFamily="34" charset="-120"/>
                <a:cs typeface="Times New Roman" pitchFamily="18" charset="0"/>
              </a:rPr>
              <a:t>各區</a:t>
            </a:r>
            <a:r>
              <a:rPr lang="zh-TW" altLang="en-US" sz="3600" dirty="0">
                <a:solidFill>
                  <a:srgbClr val="FF0000"/>
                </a:solidFill>
                <a:latin typeface="微軟正黑體" panose="020B0604030504040204" pitchFamily="34" charset="-120"/>
                <a:ea typeface="微軟正黑體" panose="020B0604030504040204" pitchFamily="34" charset="-120"/>
                <a:cs typeface="Times New Roman" pitchFamily="18" charset="0"/>
              </a:rPr>
              <a:t>招生學校擇一校報名</a:t>
            </a:r>
            <a:r>
              <a:rPr lang="zh-TW" altLang="en-US" sz="3600" dirty="0">
                <a:latin typeface="微軟正黑體" panose="020B0604030504040204" pitchFamily="34" charset="-120"/>
                <a:ea typeface="微軟正黑體" panose="020B0604030504040204" pitchFamily="34" charset="-120"/>
                <a:cs typeface="Times New Roman" pitchFamily="18" charset="0"/>
              </a:rPr>
              <a:t>，並參加現場登</a:t>
            </a:r>
            <a:endParaRPr lang="en-US" altLang="zh-TW" sz="3600" dirty="0">
              <a:latin typeface="微軟正黑體" panose="020B0604030504040204" pitchFamily="34" charset="-120"/>
              <a:ea typeface="微軟正黑體" panose="020B0604030504040204" pitchFamily="34" charset="-120"/>
              <a:cs typeface="Times New Roman" pitchFamily="18" charset="0"/>
            </a:endParaRPr>
          </a:p>
          <a:p>
            <a:pPr lvl="1">
              <a:spcBef>
                <a:spcPts val="1200"/>
              </a:spcBef>
              <a:buClr>
                <a:srgbClr val="C00000"/>
              </a:buClr>
              <a:buNone/>
            </a:pPr>
            <a:r>
              <a:rPr lang="zh-TW" altLang="en-US" sz="3600" dirty="0">
                <a:latin typeface="微軟正黑體" panose="020B0604030504040204" pitchFamily="34" charset="-120"/>
                <a:ea typeface="微軟正黑體" panose="020B0604030504040204" pitchFamily="34" charset="-120"/>
                <a:cs typeface="Times New Roman" pitchFamily="18" charset="0"/>
              </a:rPr>
              <a:t>            </a:t>
            </a:r>
            <a:r>
              <a:rPr lang="zh-TW" altLang="en-US" sz="3600" dirty="0" smtClean="0">
                <a:latin typeface="微軟正黑體" panose="020B0604030504040204" pitchFamily="34" charset="-120"/>
                <a:ea typeface="微軟正黑體" panose="020B0604030504040204" pitchFamily="34" charset="-120"/>
                <a:cs typeface="Times New Roman" pitchFamily="18" charset="0"/>
              </a:rPr>
              <a:t>      </a:t>
            </a:r>
            <a:r>
              <a:rPr lang="zh-TW" altLang="en-US" sz="3600" dirty="0">
                <a:latin typeface="微軟正黑體" panose="020B0604030504040204" pitchFamily="34" charset="-120"/>
                <a:ea typeface="微軟正黑體" panose="020B0604030504040204" pitchFamily="34" charset="-120"/>
                <a:cs typeface="Times New Roman" pitchFamily="18" charset="0"/>
              </a:rPr>
              <a:t>記分發報到。</a:t>
            </a:r>
            <a:endParaRPr lang="en-US" altLang="zh-TW" sz="3600" dirty="0">
              <a:latin typeface="微軟正黑體" panose="020B0604030504040204" pitchFamily="34" charset="-120"/>
              <a:ea typeface="微軟正黑體" panose="020B0604030504040204" pitchFamily="34" charset="-120"/>
              <a:cs typeface="Times New Roman" pitchFamily="18" charset="0"/>
            </a:endParaRPr>
          </a:p>
          <a:p>
            <a:pPr>
              <a:spcBef>
                <a:spcPts val="1200"/>
              </a:spcBef>
              <a:buClr>
                <a:srgbClr val="C00000"/>
              </a:buClr>
            </a:pPr>
            <a:r>
              <a:rPr lang="zh-TW" altLang="en-US" sz="3500" b="1" dirty="0">
                <a:solidFill>
                  <a:srgbClr val="C00000"/>
                </a:solidFill>
                <a:latin typeface="微軟正黑體" panose="020B0604030504040204" pitchFamily="34" charset="-120"/>
                <a:ea typeface="微軟正黑體" panose="020B0604030504040204" pitchFamily="34" charset="-120"/>
                <a:cs typeface="Times New Roman" pitchFamily="18" charset="0"/>
              </a:rPr>
              <a:t>國中集體通訊</a:t>
            </a:r>
            <a:r>
              <a:rPr lang="zh-TW" altLang="en-US" sz="3500" b="1"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報名、個別</a:t>
            </a:r>
            <a:r>
              <a:rPr lang="zh-TW" altLang="en-US" sz="3500" b="1" dirty="0">
                <a:solidFill>
                  <a:srgbClr val="C00000"/>
                </a:solidFill>
                <a:latin typeface="微軟正黑體" panose="020B0604030504040204" pitchFamily="34" charset="-120"/>
                <a:ea typeface="微軟正黑體" panose="020B0604030504040204" pitchFamily="34" charset="-120"/>
                <a:cs typeface="Times New Roman" pitchFamily="18" charset="0"/>
              </a:rPr>
              <a:t>網路</a:t>
            </a:r>
            <a:r>
              <a:rPr lang="zh-TW" altLang="en-US" sz="3500" b="1"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報名、個別</a:t>
            </a:r>
            <a:r>
              <a:rPr lang="zh-TW" altLang="en-US" sz="3500" b="1" dirty="0">
                <a:solidFill>
                  <a:srgbClr val="C00000"/>
                </a:solidFill>
                <a:latin typeface="微軟正黑體" panose="020B0604030504040204" pitchFamily="34" charset="-120"/>
                <a:ea typeface="微軟正黑體" panose="020B0604030504040204" pitchFamily="34" charset="-120"/>
                <a:cs typeface="Times New Roman" pitchFamily="18" charset="0"/>
              </a:rPr>
              <a:t>通訊報名：</a:t>
            </a:r>
          </a:p>
          <a:p>
            <a:pPr marL="0" indent="0">
              <a:spcBef>
                <a:spcPts val="1200"/>
              </a:spcBef>
              <a:buClr>
                <a:srgbClr val="C00000"/>
              </a:buClr>
              <a:buNone/>
            </a:pPr>
            <a:r>
              <a:rPr lang="en-US" altLang="zh-TW" sz="3500" b="1"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                       112.6.21(</a:t>
            </a:r>
            <a:r>
              <a:rPr lang="zh-TW" altLang="en-US" sz="3500" b="1"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星期三</a:t>
            </a:r>
            <a:r>
              <a:rPr lang="en-US" altLang="zh-TW" sz="3500" b="1"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a:t>
            </a:r>
            <a:r>
              <a:rPr lang="zh-TW" altLang="en-US" sz="3500" b="1"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至</a:t>
            </a:r>
            <a:r>
              <a:rPr lang="en-US" altLang="zh-TW" sz="3500" b="1"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110.7.3(</a:t>
            </a:r>
            <a:r>
              <a:rPr lang="zh-TW" altLang="en-US" sz="3500" b="1"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星期</a:t>
            </a:r>
            <a:r>
              <a:rPr lang="zh-TW" altLang="en-US" sz="3500" b="1" dirty="0">
                <a:solidFill>
                  <a:srgbClr val="C00000"/>
                </a:solidFill>
                <a:latin typeface="微軟正黑體" panose="020B0604030504040204" pitchFamily="34" charset="-120"/>
                <a:ea typeface="微軟正黑體" panose="020B0604030504040204" pitchFamily="34" charset="-120"/>
                <a:cs typeface="Times New Roman" pitchFamily="18" charset="0"/>
              </a:rPr>
              <a:t>一</a:t>
            </a:r>
            <a:r>
              <a:rPr lang="en-US" altLang="zh-TW" sz="3500" b="1"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a:t>
            </a:r>
            <a:endParaRPr lang="zh-TW" altLang="en-US" b="1" dirty="0">
              <a:latin typeface="微軟正黑體" panose="020B0604030504040204" pitchFamily="34" charset="-120"/>
              <a:ea typeface="微軟正黑體" panose="020B0604030504040204" pitchFamily="34" charset="-120"/>
              <a:cs typeface="Times New Roman" pitchFamily="18" charset="0"/>
            </a:endParaRPr>
          </a:p>
        </p:txBody>
      </p:sp>
      <p:sp>
        <p:nvSpPr>
          <p:cNvPr id="5" name="文字方塊 4"/>
          <p:cNvSpPr txBox="1">
            <a:spLocks noChangeArrowheads="1"/>
          </p:cNvSpPr>
          <p:nvPr/>
        </p:nvSpPr>
        <p:spPr bwMode="auto">
          <a:xfrm>
            <a:off x="2843809" y="188640"/>
            <a:ext cx="3456384" cy="585788"/>
          </a:xfrm>
          <a:prstGeom prst="rect">
            <a:avLst/>
          </a:prstGeo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1">
            <a:schemeClr val="accent3"/>
          </a:lnRef>
          <a:fillRef idx="2">
            <a:schemeClr val="accent3"/>
          </a:fillRef>
          <a:effectRef idx="1">
            <a:schemeClr val="accent3"/>
          </a:effectRef>
          <a:fontRef idx="minor">
            <a:schemeClr val="dk1"/>
          </a:fontRef>
        </p:style>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五專聯合免試入學</a:t>
            </a:r>
          </a:p>
        </p:txBody>
      </p:sp>
    </p:spTree>
    <p:extLst>
      <p:ext uri="{BB962C8B-B14F-4D97-AF65-F5344CB8AC3E}">
        <p14:creationId xmlns:p14="http://schemas.microsoft.com/office/powerpoint/2010/main" val="269835549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07181" y="981075"/>
            <a:ext cx="8458200" cy="777875"/>
          </a:xfrm>
        </p:spPr>
        <p:txBody>
          <a:bodyPr>
            <a:noAutofit/>
          </a:bodyPr>
          <a:lstStyle/>
          <a:p>
            <a:pPr marL="0" indent="0" eaLnBrk="1" hangingPunct="1">
              <a:buNone/>
              <a:defRPr/>
            </a:pPr>
            <a:r>
              <a:rPr lang="zh-TW" altLang="en-US" sz="2400" dirty="0">
                <a:latin typeface="微軟正黑體" panose="020B0604030504040204" pitchFamily="34" charset="-120"/>
                <a:ea typeface="微軟正黑體" panose="020B0604030504040204" pitchFamily="34" charset="-120"/>
                <a:cs typeface="Times New Roman" pitchFamily="18" charset="0"/>
              </a:rPr>
              <a:t>五專免試入學超額比序總積分滿分</a:t>
            </a:r>
            <a:r>
              <a:rPr lang="en-US" altLang="zh-TW" sz="2400" dirty="0">
                <a:latin typeface="微軟正黑體" panose="020B0604030504040204" pitchFamily="34" charset="-120"/>
                <a:ea typeface="微軟正黑體" panose="020B0604030504040204" pitchFamily="34" charset="-120"/>
                <a:cs typeface="Times New Roman" pitchFamily="18" charset="0"/>
              </a:rPr>
              <a:t>50</a:t>
            </a:r>
            <a:r>
              <a:rPr lang="zh-TW" altLang="en-US" sz="2400" dirty="0">
                <a:latin typeface="微軟正黑體" panose="020B0604030504040204" pitchFamily="34" charset="-120"/>
                <a:ea typeface="微軟正黑體" panose="020B0604030504040204" pitchFamily="34" charset="-120"/>
                <a:cs typeface="Times New Roman" pitchFamily="18" charset="0"/>
              </a:rPr>
              <a:t>分，共採</a:t>
            </a:r>
            <a:r>
              <a:rPr lang="zh-TW" altLang="en-US" sz="2400" dirty="0" smtClean="0">
                <a:latin typeface="微軟正黑體" panose="020B0604030504040204" pitchFamily="34" charset="-120"/>
                <a:ea typeface="微軟正黑體" panose="020B0604030504040204" pitchFamily="34" charset="-120"/>
                <a:cs typeface="Times New Roman" pitchFamily="18" charset="0"/>
              </a:rPr>
              <a:t>計</a:t>
            </a:r>
            <a:r>
              <a:rPr lang="en-US" altLang="zh-TW" sz="2400" dirty="0" smtClean="0">
                <a:latin typeface="微軟正黑體" panose="020B0604030504040204" pitchFamily="34" charset="-120"/>
                <a:ea typeface="微軟正黑體" panose="020B0604030504040204" pitchFamily="34" charset="-120"/>
                <a:cs typeface="Times New Roman" pitchFamily="18" charset="0"/>
              </a:rPr>
              <a:t>7</a:t>
            </a:r>
            <a:r>
              <a:rPr lang="zh-TW" altLang="en-US" sz="2400" dirty="0" smtClean="0">
                <a:latin typeface="微軟正黑體" panose="020B0604030504040204" pitchFamily="34" charset="-120"/>
                <a:ea typeface="微軟正黑體" panose="020B0604030504040204" pitchFamily="34" charset="-120"/>
                <a:cs typeface="Times New Roman" pitchFamily="18" charset="0"/>
              </a:rPr>
              <a:t>個</a:t>
            </a:r>
            <a:r>
              <a:rPr lang="zh-TW" altLang="en-US" sz="2400" dirty="0">
                <a:latin typeface="微軟正黑體" panose="020B0604030504040204" pitchFamily="34" charset="-120"/>
                <a:ea typeface="微軟正黑體" panose="020B0604030504040204" pitchFamily="34" charset="-120"/>
                <a:cs typeface="Times New Roman" pitchFamily="18" charset="0"/>
              </a:rPr>
              <a:t>主項目，各項目說明如下</a:t>
            </a:r>
            <a:r>
              <a:rPr lang="en-US" altLang="zh-TW" sz="2400" dirty="0" smtClean="0">
                <a:latin typeface="微軟正黑體" panose="020B0604030504040204" pitchFamily="34" charset="-120"/>
                <a:ea typeface="微軟正黑體" panose="020B0604030504040204" pitchFamily="34" charset="-120"/>
                <a:cs typeface="Times New Roman" pitchFamily="18" charset="0"/>
              </a:rPr>
              <a:t>:</a:t>
            </a:r>
            <a:endParaRPr lang="en-US" altLang="zh-TW" sz="2400" dirty="0">
              <a:latin typeface="微軟正黑體" panose="020B0604030504040204" pitchFamily="34" charset="-120"/>
              <a:ea typeface="微軟正黑體" panose="020B0604030504040204" pitchFamily="34" charset="-120"/>
              <a:cs typeface="Times New Roman" pitchFamily="18" charset="0"/>
            </a:endParaRPr>
          </a:p>
        </p:txBody>
      </p:sp>
      <p:sp>
        <p:nvSpPr>
          <p:cNvPr id="20483" name="標題 1"/>
          <p:cNvSpPr txBox="1">
            <a:spLocks/>
          </p:cNvSpPr>
          <p:nvPr/>
        </p:nvSpPr>
        <p:spPr bwMode="gray">
          <a:xfrm>
            <a:off x="468313" y="492125"/>
            <a:ext cx="8135937" cy="488950"/>
          </a:xfrm>
          <a:prstGeom prst="rect">
            <a:avLst/>
          </a:prstGeom>
          <a:noFill/>
          <a:ln w="9525">
            <a:noFill/>
            <a:miter lim="800000"/>
            <a:headEnd/>
            <a:tailEnd/>
          </a:ln>
        </p:spPr>
        <p:txBody>
          <a:bodyPr anchor="ctr"/>
          <a:lstStyle/>
          <a:p>
            <a:pPr algn="ctr"/>
            <a:r>
              <a:rPr lang="zh-TW" altLang="en-US" sz="3600" b="1">
                <a:solidFill>
                  <a:srgbClr val="0000FF"/>
                </a:solidFill>
                <a:latin typeface="標楷體" pitchFamily="65" charset="-120"/>
                <a:ea typeface="標楷體" pitchFamily="65" charset="-120"/>
                <a:cs typeface="Times New Roman" pitchFamily="18" charset="0"/>
              </a:rPr>
              <a:t>五專免試入學成績採計說明</a:t>
            </a:r>
          </a:p>
        </p:txBody>
      </p:sp>
      <p:graphicFrame>
        <p:nvGraphicFramePr>
          <p:cNvPr id="6" name="表格 5"/>
          <p:cNvGraphicFramePr>
            <a:graphicFrameLocks noGrp="1"/>
          </p:cNvGraphicFramePr>
          <p:nvPr>
            <p:extLst/>
          </p:nvPr>
        </p:nvGraphicFramePr>
        <p:xfrm>
          <a:off x="684213" y="1819275"/>
          <a:ext cx="7920037" cy="4779329"/>
        </p:xfrm>
        <a:graphic>
          <a:graphicData uri="http://schemas.openxmlformats.org/drawingml/2006/table">
            <a:tbl>
              <a:tblPr/>
              <a:tblGrid>
                <a:gridCol w="1871662"/>
                <a:gridCol w="4679950"/>
                <a:gridCol w="1368425"/>
              </a:tblGrid>
              <a:tr h="5048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smtClean="0">
                          <a:ln>
                            <a:noFill/>
                          </a:ln>
                          <a:solidFill>
                            <a:srgbClr val="FFFFFF"/>
                          </a:solidFill>
                          <a:effectLst/>
                          <a:latin typeface="標楷體" pitchFamily="65" charset="-120"/>
                          <a:ea typeface="標楷體" pitchFamily="65" charset="-120"/>
                        </a:rPr>
                        <a:t>比序項目</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rgbClr val="FFFFFF"/>
                          </a:solidFill>
                          <a:effectLst/>
                          <a:latin typeface="標楷體" pitchFamily="65" charset="-120"/>
                          <a:ea typeface="標楷體" pitchFamily="65" charset="-120"/>
                        </a:rPr>
                        <a:t>比序內容</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rgbClr val="FFFFFF"/>
                          </a:solidFill>
                          <a:effectLst/>
                          <a:latin typeface="標楷體" pitchFamily="65" charset="-120"/>
                          <a:ea typeface="標楷體" pitchFamily="65" charset="-120"/>
                        </a:rPr>
                        <a:t>積分上限</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r>
              <a:tr h="6826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smtClean="0">
                          <a:ln>
                            <a:noFill/>
                          </a:ln>
                          <a:solidFill>
                            <a:srgbClr val="77933C"/>
                          </a:solidFill>
                          <a:effectLst/>
                          <a:latin typeface="Times New Roman" pitchFamily="18" charset="0"/>
                          <a:ea typeface="標楷體" pitchFamily="65" charset="-120"/>
                          <a:cs typeface="Times New Roman" pitchFamily="18" charset="0"/>
                        </a:rPr>
                        <a:t>多元學習表現</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smtClean="0">
                          <a:ln>
                            <a:noFill/>
                          </a:ln>
                          <a:solidFill>
                            <a:srgbClr val="77933C"/>
                          </a:solidFill>
                          <a:effectLst/>
                          <a:latin typeface="Times New Roman" pitchFamily="18" charset="0"/>
                          <a:ea typeface="標楷體" pitchFamily="65" charset="-120"/>
                          <a:cs typeface="Times New Roman" pitchFamily="18" charset="0"/>
                        </a:rPr>
                        <a:t>包含競賽、服務學習、日常生活表現評量、體適能等分項</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FF0000"/>
                          </a:solidFill>
                          <a:effectLst/>
                          <a:latin typeface="Times New Roman" pitchFamily="18" charset="0"/>
                          <a:ea typeface="標楷體" pitchFamily="65" charset="-120"/>
                          <a:cs typeface="Times New Roman" pitchFamily="18" charset="0"/>
                        </a:rPr>
                        <a:t>16</a:t>
                      </a:r>
                      <a:endParaRPr kumimoji="0" lang="zh-TW" altLang="en-US" sz="1800" b="1" i="0" u="none" strike="noStrike" cap="none" normalizeH="0" baseline="0" smtClean="0">
                        <a:ln>
                          <a:noFill/>
                        </a:ln>
                        <a:solidFill>
                          <a:srgbClr val="FF0000"/>
                        </a:solidFill>
                        <a:effectLst/>
                        <a:latin typeface="Times New Roman" pitchFamily="18" charset="0"/>
                        <a:ea typeface="標楷體" pitchFamily="65" charset="-120"/>
                        <a:cs typeface="Times New Roman" pitchFamily="18"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r>
              <a:tr h="5572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smtClean="0">
                          <a:ln>
                            <a:noFill/>
                          </a:ln>
                          <a:solidFill>
                            <a:srgbClr val="CC3300"/>
                          </a:solidFill>
                          <a:effectLst/>
                          <a:latin typeface="Times New Roman" pitchFamily="18" charset="0"/>
                          <a:ea typeface="標楷體" pitchFamily="65" charset="-120"/>
                          <a:cs typeface="Times New Roman" pitchFamily="18" charset="0"/>
                        </a:rPr>
                        <a:t>技藝優良</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smtClean="0">
                          <a:ln>
                            <a:noFill/>
                          </a:ln>
                          <a:solidFill>
                            <a:srgbClr val="C00000"/>
                          </a:solidFill>
                          <a:effectLst/>
                          <a:latin typeface="Times New Roman" pitchFamily="18" charset="0"/>
                          <a:ea typeface="標楷體" pitchFamily="65" charset="-120"/>
                          <a:cs typeface="Times New Roman" pitchFamily="18" charset="0"/>
                        </a:rPr>
                        <a:t>技藝教育課程成績</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FF0000"/>
                          </a:solidFill>
                          <a:effectLst/>
                          <a:latin typeface="Times New Roman" pitchFamily="18" charset="0"/>
                          <a:ea typeface="標楷體" pitchFamily="65" charset="-120"/>
                          <a:cs typeface="Times New Roman" pitchFamily="18" charset="0"/>
                        </a:rPr>
                        <a:t>3</a:t>
                      </a:r>
                      <a:endParaRPr kumimoji="0" lang="zh-TW" altLang="en-US" sz="1800" b="1" i="0" u="none" strike="noStrike" cap="none" normalizeH="0" baseline="0" smtClean="0">
                        <a:ln>
                          <a:noFill/>
                        </a:ln>
                        <a:solidFill>
                          <a:srgbClr val="FF0000"/>
                        </a:solidFill>
                        <a:effectLst/>
                        <a:latin typeface="Times New Roman" pitchFamily="18" charset="0"/>
                        <a:ea typeface="標楷體" pitchFamily="65" charset="-120"/>
                        <a:cs typeface="Times New Roman" pitchFamily="18"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r>
              <a:tr h="5572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rPr>
                        <a:t> </a:t>
                      </a:r>
                      <a:r>
                        <a:rPr kumimoji="0" lang="zh-TW" altLang="en-US" sz="1800" b="1" i="0" u="none" strike="noStrike" cap="none" normalizeH="0" baseline="0" smtClean="0">
                          <a:ln>
                            <a:noFill/>
                          </a:ln>
                          <a:solidFill>
                            <a:srgbClr val="558ED5"/>
                          </a:solidFill>
                          <a:effectLst/>
                          <a:latin typeface="Times New Roman" pitchFamily="18" charset="0"/>
                          <a:ea typeface="標楷體" pitchFamily="65" charset="-120"/>
                          <a:cs typeface="Times New Roman" pitchFamily="18" charset="0"/>
                        </a:rPr>
                        <a:t>弱勢身分</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smtClean="0">
                          <a:ln>
                            <a:noFill/>
                          </a:ln>
                          <a:solidFill>
                            <a:srgbClr val="558ED5"/>
                          </a:solidFill>
                          <a:effectLst/>
                          <a:latin typeface="Times New Roman" pitchFamily="18" charset="0"/>
                          <a:ea typeface="標楷體" pitchFamily="65" charset="-120"/>
                          <a:cs typeface="Times New Roman" pitchFamily="18" charset="0"/>
                        </a:rPr>
                        <a:t>具低收入戶、中低收入戶、直系血親尊親屬支領失業給付或特殊境遇家庭子女身分者</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FF0000"/>
                          </a:solidFill>
                          <a:effectLst/>
                          <a:latin typeface="Times New Roman" pitchFamily="18" charset="0"/>
                          <a:ea typeface="標楷體" pitchFamily="65" charset="-120"/>
                          <a:cs typeface="Times New Roman" pitchFamily="18" charset="0"/>
                        </a:rPr>
                        <a:t>2</a:t>
                      </a:r>
                      <a:endParaRPr kumimoji="0" lang="zh-TW" altLang="en-US" sz="1800" b="1" i="0" u="none" strike="noStrike" cap="none" normalizeH="0" baseline="0" smtClean="0">
                        <a:ln>
                          <a:noFill/>
                        </a:ln>
                        <a:solidFill>
                          <a:srgbClr val="FF0000"/>
                        </a:solidFill>
                        <a:effectLst/>
                        <a:latin typeface="Times New Roman" pitchFamily="18" charset="0"/>
                        <a:ea typeface="標楷體" pitchFamily="65" charset="-120"/>
                        <a:cs typeface="Times New Roman" pitchFamily="18"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r>
              <a:tr h="5572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smtClean="0">
                          <a:ln>
                            <a:noFill/>
                          </a:ln>
                          <a:solidFill>
                            <a:srgbClr val="FFC000"/>
                          </a:solidFill>
                          <a:effectLst/>
                          <a:latin typeface="Times New Roman" pitchFamily="18" charset="0"/>
                          <a:ea typeface="標楷體" pitchFamily="65" charset="-120"/>
                          <a:cs typeface="Times New Roman" pitchFamily="18" charset="0"/>
                        </a:rPr>
                        <a:t>均衡學習</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smtClean="0">
                          <a:ln>
                            <a:noFill/>
                          </a:ln>
                          <a:solidFill>
                            <a:srgbClr val="FFC000"/>
                          </a:solidFill>
                          <a:effectLst/>
                          <a:latin typeface="Times New Roman" pitchFamily="18" charset="0"/>
                          <a:ea typeface="標楷體" pitchFamily="65" charset="-120"/>
                          <a:cs typeface="Times New Roman" pitchFamily="18" charset="0"/>
                        </a:rPr>
                        <a:t>健康與體育、藝術與人文、綜合活動三大學習領域成績</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FF0000"/>
                          </a:solidFill>
                          <a:effectLst/>
                          <a:latin typeface="Times New Roman" pitchFamily="18" charset="0"/>
                          <a:ea typeface="標楷體" pitchFamily="65" charset="-120"/>
                          <a:cs typeface="Times New Roman" pitchFamily="18" charset="0"/>
                        </a:rPr>
                        <a:t>6</a:t>
                      </a:r>
                      <a:endParaRPr kumimoji="0" lang="zh-TW" altLang="en-US" sz="1800" b="1" i="0" u="none" strike="noStrike" cap="none" normalizeH="0" baseline="0" smtClean="0">
                        <a:ln>
                          <a:noFill/>
                        </a:ln>
                        <a:solidFill>
                          <a:srgbClr val="FF0000"/>
                        </a:solidFill>
                        <a:effectLst/>
                        <a:latin typeface="Times New Roman" pitchFamily="18" charset="0"/>
                        <a:ea typeface="標楷體" pitchFamily="65" charset="-120"/>
                        <a:cs typeface="Times New Roman" pitchFamily="18"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r>
              <a:tr h="5572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smtClean="0">
                          <a:ln>
                            <a:noFill/>
                          </a:ln>
                          <a:solidFill>
                            <a:srgbClr val="604A7B"/>
                          </a:solidFill>
                          <a:effectLst/>
                          <a:latin typeface="Times New Roman" pitchFamily="18" charset="0"/>
                          <a:ea typeface="標楷體" pitchFamily="65" charset="-120"/>
                          <a:cs typeface="Times New Roman" pitchFamily="18" charset="0"/>
                        </a:rPr>
                        <a:t>適性輔導</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smtClean="0">
                          <a:ln>
                            <a:noFill/>
                          </a:ln>
                          <a:solidFill>
                            <a:srgbClr val="604A7B"/>
                          </a:solidFill>
                          <a:effectLst/>
                          <a:latin typeface="Times New Roman" pitchFamily="18" charset="0"/>
                          <a:ea typeface="標楷體" pitchFamily="65" charset="-120"/>
                          <a:cs typeface="Times New Roman" pitchFamily="18" charset="0"/>
                        </a:rPr>
                        <a:t>國中學生生涯輔導紀錄手冊中「生涯發展規劃書」之師長綜合意見</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dirty="0" smtClean="0">
                          <a:ln>
                            <a:noFill/>
                          </a:ln>
                          <a:solidFill>
                            <a:srgbClr val="FF0000"/>
                          </a:solidFill>
                          <a:effectLst/>
                          <a:latin typeface="Times New Roman" pitchFamily="18" charset="0"/>
                          <a:ea typeface="標楷體" pitchFamily="65" charset="-120"/>
                          <a:cs typeface="Times New Roman" pitchFamily="18" charset="0"/>
                        </a:rPr>
                        <a:t>3</a:t>
                      </a:r>
                      <a:endParaRPr kumimoji="0" lang="zh-TW" altLang="en-US" sz="1800" b="1" i="0" u="none" strike="noStrike" cap="none" normalizeH="0" baseline="0" dirty="0" smtClean="0">
                        <a:ln>
                          <a:noFill/>
                        </a:ln>
                        <a:solidFill>
                          <a:srgbClr val="FF0000"/>
                        </a:solidFill>
                        <a:effectLst/>
                        <a:latin typeface="Times New Roman" pitchFamily="18" charset="0"/>
                        <a:ea typeface="標楷體" pitchFamily="65" charset="-120"/>
                        <a:cs typeface="Times New Roman" pitchFamily="18"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r>
              <a:tr h="5572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smtClean="0">
                          <a:ln>
                            <a:noFill/>
                          </a:ln>
                          <a:solidFill>
                            <a:srgbClr val="E46C0A"/>
                          </a:solidFill>
                          <a:effectLst/>
                          <a:latin typeface="Times New Roman" pitchFamily="18" charset="0"/>
                          <a:ea typeface="標楷體" pitchFamily="65" charset="-120"/>
                          <a:cs typeface="Times New Roman" pitchFamily="18" charset="0"/>
                        </a:rPr>
                        <a:t>國中教育會考</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smtClean="0">
                          <a:ln>
                            <a:noFill/>
                          </a:ln>
                          <a:solidFill>
                            <a:srgbClr val="E46C0A"/>
                          </a:solidFill>
                          <a:effectLst/>
                          <a:latin typeface="Times New Roman" pitchFamily="18" charset="0"/>
                          <a:ea typeface="標楷體" pitchFamily="65" charset="-120"/>
                          <a:cs typeface="Times New Roman" pitchFamily="18" charset="0"/>
                        </a:rPr>
                        <a:t>國文、英語、數學、自然、社會</a:t>
                      </a:r>
                      <a:r>
                        <a:rPr kumimoji="0" lang="en-US" altLang="zh-TW" sz="1800" b="1" i="0" u="none" strike="noStrike" cap="none" normalizeH="0" baseline="0" smtClean="0">
                          <a:ln>
                            <a:noFill/>
                          </a:ln>
                          <a:solidFill>
                            <a:srgbClr val="E46C0A"/>
                          </a:solidFill>
                          <a:effectLst/>
                          <a:latin typeface="Times New Roman" pitchFamily="18" charset="0"/>
                          <a:ea typeface="標楷體" pitchFamily="65" charset="-120"/>
                          <a:cs typeface="Times New Roman" pitchFamily="18" charset="0"/>
                        </a:rPr>
                        <a:t>5</a:t>
                      </a:r>
                      <a:r>
                        <a:rPr kumimoji="0" lang="zh-TW" altLang="en-US" sz="1800" b="1" i="0" u="none" strike="noStrike" cap="none" normalizeH="0" baseline="0" smtClean="0">
                          <a:ln>
                            <a:noFill/>
                          </a:ln>
                          <a:solidFill>
                            <a:srgbClr val="E46C0A"/>
                          </a:solidFill>
                          <a:effectLst/>
                          <a:latin typeface="Times New Roman" pitchFamily="18" charset="0"/>
                          <a:ea typeface="標楷體" pitchFamily="65" charset="-120"/>
                          <a:cs typeface="Times New Roman" pitchFamily="18" charset="0"/>
                        </a:rPr>
                        <a:t>科成績等級</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dirty="0" smtClean="0">
                          <a:ln>
                            <a:noFill/>
                          </a:ln>
                          <a:solidFill>
                            <a:srgbClr val="FF0000"/>
                          </a:solidFill>
                          <a:effectLst/>
                          <a:latin typeface="Times New Roman" pitchFamily="18" charset="0"/>
                          <a:ea typeface="標楷體" pitchFamily="65" charset="-120"/>
                          <a:cs typeface="Times New Roman" pitchFamily="18" charset="0"/>
                        </a:rPr>
                        <a:t>15</a:t>
                      </a:r>
                      <a:endParaRPr kumimoji="0" lang="zh-TW" altLang="en-US" sz="1800" b="1" i="0" u="none" strike="noStrike" cap="none" normalizeH="0" baseline="0" dirty="0" smtClean="0">
                        <a:ln>
                          <a:noFill/>
                        </a:ln>
                        <a:solidFill>
                          <a:srgbClr val="FF0000"/>
                        </a:solidFill>
                        <a:effectLst/>
                        <a:latin typeface="Times New Roman" pitchFamily="18" charset="0"/>
                        <a:ea typeface="標楷體" pitchFamily="65" charset="-120"/>
                        <a:cs typeface="Times New Roman" pitchFamily="18"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r>
              <a:tr h="5572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smtClean="0">
                          <a:ln>
                            <a:noFill/>
                          </a:ln>
                          <a:solidFill>
                            <a:srgbClr val="4A452A"/>
                          </a:solidFill>
                          <a:effectLst/>
                          <a:latin typeface="Times New Roman" pitchFamily="18" charset="0"/>
                          <a:ea typeface="標楷體" pitchFamily="65" charset="-120"/>
                          <a:cs typeface="Times New Roman" pitchFamily="18" charset="0"/>
                        </a:rPr>
                        <a:t>其他</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smtClean="0">
                          <a:ln>
                            <a:noFill/>
                          </a:ln>
                          <a:solidFill>
                            <a:srgbClr val="4A452A"/>
                          </a:solidFill>
                          <a:effectLst/>
                          <a:latin typeface="Times New Roman" pitchFamily="18" charset="0"/>
                          <a:ea typeface="標楷體" pitchFamily="65" charset="-120"/>
                          <a:cs typeface="Times New Roman" pitchFamily="18" charset="0"/>
                        </a:rPr>
                        <a:t>由各五專學校依學校發展需求訂定之</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dirty="0" smtClean="0">
                          <a:ln>
                            <a:noFill/>
                          </a:ln>
                          <a:solidFill>
                            <a:srgbClr val="FF0000"/>
                          </a:solidFill>
                          <a:effectLst/>
                          <a:latin typeface="Times New Roman" pitchFamily="18" charset="0"/>
                          <a:ea typeface="標楷體" pitchFamily="65" charset="-120"/>
                          <a:cs typeface="Times New Roman" pitchFamily="18" charset="0"/>
                        </a:rPr>
                        <a:t>5</a:t>
                      </a:r>
                      <a:endParaRPr kumimoji="0" lang="zh-TW" altLang="en-US" sz="1800" b="1" i="0" u="none" strike="noStrike" cap="none" normalizeH="0" baseline="0" dirty="0" smtClean="0">
                        <a:ln>
                          <a:noFill/>
                        </a:ln>
                        <a:solidFill>
                          <a:srgbClr val="FF0000"/>
                        </a:solidFill>
                        <a:effectLst/>
                        <a:latin typeface="Times New Roman" pitchFamily="18" charset="0"/>
                        <a:ea typeface="標楷體" pitchFamily="65" charset="-120"/>
                        <a:cs typeface="Times New Roman" pitchFamily="18"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r>
            </a:tbl>
          </a:graphicData>
        </a:graphic>
      </p:graphicFrame>
    </p:spTree>
    <p:extLst>
      <p:ext uri="{BB962C8B-B14F-4D97-AF65-F5344CB8AC3E}">
        <p14:creationId xmlns:p14="http://schemas.microsoft.com/office/powerpoint/2010/main" val="23454896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nvSpPr>
        <p:spPr>
          <a:xfrm>
            <a:off x="2184396" y="4236197"/>
            <a:ext cx="6388344" cy="1224000"/>
          </a:xfrm>
          <a:prstGeom prst="rect">
            <a:avLst/>
          </a:prstGeom>
          <a:solidFill>
            <a:schemeClr val="accent6"/>
          </a:solidFill>
          <a:ln>
            <a:noFill/>
          </a:ln>
          <a:effectLst/>
        </p:spPr>
        <p:txBody>
          <a:bodyPr wrap="square" rtlCol="0" anchor="ctr">
            <a:spAutoFit/>
          </a:bodyP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zh-TW" altLang="en-US" sz="2000" b="1" i="0" u="none" strike="noStrike" kern="1200" cap="none" spc="0" normalizeH="0" baseline="0" noProof="0" dirty="0">
              <a:ln>
                <a:noFill/>
              </a:ln>
              <a:solidFill>
                <a:prstClr val="black">
                  <a:lumMod val="75000"/>
                  <a:lumOff val="25000"/>
                </a:prstClr>
              </a:solidFill>
              <a:effectLst/>
              <a:uLnTx/>
              <a:uFillTx/>
              <a:latin typeface="Arial" panose="020B0604020202020204"/>
              <a:ea typeface="微軟正黑體" panose="020B0604030504040204" pitchFamily="34" charset="-120"/>
              <a:cs typeface="+mn-cs"/>
            </a:endParaRPr>
          </a:p>
        </p:txBody>
      </p:sp>
      <p:sp>
        <p:nvSpPr>
          <p:cNvPr id="35" name="矩形 34"/>
          <p:cNvSpPr/>
          <p:nvPr/>
        </p:nvSpPr>
        <p:spPr>
          <a:xfrm>
            <a:off x="343896" y="5505340"/>
            <a:ext cx="6388344" cy="1224000"/>
          </a:xfrm>
          <a:prstGeom prst="rect">
            <a:avLst/>
          </a:prstGeom>
          <a:solidFill>
            <a:schemeClr val="accent6"/>
          </a:solidFill>
          <a:ln>
            <a:noFill/>
          </a:ln>
          <a:effectLst/>
        </p:spPr>
        <p:txBody>
          <a:bodyPr wrap="square" rtlCol="0" anchor="ctr">
            <a:spAutoFit/>
          </a:bodyP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zh-TW" altLang="en-US" sz="2000" b="1" i="0" u="none" strike="noStrike" kern="1200" cap="none" spc="0" normalizeH="0" baseline="0" noProof="0" dirty="0">
              <a:ln>
                <a:noFill/>
              </a:ln>
              <a:solidFill>
                <a:prstClr val="black">
                  <a:lumMod val="75000"/>
                  <a:lumOff val="25000"/>
                </a:prstClr>
              </a:solidFill>
              <a:effectLst/>
              <a:uLnTx/>
              <a:uFillTx/>
              <a:latin typeface="Arial" panose="020B0604020202020204"/>
              <a:ea typeface="微軟正黑體" panose="020B0604030504040204" pitchFamily="34" charset="-120"/>
              <a:cs typeface="+mn-cs"/>
            </a:endParaRPr>
          </a:p>
        </p:txBody>
      </p:sp>
      <p:sp>
        <p:nvSpPr>
          <p:cNvPr id="16" name="文字方塊 15"/>
          <p:cNvSpPr txBox="1"/>
          <p:nvPr/>
        </p:nvSpPr>
        <p:spPr>
          <a:xfrm>
            <a:off x="6753128" y="735241"/>
            <a:ext cx="1524094" cy="2139047"/>
          </a:xfrm>
          <a:prstGeom prst="rect">
            <a:avLst/>
          </a:prstGeom>
          <a:noFill/>
        </p:spPr>
        <p:txBody>
          <a:bodyPr wrap="square" rtlCol="0">
            <a:spAutoFit/>
          </a:bodyPr>
          <a:lstStyle/>
          <a:p>
            <a:r>
              <a:rPr lang="en-US" altLang="zh-TW" sz="13300" b="1" dirty="0">
                <a:solidFill>
                  <a:srgbClr val="0EF2ED"/>
                </a:solidFill>
                <a:latin typeface="華康儷粗圓" panose="020F0709000000000000" pitchFamily="49" charset="-120"/>
                <a:ea typeface="華康儷粗圓" panose="020F0709000000000000" pitchFamily="49" charset="-120"/>
              </a:rPr>
              <a:t>&gt;</a:t>
            </a:r>
            <a:endParaRPr lang="zh-TW" altLang="en-US" sz="13300" b="1" dirty="0">
              <a:solidFill>
                <a:srgbClr val="0EF2ED"/>
              </a:solidFill>
              <a:latin typeface="華康儷粗圓" panose="020F0709000000000000" pitchFamily="49" charset="-120"/>
              <a:ea typeface="華康儷粗圓" panose="020F0709000000000000" pitchFamily="49" charset="-120"/>
            </a:endParaRPr>
          </a:p>
        </p:txBody>
      </p:sp>
      <p:sp>
        <p:nvSpPr>
          <p:cNvPr id="9" name="矩形 8"/>
          <p:cNvSpPr/>
          <p:nvPr/>
        </p:nvSpPr>
        <p:spPr>
          <a:xfrm>
            <a:off x="1941212" y="279344"/>
            <a:ext cx="8241044" cy="523220"/>
          </a:xfrm>
          <a:prstGeom prst="rect">
            <a:avLst/>
          </a:prstGeom>
        </p:spPr>
        <p:txBody>
          <a:bodyPr wrap="square">
            <a:spAutoFit/>
          </a:bodyPr>
          <a:lstStyle/>
          <a:p>
            <a:pPr lvl="0" algn="just">
              <a:defRPr/>
            </a:pPr>
            <a:r>
              <a:rPr kumimoji="0" lang="zh-TW" altLang="en-US" sz="2800" b="1" dirty="0">
                <a:solidFill>
                  <a:srgbClr val="333399"/>
                </a:solidFill>
                <a:latin typeface="微軟正黑體" panose="020B0604030504040204" pitchFamily="34" charset="-120"/>
                <a:ea typeface="微軟正黑體" panose="020B0604030504040204" pitchFamily="34" charset="-120"/>
              </a:rPr>
              <a:t>招生資訊查詢</a:t>
            </a:r>
            <a:r>
              <a:rPr kumimoji="0" lang="en-US" altLang="zh-TW" sz="2800" b="1" i="0" u="none" strike="noStrike" kern="1200" cap="none" spc="0" normalizeH="0" baseline="0" noProof="0" dirty="0">
                <a:ln>
                  <a:noFill/>
                </a:ln>
                <a:solidFill>
                  <a:srgbClr val="333399"/>
                </a:solidFill>
                <a:effectLst/>
                <a:uLnTx/>
                <a:uFillTx/>
                <a:latin typeface="微軟正黑體" panose="020B0604030504040204" pitchFamily="34" charset="-120"/>
                <a:ea typeface="微軟正黑體" panose="020B0604030504040204" pitchFamily="34" charset="-120"/>
              </a:rPr>
              <a:t>-</a:t>
            </a:r>
            <a:r>
              <a:rPr kumimoji="0" lang="zh-TW" altLang="en-US" sz="2000" b="1" i="0" u="none" strike="noStrike" kern="1200" cap="none" spc="0" normalizeH="0" baseline="0" noProof="0" dirty="0">
                <a:ln>
                  <a:noFill/>
                </a:ln>
                <a:solidFill>
                  <a:srgbClr val="333399"/>
                </a:solidFill>
                <a:effectLst/>
                <a:uLnTx/>
                <a:uFillTx/>
                <a:latin typeface="微軟正黑體" panose="020B0604030504040204" pitchFamily="34" charset="-120"/>
                <a:ea typeface="微軟正黑體" panose="020B0604030504040204" pitchFamily="34" charset="-120"/>
              </a:rPr>
              <a:t>五專招生委員會</a:t>
            </a:r>
          </a:p>
        </p:txBody>
      </p:sp>
      <p:sp>
        <p:nvSpPr>
          <p:cNvPr id="10" name="矩形 9"/>
          <p:cNvSpPr/>
          <p:nvPr/>
        </p:nvSpPr>
        <p:spPr>
          <a:xfrm>
            <a:off x="611560" y="1340888"/>
            <a:ext cx="6070881" cy="1080000"/>
          </a:xfrm>
          <a:prstGeom prst="rect">
            <a:avLst/>
          </a:prstGeom>
          <a:solidFill>
            <a:srgbClr val="0BCBC7"/>
          </a:solidFill>
          <a:ln>
            <a:noFill/>
          </a:ln>
          <a:effectLst/>
        </p:spPr>
        <p:txBody>
          <a:bodyPr wrap="square" rtlCol="0" anchor="ctr">
            <a:spAutoFit/>
          </a:bodyP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zh-TW" altLang="en-US" sz="2000" b="1" i="0" u="none" strike="noStrike" kern="1200" cap="none" spc="0" normalizeH="0" baseline="0" noProof="0" dirty="0">
              <a:ln>
                <a:noFill/>
              </a:ln>
              <a:solidFill>
                <a:prstClr val="black">
                  <a:lumMod val="75000"/>
                  <a:lumOff val="25000"/>
                </a:prstClr>
              </a:solidFill>
              <a:effectLst/>
              <a:uLnTx/>
              <a:uFillTx/>
              <a:latin typeface="Arial" panose="020B0604020202020204"/>
              <a:ea typeface="微軟正黑體" panose="020B0604030504040204" pitchFamily="34" charset="-120"/>
              <a:cs typeface="+mn-cs"/>
            </a:endParaRPr>
          </a:p>
        </p:txBody>
      </p:sp>
      <p:sp>
        <p:nvSpPr>
          <p:cNvPr id="6" name="矩形 5"/>
          <p:cNvSpPr/>
          <p:nvPr/>
        </p:nvSpPr>
        <p:spPr>
          <a:xfrm>
            <a:off x="539552" y="836832"/>
            <a:ext cx="3493264" cy="461665"/>
          </a:xfrm>
          <a:prstGeom prst="rect">
            <a:avLst/>
          </a:prstGeom>
        </p:spPr>
        <p:txBody>
          <a:bodyPr wrap="none">
            <a:spAutoFit/>
          </a:bodyPr>
          <a:lstStyle/>
          <a:p>
            <a:r>
              <a:rPr kumimoji="0" lang="zh-TW" altLang="en-US" b="1" dirty="0">
                <a:solidFill>
                  <a:schemeClr val="accent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五專</a:t>
            </a:r>
            <a:r>
              <a:rPr kumimoji="0" lang="zh-TW" altLang="en-US" sz="2400" b="1" dirty="0">
                <a:solidFill>
                  <a:schemeClr val="accent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優先免試</a:t>
            </a:r>
            <a:r>
              <a:rPr kumimoji="0" lang="zh-TW" altLang="en-US" b="1" dirty="0">
                <a:solidFill>
                  <a:schemeClr val="accent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入學招生委員會</a:t>
            </a:r>
            <a:endParaRPr lang="zh-TW" altLang="en-US" b="1" dirty="0">
              <a:solidFill>
                <a:schemeClr val="accent1">
                  <a:lumMod val="50000"/>
                </a:schemeClr>
              </a:solidFill>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rotWithShape="1">
          <a:blip r:embed="rId2">
            <a:extLst>
              <a:ext uri="{28A0092B-C50C-407E-A947-70E740481C1C}">
                <a14:useLocalDpi xmlns:a14="http://schemas.microsoft.com/office/drawing/2010/main" val="0"/>
              </a:ext>
            </a:extLst>
          </a:blip>
          <a:srcRect l="10214" t="9547" r="8068" b="8736"/>
          <a:stretch/>
        </p:blipFill>
        <p:spPr>
          <a:xfrm>
            <a:off x="5504761" y="1426378"/>
            <a:ext cx="900000" cy="899999"/>
          </a:xfrm>
          <a:prstGeom prst="rect">
            <a:avLst/>
          </a:prstGeom>
        </p:spPr>
      </p:pic>
      <p:sp>
        <p:nvSpPr>
          <p:cNvPr id="7" name="矩形 6"/>
          <p:cNvSpPr/>
          <p:nvPr/>
        </p:nvSpPr>
        <p:spPr>
          <a:xfrm>
            <a:off x="1941212" y="1976220"/>
            <a:ext cx="3379771" cy="400110"/>
          </a:xfrm>
          <a:prstGeom prst="rect">
            <a:avLst/>
          </a:prstGeom>
        </p:spPr>
        <p:txBody>
          <a:bodyPr wrap="none">
            <a:spAutoFit/>
          </a:bodyPr>
          <a:lstStyle/>
          <a:p>
            <a:r>
              <a:rPr kumimoji="0"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http://www.jctv.ntut.edu.tw/u5/</a:t>
            </a:r>
            <a:endParaRPr lang="zh-TW" altLang="en-US" sz="2000" dirty="0">
              <a:solidFill>
                <a:schemeClr val="bg1"/>
              </a:solidFill>
            </a:endParaRPr>
          </a:p>
        </p:txBody>
      </p:sp>
      <p:sp>
        <p:nvSpPr>
          <p:cNvPr id="8" name="矩形 7"/>
          <p:cNvSpPr/>
          <p:nvPr/>
        </p:nvSpPr>
        <p:spPr>
          <a:xfrm>
            <a:off x="611560" y="1658222"/>
            <a:ext cx="4544834" cy="400110"/>
          </a:xfrm>
          <a:prstGeom prst="rect">
            <a:avLst/>
          </a:prstGeom>
        </p:spPr>
        <p:txBody>
          <a:bodyPr wrap="none">
            <a:spAutoFit/>
          </a:bodyPr>
          <a:lstStyle/>
          <a:p>
            <a:r>
              <a:rPr kumimoji="0"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承辦單位：技專校院招生委員會聯合會</a:t>
            </a:r>
            <a:endParaRPr lang="zh-TW" altLang="en-US" sz="2000" b="1" dirty="0">
              <a:latin typeface="微軟正黑體" panose="020B0604030504040204" pitchFamily="34" charset="-120"/>
              <a:ea typeface="微軟正黑體" panose="020B0604030504040204" pitchFamily="34" charset="-120"/>
            </a:endParaRPr>
          </a:p>
        </p:txBody>
      </p:sp>
      <p:sp>
        <p:nvSpPr>
          <p:cNvPr id="14" name="矩形 13"/>
          <p:cNvSpPr/>
          <p:nvPr/>
        </p:nvSpPr>
        <p:spPr>
          <a:xfrm>
            <a:off x="611560" y="2961360"/>
            <a:ext cx="6388344" cy="1224000"/>
          </a:xfrm>
          <a:prstGeom prst="rect">
            <a:avLst/>
          </a:prstGeom>
          <a:solidFill>
            <a:schemeClr val="accent6"/>
          </a:solidFill>
          <a:ln>
            <a:noFill/>
          </a:ln>
          <a:effectLst/>
        </p:spPr>
        <p:txBody>
          <a:bodyPr wrap="square" rtlCol="0" anchor="ctr">
            <a:spAutoFit/>
          </a:bodyP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zh-TW" altLang="en-US" sz="2000" b="1" i="0" u="none" strike="noStrike" kern="1200" cap="none" spc="0" normalizeH="0" baseline="0" noProof="0" dirty="0">
              <a:ln>
                <a:noFill/>
              </a:ln>
              <a:solidFill>
                <a:prstClr val="black">
                  <a:lumMod val="75000"/>
                  <a:lumOff val="25000"/>
                </a:prstClr>
              </a:solidFill>
              <a:effectLst/>
              <a:uLnTx/>
              <a:uFillTx/>
              <a:latin typeface="Arial" panose="020B0604020202020204"/>
              <a:ea typeface="微軟正黑體" panose="020B0604030504040204" pitchFamily="34" charset="-120"/>
              <a:cs typeface="+mn-cs"/>
            </a:endParaRPr>
          </a:p>
        </p:txBody>
      </p:sp>
      <p:sp>
        <p:nvSpPr>
          <p:cNvPr id="15" name="矩形 14"/>
          <p:cNvSpPr/>
          <p:nvPr/>
        </p:nvSpPr>
        <p:spPr>
          <a:xfrm>
            <a:off x="539552" y="2499216"/>
            <a:ext cx="3493264" cy="461665"/>
          </a:xfrm>
          <a:prstGeom prst="rect">
            <a:avLst/>
          </a:prstGeom>
        </p:spPr>
        <p:txBody>
          <a:bodyPr wrap="none">
            <a:spAutoFit/>
          </a:bodyPr>
          <a:lstStyle/>
          <a:p>
            <a:r>
              <a:rPr kumimoji="0" lang="zh-TW" altLang="en-US" b="1" dirty="0">
                <a:solidFill>
                  <a:schemeClr val="accent6"/>
                </a:solidFill>
                <a:latin typeface="微軟正黑體" panose="020B0604030504040204" pitchFamily="34" charset="-120"/>
                <a:ea typeface="微軟正黑體" panose="020B0604030504040204" pitchFamily="34" charset="-120"/>
                <a:cs typeface="Times New Roman" panose="02020603050405020304" pitchFamily="18" charset="0"/>
              </a:rPr>
              <a:t>五專</a:t>
            </a:r>
            <a:r>
              <a:rPr kumimoji="0" lang="zh-TW" altLang="en-US" sz="2400" b="1" dirty="0">
                <a:solidFill>
                  <a:schemeClr val="accent6">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聯合免試</a:t>
            </a:r>
            <a:r>
              <a:rPr kumimoji="0" lang="zh-TW" altLang="en-US" b="1" dirty="0">
                <a:solidFill>
                  <a:schemeClr val="accent6"/>
                </a:solidFill>
                <a:latin typeface="微軟正黑體" panose="020B0604030504040204" pitchFamily="34" charset="-120"/>
                <a:ea typeface="微軟正黑體" panose="020B0604030504040204" pitchFamily="34" charset="-120"/>
                <a:cs typeface="Times New Roman" panose="02020603050405020304" pitchFamily="18" charset="0"/>
              </a:rPr>
              <a:t>入學招生委員會</a:t>
            </a:r>
            <a:endParaRPr lang="zh-TW" altLang="en-US" b="1" dirty="0">
              <a:solidFill>
                <a:schemeClr val="accent6"/>
              </a:solidFill>
              <a:latin typeface="微軟正黑體" panose="020B0604030504040204" pitchFamily="34" charset="-120"/>
              <a:ea typeface="微軟正黑體" panose="020B0604030504040204" pitchFamily="34" charset="-120"/>
            </a:endParaRPr>
          </a:p>
        </p:txBody>
      </p:sp>
      <p:sp>
        <p:nvSpPr>
          <p:cNvPr id="19" name="矩形 18"/>
          <p:cNvSpPr/>
          <p:nvPr/>
        </p:nvSpPr>
        <p:spPr>
          <a:xfrm>
            <a:off x="684432" y="3051360"/>
            <a:ext cx="6191824" cy="1044000"/>
          </a:xfrm>
          <a:prstGeom prst="rect">
            <a:avLst/>
          </a:prstGeom>
          <a:solidFill>
            <a:schemeClr val="accent6">
              <a:lumMod val="20000"/>
              <a:lumOff val="80000"/>
            </a:schemeClr>
          </a:solidFill>
          <a:ln>
            <a:noFill/>
          </a:ln>
          <a:effectLst/>
        </p:spPr>
        <p:txBody>
          <a:bodyPr wrap="square" rtlCol="0" anchor="ctr">
            <a:spAutoFit/>
          </a:bodyP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zh-TW" altLang="en-US" sz="2000" b="1" i="0" u="none" strike="noStrike" kern="1200" cap="none" spc="0" normalizeH="0" baseline="0" noProof="0" dirty="0">
              <a:ln>
                <a:noFill/>
              </a:ln>
              <a:solidFill>
                <a:prstClr val="black">
                  <a:lumMod val="75000"/>
                  <a:lumOff val="25000"/>
                </a:prstClr>
              </a:solidFill>
              <a:effectLst/>
              <a:uLnTx/>
              <a:uFillTx/>
              <a:latin typeface="Arial" panose="020B0604020202020204"/>
              <a:ea typeface="微軟正黑體" panose="020B0604030504040204" pitchFamily="34" charset="-120"/>
              <a:cs typeface="+mn-cs"/>
            </a:endParaRPr>
          </a:p>
        </p:txBody>
      </p:sp>
      <p:sp>
        <p:nvSpPr>
          <p:cNvPr id="17" name="矩形 16"/>
          <p:cNvSpPr/>
          <p:nvPr/>
        </p:nvSpPr>
        <p:spPr>
          <a:xfrm>
            <a:off x="1691680" y="3496970"/>
            <a:ext cx="3762890" cy="400110"/>
          </a:xfrm>
          <a:prstGeom prst="rect">
            <a:avLst/>
          </a:prstGeom>
        </p:spPr>
        <p:txBody>
          <a:bodyPr wrap="none">
            <a:spAutoFit/>
          </a:bodyPr>
          <a:lstStyle/>
          <a:p>
            <a:r>
              <a:rPr kumimoji="0" lang="en-US" altLang="zh-TW" sz="20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http://www.jctv.ntut.edu.tw/enter5/</a:t>
            </a:r>
            <a:endParaRPr lang="zh-TW" altLang="en-US" sz="2000" dirty="0">
              <a:solidFill>
                <a:srgbClr val="0000FF"/>
              </a:solidFill>
            </a:endParaRPr>
          </a:p>
        </p:txBody>
      </p:sp>
      <p:sp>
        <p:nvSpPr>
          <p:cNvPr id="18" name="矩形 17"/>
          <p:cNvSpPr/>
          <p:nvPr/>
        </p:nvSpPr>
        <p:spPr>
          <a:xfrm>
            <a:off x="616097" y="3122686"/>
            <a:ext cx="4288353" cy="400110"/>
          </a:xfrm>
          <a:prstGeom prst="rect">
            <a:avLst/>
          </a:prstGeom>
        </p:spPr>
        <p:txBody>
          <a:bodyPr wrap="none">
            <a:spAutoFit/>
          </a:bodyPr>
          <a:lstStyle/>
          <a:p>
            <a:r>
              <a:rPr kumimoji="0"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北區</a:t>
            </a:r>
            <a:r>
              <a:rPr kumimoji="0"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技專校院招生委員會聯合會</a:t>
            </a:r>
            <a:endParaRPr lang="zh-TW" altLang="en-US" sz="2000" b="1" dirty="0">
              <a:latin typeface="微軟正黑體" panose="020B0604030504040204" pitchFamily="34" charset="-120"/>
              <a:ea typeface="微軟正黑體" panose="020B0604030504040204" pitchFamily="34" charset="-120"/>
            </a:endParaRPr>
          </a:p>
        </p:txBody>
      </p:sp>
      <p:pic>
        <p:nvPicPr>
          <p:cNvPr id="3" name="圖片 2"/>
          <p:cNvPicPr>
            <a:picLocks noChangeAspect="1"/>
          </p:cNvPicPr>
          <p:nvPr/>
        </p:nvPicPr>
        <p:blipFill rotWithShape="1">
          <a:blip r:embed="rId3">
            <a:extLst>
              <a:ext uri="{28A0092B-C50C-407E-A947-70E740481C1C}">
                <a14:useLocalDpi xmlns:a14="http://schemas.microsoft.com/office/drawing/2010/main" val="0"/>
              </a:ext>
            </a:extLst>
          </a:blip>
          <a:srcRect l="9142" t="9142" r="9140" b="9141"/>
          <a:stretch/>
        </p:blipFill>
        <p:spPr>
          <a:xfrm>
            <a:off x="5782441" y="3123360"/>
            <a:ext cx="900000" cy="900000"/>
          </a:xfrm>
          <a:prstGeom prst="rect">
            <a:avLst/>
          </a:prstGeom>
        </p:spPr>
      </p:pic>
      <p:sp>
        <p:nvSpPr>
          <p:cNvPr id="20" name="矩形 19"/>
          <p:cNvSpPr/>
          <p:nvPr/>
        </p:nvSpPr>
        <p:spPr>
          <a:xfrm>
            <a:off x="2280045" y="4326197"/>
            <a:ext cx="6213119" cy="1044000"/>
          </a:xfrm>
          <a:prstGeom prst="rect">
            <a:avLst/>
          </a:prstGeom>
          <a:solidFill>
            <a:schemeClr val="accent6">
              <a:lumMod val="20000"/>
              <a:lumOff val="80000"/>
            </a:schemeClr>
          </a:solidFill>
          <a:ln>
            <a:noFill/>
          </a:ln>
          <a:effectLst/>
        </p:spPr>
        <p:txBody>
          <a:bodyPr wrap="square" rtlCol="0" anchor="ctr">
            <a:spAutoFit/>
          </a:bodyP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zh-TW" altLang="en-US" sz="2000" b="1" i="0" u="none" strike="noStrike" kern="1200" cap="none" spc="0" normalizeH="0" baseline="0" noProof="0" dirty="0">
              <a:ln>
                <a:noFill/>
              </a:ln>
              <a:solidFill>
                <a:prstClr val="black">
                  <a:lumMod val="75000"/>
                  <a:lumOff val="25000"/>
                </a:prstClr>
              </a:solidFill>
              <a:effectLst/>
              <a:uLnTx/>
              <a:uFillTx/>
              <a:latin typeface="Arial" panose="020B0604020202020204"/>
              <a:ea typeface="微軟正黑體" panose="020B0604030504040204" pitchFamily="34" charset="-120"/>
              <a:cs typeface="+mn-cs"/>
            </a:endParaRPr>
          </a:p>
        </p:txBody>
      </p:sp>
      <p:sp>
        <p:nvSpPr>
          <p:cNvPr id="21" name="矩形 20"/>
          <p:cNvSpPr/>
          <p:nvPr/>
        </p:nvSpPr>
        <p:spPr>
          <a:xfrm>
            <a:off x="4931810" y="4808346"/>
            <a:ext cx="2735044" cy="400110"/>
          </a:xfrm>
          <a:prstGeom prst="rect">
            <a:avLst/>
          </a:prstGeom>
        </p:spPr>
        <p:txBody>
          <a:bodyPr wrap="none">
            <a:spAutoFit/>
          </a:bodyPr>
          <a:lstStyle/>
          <a:p>
            <a:r>
              <a:rPr kumimoji="0" lang="en-US" altLang="zh-TW" sz="20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http://exam.jente.edu.tw</a:t>
            </a:r>
            <a:endParaRPr lang="zh-TW" altLang="en-US" sz="2000" dirty="0">
              <a:solidFill>
                <a:srgbClr val="0000FF"/>
              </a:solidFill>
            </a:endParaRPr>
          </a:p>
        </p:txBody>
      </p:sp>
      <p:sp>
        <p:nvSpPr>
          <p:cNvPr id="22" name="矩形 21"/>
          <p:cNvSpPr/>
          <p:nvPr/>
        </p:nvSpPr>
        <p:spPr>
          <a:xfrm>
            <a:off x="3856227" y="4434062"/>
            <a:ext cx="3775393" cy="400110"/>
          </a:xfrm>
          <a:prstGeom prst="rect">
            <a:avLst/>
          </a:prstGeom>
        </p:spPr>
        <p:txBody>
          <a:bodyPr wrap="none">
            <a:spAutoFit/>
          </a:bodyPr>
          <a:lstStyle/>
          <a:p>
            <a:r>
              <a:rPr kumimoji="0"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中區</a:t>
            </a:r>
            <a:r>
              <a:rPr kumimoji="0"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仁德醫護管理專科學校</a:t>
            </a:r>
            <a:endParaRPr lang="zh-TW" altLang="en-US" sz="2000" b="1" dirty="0">
              <a:latin typeface="微軟正黑體" panose="020B0604030504040204" pitchFamily="34" charset="-120"/>
              <a:ea typeface="微軟正黑體" panose="020B0604030504040204" pitchFamily="34" charset="-120"/>
            </a:endParaRPr>
          </a:p>
        </p:txBody>
      </p:sp>
      <p:sp>
        <p:nvSpPr>
          <p:cNvPr id="24" name="矩形 23"/>
          <p:cNvSpPr/>
          <p:nvPr/>
        </p:nvSpPr>
        <p:spPr>
          <a:xfrm>
            <a:off x="343701" y="5588925"/>
            <a:ext cx="6191824" cy="1044000"/>
          </a:xfrm>
          <a:prstGeom prst="rect">
            <a:avLst/>
          </a:prstGeom>
          <a:solidFill>
            <a:schemeClr val="accent6">
              <a:lumMod val="20000"/>
              <a:lumOff val="80000"/>
            </a:schemeClr>
          </a:solidFill>
          <a:ln>
            <a:noFill/>
          </a:ln>
          <a:effectLst/>
        </p:spPr>
        <p:txBody>
          <a:bodyPr wrap="square" rtlCol="0" anchor="ctr">
            <a:spAutoFit/>
          </a:bodyP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zh-TW" altLang="en-US" sz="2000" b="1" i="0" u="none" strike="noStrike" kern="1200" cap="none" spc="0" normalizeH="0" baseline="0" noProof="0" dirty="0">
              <a:ln>
                <a:noFill/>
              </a:ln>
              <a:solidFill>
                <a:prstClr val="black">
                  <a:lumMod val="75000"/>
                  <a:lumOff val="25000"/>
                </a:prstClr>
              </a:solidFill>
              <a:effectLst/>
              <a:uLnTx/>
              <a:uFillTx/>
              <a:latin typeface="Arial" panose="020B0604020202020204"/>
              <a:ea typeface="微軟正黑體" panose="020B0604030504040204" pitchFamily="34" charset="-120"/>
              <a:cs typeface="+mn-cs"/>
            </a:endParaRPr>
          </a:p>
        </p:txBody>
      </p:sp>
      <p:sp>
        <p:nvSpPr>
          <p:cNvPr id="25" name="矩形 24"/>
          <p:cNvSpPr/>
          <p:nvPr/>
        </p:nvSpPr>
        <p:spPr>
          <a:xfrm>
            <a:off x="1691680" y="6040024"/>
            <a:ext cx="2494594" cy="400110"/>
          </a:xfrm>
          <a:prstGeom prst="rect">
            <a:avLst/>
          </a:prstGeom>
        </p:spPr>
        <p:txBody>
          <a:bodyPr wrap="none">
            <a:spAutoFit/>
          </a:bodyPr>
          <a:lstStyle/>
          <a:p>
            <a:r>
              <a:rPr kumimoji="0" lang="en-US" altLang="zh-TW" sz="20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http://s5.nkuht.edu.tw</a:t>
            </a:r>
            <a:endParaRPr lang="zh-TW" altLang="en-US" sz="2000" dirty="0">
              <a:solidFill>
                <a:srgbClr val="0000FF"/>
              </a:solidFill>
            </a:endParaRPr>
          </a:p>
        </p:txBody>
      </p:sp>
      <p:sp>
        <p:nvSpPr>
          <p:cNvPr id="26" name="矩形 25"/>
          <p:cNvSpPr/>
          <p:nvPr/>
        </p:nvSpPr>
        <p:spPr>
          <a:xfrm>
            <a:off x="616097" y="5665740"/>
            <a:ext cx="3262432" cy="400110"/>
          </a:xfrm>
          <a:prstGeom prst="rect">
            <a:avLst/>
          </a:prstGeom>
        </p:spPr>
        <p:txBody>
          <a:bodyPr wrap="none">
            <a:spAutoFit/>
          </a:bodyPr>
          <a:lstStyle/>
          <a:p>
            <a:r>
              <a:rPr kumimoji="0"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南區</a:t>
            </a:r>
            <a:r>
              <a:rPr kumimoji="0"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國立高雄餐旅大學</a:t>
            </a:r>
            <a:endParaRPr lang="zh-TW" altLang="en-US" sz="2000" b="1" dirty="0">
              <a:latin typeface="微軟正黑體" panose="020B0604030504040204" pitchFamily="34" charset="-120"/>
              <a:ea typeface="微軟正黑體" panose="020B0604030504040204" pitchFamily="34" charset="-120"/>
            </a:endParaRPr>
          </a:p>
        </p:txBody>
      </p:sp>
      <p:pic>
        <p:nvPicPr>
          <p:cNvPr id="4" name="圖片 3"/>
          <p:cNvPicPr>
            <a:picLocks noChangeAspect="1"/>
          </p:cNvPicPr>
          <p:nvPr/>
        </p:nvPicPr>
        <p:blipFill rotWithShape="1">
          <a:blip r:embed="rId4">
            <a:extLst>
              <a:ext uri="{28A0092B-C50C-407E-A947-70E740481C1C}">
                <a14:useLocalDpi xmlns:a14="http://schemas.microsoft.com/office/drawing/2010/main" val="0"/>
              </a:ext>
            </a:extLst>
          </a:blip>
          <a:srcRect l="9915" t="9915" r="9915" b="9915"/>
          <a:stretch/>
        </p:blipFill>
        <p:spPr>
          <a:xfrm>
            <a:off x="2528527" y="4398197"/>
            <a:ext cx="900001" cy="900000"/>
          </a:xfrm>
          <a:prstGeom prst="rect">
            <a:avLst/>
          </a:prstGeom>
        </p:spPr>
      </p:pic>
      <p:pic>
        <p:nvPicPr>
          <p:cNvPr id="5" name="圖片 4"/>
          <p:cNvPicPr>
            <a:picLocks noChangeAspect="1"/>
          </p:cNvPicPr>
          <p:nvPr/>
        </p:nvPicPr>
        <p:blipFill rotWithShape="1">
          <a:blip r:embed="rId5">
            <a:extLst>
              <a:ext uri="{28A0092B-C50C-407E-A947-70E740481C1C}">
                <a14:useLocalDpi xmlns:a14="http://schemas.microsoft.com/office/drawing/2010/main" val="0"/>
              </a:ext>
            </a:extLst>
          </a:blip>
          <a:srcRect l="9915" t="9915" r="9915" b="9915"/>
          <a:stretch/>
        </p:blipFill>
        <p:spPr>
          <a:xfrm>
            <a:off x="5782440" y="5667340"/>
            <a:ext cx="900001" cy="900000"/>
          </a:xfrm>
          <a:prstGeom prst="rect">
            <a:avLst/>
          </a:prstGeom>
        </p:spPr>
      </p:pic>
      <p:sp>
        <p:nvSpPr>
          <p:cNvPr id="27" name="文字方塊 26"/>
          <p:cNvSpPr txBox="1"/>
          <p:nvPr/>
        </p:nvSpPr>
        <p:spPr>
          <a:xfrm>
            <a:off x="7233517" y="735241"/>
            <a:ext cx="1524094" cy="2139047"/>
          </a:xfrm>
          <a:prstGeom prst="rect">
            <a:avLst/>
          </a:prstGeom>
          <a:noFill/>
        </p:spPr>
        <p:txBody>
          <a:bodyPr wrap="square" rtlCol="0">
            <a:spAutoFit/>
          </a:bodyPr>
          <a:lstStyle/>
          <a:p>
            <a:r>
              <a:rPr lang="en-US" altLang="zh-TW" sz="13300" b="1" dirty="0">
                <a:solidFill>
                  <a:srgbClr val="0BCBC7"/>
                </a:solidFill>
                <a:latin typeface="華康儷粗圓" panose="020F0709000000000000" pitchFamily="49" charset="-120"/>
                <a:ea typeface="華康儷粗圓" panose="020F0709000000000000" pitchFamily="49" charset="-120"/>
              </a:rPr>
              <a:t>&gt;</a:t>
            </a:r>
            <a:endParaRPr lang="zh-TW" altLang="en-US" sz="13300" b="1" dirty="0">
              <a:solidFill>
                <a:srgbClr val="0BCBC7"/>
              </a:solidFill>
              <a:latin typeface="華康儷粗圓" panose="020F0709000000000000" pitchFamily="49" charset="-120"/>
              <a:ea typeface="華康儷粗圓" panose="020F0709000000000000" pitchFamily="49" charset="-120"/>
            </a:endParaRPr>
          </a:p>
        </p:txBody>
      </p:sp>
      <p:sp>
        <p:nvSpPr>
          <p:cNvPr id="29" name="文字方塊 28"/>
          <p:cNvSpPr txBox="1"/>
          <p:nvPr/>
        </p:nvSpPr>
        <p:spPr>
          <a:xfrm rot="10800000">
            <a:off x="681145" y="3965521"/>
            <a:ext cx="1524094" cy="1800493"/>
          </a:xfrm>
          <a:prstGeom prst="rect">
            <a:avLst/>
          </a:prstGeom>
          <a:noFill/>
        </p:spPr>
        <p:txBody>
          <a:bodyPr wrap="square" rtlCol="0">
            <a:spAutoFit/>
          </a:bodyPr>
          <a:lstStyle/>
          <a:p>
            <a:r>
              <a:rPr lang="en-US" altLang="zh-TW" sz="11100" b="1" dirty="0">
                <a:solidFill>
                  <a:srgbClr val="FCDDC4"/>
                </a:solidFill>
                <a:latin typeface="華康儷粗圓" panose="020F0709000000000000" pitchFamily="49" charset="-120"/>
                <a:ea typeface="華康儷粗圓" panose="020F0709000000000000" pitchFamily="49" charset="-120"/>
              </a:rPr>
              <a:t>&gt;</a:t>
            </a:r>
            <a:endParaRPr lang="zh-TW" altLang="en-US" sz="11100" b="1" dirty="0">
              <a:solidFill>
                <a:srgbClr val="FCDDC4"/>
              </a:solidFill>
              <a:latin typeface="華康儷粗圓" panose="020F0709000000000000" pitchFamily="49" charset="-120"/>
              <a:ea typeface="華康儷粗圓" panose="020F0709000000000000" pitchFamily="49" charset="-120"/>
            </a:endParaRPr>
          </a:p>
        </p:txBody>
      </p:sp>
      <p:sp>
        <p:nvSpPr>
          <p:cNvPr id="28" name="文字方塊 27"/>
          <p:cNvSpPr txBox="1"/>
          <p:nvPr/>
        </p:nvSpPr>
        <p:spPr>
          <a:xfrm rot="10800000">
            <a:off x="200756" y="3965521"/>
            <a:ext cx="1524094" cy="1800493"/>
          </a:xfrm>
          <a:prstGeom prst="rect">
            <a:avLst/>
          </a:prstGeom>
          <a:noFill/>
        </p:spPr>
        <p:txBody>
          <a:bodyPr wrap="square" rtlCol="0">
            <a:spAutoFit/>
          </a:bodyPr>
          <a:lstStyle/>
          <a:p>
            <a:r>
              <a:rPr lang="en-US" altLang="zh-TW" sz="11100" b="1" dirty="0">
                <a:solidFill>
                  <a:srgbClr val="F79646"/>
                </a:solidFill>
                <a:latin typeface="華康儷粗圓" panose="020F0709000000000000" pitchFamily="49" charset="-120"/>
                <a:ea typeface="華康儷粗圓" panose="020F0709000000000000" pitchFamily="49" charset="-120"/>
              </a:rPr>
              <a:t>&gt;</a:t>
            </a:r>
            <a:endParaRPr lang="zh-TW" altLang="en-US" sz="11100" b="1" dirty="0">
              <a:solidFill>
                <a:srgbClr val="F79646"/>
              </a:solidFill>
              <a:latin typeface="華康儷粗圓" panose="020F0709000000000000" pitchFamily="49" charset="-120"/>
              <a:ea typeface="華康儷粗圓" panose="020F0709000000000000" pitchFamily="49" charset="-120"/>
            </a:endParaRPr>
          </a:p>
        </p:txBody>
      </p:sp>
      <p:sp>
        <p:nvSpPr>
          <p:cNvPr id="30" name="文字方塊 29"/>
          <p:cNvSpPr txBox="1"/>
          <p:nvPr/>
        </p:nvSpPr>
        <p:spPr>
          <a:xfrm>
            <a:off x="7074709" y="2619278"/>
            <a:ext cx="1524094" cy="1800493"/>
          </a:xfrm>
          <a:prstGeom prst="rect">
            <a:avLst/>
          </a:prstGeom>
          <a:noFill/>
        </p:spPr>
        <p:txBody>
          <a:bodyPr wrap="square" rtlCol="0">
            <a:spAutoFit/>
          </a:bodyPr>
          <a:lstStyle/>
          <a:p>
            <a:r>
              <a:rPr lang="en-US" altLang="zh-TW" sz="11100" b="1" dirty="0">
                <a:solidFill>
                  <a:srgbClr val="FCDDC4"/>
                </a:solidFill>
                <a:latin typeface="華康儷粗圓" panose="020F0709000000000000" pitchFamily="49" charset="-120"/>
                <a:ea typeface="華康儷粗圓" panose="020F0709000000000000" pitchFamily="49" charset="-120"/>
              </a:rPr>
              <a:t>&gt;</a:t>
            </a:r>
            <a:endParaRPr lang="zh-TW" altLang="en-US" sz="11100" b="1" dirty="0">
              <a:solidFill>
                <a:srgbClr val="FCDDC4"/>
              </a:solidFill>
              <a:latin typeface="華康儷粗圓" panose="020F0709000000000000" pitchFamily="49" charset="-120"/>
              <a:ea typeface="華康儷粗圓" panose="020F0709000000000000" pitchFamily="49" charset="-120"/>
            </a:endParaRPr>
          </a:p>
        </p:txBody>
      </p:sp>
      <p:sp>
        <p:nvSpPr>
          <p:cNvPr id="31" name="文字方塊 30"/>
          <p:cNvSpPr txBox="1"/>
          <p:nvPr/>
        </p:nvSpPr>
        <p:spPr>
          <a:xfrm>
            <a:off x="7555098" y="2619278"/>
            <a:ext cx="1524094" cy="1800493"/>
          </a:xfrm>
          <a:prstGeom prst="rect">
            <a:avLst/>
          </a:prstGeom>
          <a:noFill/>
        </p:spPr>
        <p:txBody>
          <a:bodyPr wrap="square" rtlCol="0">
            <a:spAutoFit/>
          </a:bodyPr>
          <a:lstStyle/>
          <a:p>
            <a:r>
              <a:rPr lang="en-US" altLang="zh-TW" sz="11100" b="1" dirty="0">
                <a:solidFill>
                  <a:srgbClr val="F79646"/>
                </a:solidFill>
                <a:latin typeface="華康儷粗圓" panose="020F0709000000000000" pitchFamily="49" charset="-120"/>
                <a:ea typeface="華康儷粗圓" panose="020F0709000000000000" pitchFamily="49" charset="-120"/>
              </a:rPr>
              <a:t>&gt;</a:t>
            </a:r>
            <a:endParaRPr lang="zh-TW" altLang="en-US" sz="11100" b="1" dirty="0">
              <a:solidFill>
                <a:srgbClr val="F79646"/>
              </a:solidFill>
              <a:latin typeface="華康儷粗圓" panose="020F0709000000000000" pitchFamily="49" charset="-120"/>
              <a:ea typeface="華康儷粗圓" panose="020F0709000000000000" pitchFamily="49" charset="-120"/>
            </a:endParaRPr>
          </a:p>
        </p:txBody>
      </p:sp>
      <p:sp>
        <p:nvSpPr>
          <p:cNvPr id="32" name="文字方塊 31"/>
          <p:cNvSpPr txBox="1"/>
          <p:nvPr/>
        </p:nvSpPr>
        <p:spPr>
          <a:xfrm>
            <a:off x="7003838" y="5153898"/>
            <a:ext cx="1524094" cy="1800493"/>
          </a:xfrm>
          <a:prstGeom prst="rect">
            <a:avLst/>
          </a:prstGeom>
          <a:noFill/>
        </p:spPr>
        <p:txBody>
          <a:bodyPr wrap="square" rtlCol="0">
            <a:spAutoFit/>
          </a:bodyPr>
          <a:lstStyle/>
          <a:p>
            <a:r>
              <a:rPr lang="en-US" altLang="zh-TW" sz="11100" b="1" dirty="0">
                <a:solidFill>
                  <a:srgbClr val="FCDDC4"/>
                </a:solidFill>
                <a:latin typeface="華康儷粗圓" panose="020F0709000000000000" pitchFamily="49" charset="-120"/>
                <a:ea typeface="華康儷粗圓" panose="020F0709000000000000" pitchFamily="49" charset="-120"/>
              </a:rPr>
              <a:t>&gt;</a:t>
            </a:r>
            <a:endParaRPr lang="zh-TW" altLang="en-US" sz="11100" b="1" dirty="0">
              <a:solidFill>
                <a:srgbClr val="FCDDC4"/>
              </a:solidFill>
              <a:latin typeface="華康儷粗圓" panose="020F0709000000000000" pitchFamily="49" charset="-120"/>
              <a:ea typeface="華康儷粗圓" panose="020F0709000000000000" pitchFamily="49" charset="-120"/>
            </a:endParaRPr>
          </a:p>
        </p:txBody>
      </p:sp>
      <p:sp>
        <p:nvSpPr>
          <p:cNvPr id="33" name="文字方塊 32"/>
          <p:cNvSpPr txBox="1"/>
          <p:nvPr/>
        </p:nvSpPr>
        <p:spPr>
          <a:xfrm>
            <a:off x="7484227" y="5153898"/>
            <a:ext cx="1524094" cy="1800493"/>
          </a:xfrm>
          <a:prstGeom prst="rect">
            <a:avLst/>
          </a:prstGeom>
          <a:noFill/>
        </p:spPr>
        <p:txBody>
          <a:bodyPr wrap="square" rtlCol="0">
            <a:spAutoFit/>
          </a:bodyPr>
          <a:lstStyle/>
          <a:p>
            <a:r>
              <a:rPr lang="en-US" altLang="zh-TW" sz="11100" b="1" dirty="0">
                <a:solidFill>
                  <a:srgbClr val="F79646"/>
                </a:solidFill>
                <a:latin typeface="華康儷粗圓" panose="020F0709000000000000" pitchFamily="49" charset="-120"/>
                <a:ea typeface="華康儷粗圓" panose="020F0709000000000000" pitchFamily="49" charset="-120"/>
              </a:rPr>
              <a:t>&gt;</a:t>
            </a:r>
            <a:endParaRPr lang="zh-TW" altLang="en-US" sz="11100" b="1" dirty="0">
              <a:solidFill>
                <a:srgbClr val="F79646"/>
              </a:solidFill>
              <a:latin typeface="華康儷粗圓" panose="020F0709000000000000" pitchFamily="49" charset="-120"/>
              <a:ea typeface="華康儷粗圓" panose="020F0709000000000000" pitchFamily="49" charset="-120"/>
            </a:endParaRPr>
          </a:p>
        </p:txBody>
      </p:sp>
      <p:pic>
        <p:nvPicPr>
          <p:cNvPr id="36" name="圖片 35">
            <a:hlinkClick r:id="rId6" action="ppaction://hlinksldjump"/>
            <a:extLst>
              <a:ext uri="{FF2B5EF4-FFF2-40B4-BE49-F238E27FC236}">
                <a16:creationId xmlns="" xmlns:a16="http://schemas.microsoft.com/office/drawing/2014/main" id="{74C58E4B-53D4-4A56-89D5-C4078EC79A6E}"/>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2364053913"/>
      </p:ext>
    </p:extLst>
  </p:cSld>
  <p:clrMapOvr>
    <a:masterClrMapping/>
  </p:clrMapOvr>
  <p:transition spd="slow">
    <p:push dir="u"/>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標題 1"/>
          <p:cNvSpPr>
            <a:spLocks noGrp="1"/>
          </p:cNvSpPr>
          <p:nvPr>
            <p:ph type="title"/>
          </p:nvPr>
        </p:nvSpPr>
        <p:spPr>
          <a:xfrm>
            <a:off x="1200529" y="686958"/>
            <a:ext cx="6571343" cy="1049235"/>
          </a:xfrm>
        </p:spPr>
        <p:txBody>
          <a:bodyPr/>
          <a:lstStyle/>
          <a:p>
            <a:pPr eaLnBrk="1" hangingPunct="1">
              <a:defRPr/>
            </a:pPr>
            <a:r>
              <a:rPr lang="zh-TW" altLang="en-US" b="1" dirty="0">
                <a:solidFill>
                  <a:srgbClr val="FF0000"/>
                </a:solidFill>
                <a:latin typeface="微軟正黑體" pitchFamily="34" charset="-120"/>
                <a:ea typeface="微軟正黑體" pitchFamily="34" charset="-120"/>
              </a:rPr>
              <a:t>屏東區招收普通科學校介紹</a:t>
            </a:r>
          </a:p>
        </p:txBody>
      </p:sp>
      <p:grpSp>
        <p:nvGrpSpPr>
          <p:cNvPr id="134147" name="內容版面配置區 25"/>
          <p:cNvGrpSpPr>
            <a:grpSpLocks noGrp="1"/>
          </p:cNvGrpSpPr>
          <p:nvPr/>
        </p:nvGrpSpPr>
        <p:grpSpPr bwMode="auto">
          <a:xfrm>
            <a:off x="240498" y="1369681"/>
            <a:ext cx="8257901" cy="4847879"/>
            <a:chOff x="402051" y="1121579"/>
            <a:chExt cx="9702133" cy="5497183"/>
          </a:xfrm>
        </p:grpSpPr>
        <p:sp>
          <p:nvSpPr>
            <p:cNvPr id="134148" name="Oval 8"/>
            <p:cNvSpPr>
              <a:spLocks noChangeArrowheads="1"/>
            </p:cNvSpPr>
            <p:nvPr/>
          </p:nvSpPr>
          <p:spPr bwMode="gray">
            <a:xfrm>
              <a:off x="1214468" y="2006584"/>
              <a:ext cx="1141412" cy="1101725"/>
            </a:xfrm>
            <a:prstGeom prst="ellipse">
              <a:avLst/>
            </a:prstGeom>
            <a:gradFill rotWithShape="0">
              <a:gsLst>
                <a:gs pos="0">
                  <a:schemeClr val="bg2"/>
                </a:gs>
                <a:gs pos="100000">
                  <a:srgbClr val="92D05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來義</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高中</a:t>
              </a:r>
            </a:p>
          </p:txBody>
        </p:sp>
        <p:sp>
          <p:nvSpPr>
            <p:cNvPr id="28" name="Oval 5"/>
            <p:cNvSpPr>
              <a:spLocks noChangeArrowheads="1"/>
            </p:cNvSpPr>
            <p:nvPr/>
          </p:nvSpPr>
          <p:spPr bwMode="gray">
            <a:xfrm>
              <a:off x="402051" y="3080812"/>
              <a:ext cx="1143467" cy="1101585"/>
            </a:xfrm>
            <a:prstGeom prst="ellipse">
              <a:avLst/>
            </a:prstGeom>
            <a:gradFill rotWithShape="1">
              <a:gsLst>
                <a:gs pos="0">
                  <a:schemeClr val="accent1">
                    <a:lumMod val="20000"/>
                    <a:lumOff val="80000"/>
                  </a:schemeClr>
                </a:gs>
                <a:gs pos="100000">
                  <a:srgbClr val="0099CC"/>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潮州</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sp>
          <p:nvSpPr>
            <p:cNvPr id="30" name="Oval 9"/>
            <p:cNvSpPr>
              <a:spLocks noChangeArrowheads="1"/>
            </p:cNvSpPr>
            <p:nvPr/>
          </p:nvSpPr>
          <p:spPr bwMode="gray">
            <a:xfrm>
              <a:off x="622327" y="4268776"/>
              <a:ext cx="1079025" cy="1103320"/>
            </a:xfrm>
            <a:prstGeom prst="ellipse">
              <a:avLst/>
            </a:prstGeom>
            <a:gradFill rotWithShape="1">
              <a:gsLst>
                <a:gs pos="0">
                  <a:schemeClr val="bg1">
                    <a:lumMod val="95000"/>
                  </a:schemeClr>
                </a:gs>
                <a:gs pos="100000">
                  <a:schemeClr val="bg2">
                    <a:lumMod val="50000"/>
                  </a:schemeClr>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東港</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sp>
          <p:nvSpPr>
            <p:cNvPr id="134152" name="Oval 5"/>
            <p:cNvSpPr>
              <a:spLocks noChangeArrowheads="1"/>
            </p:cNvSpPr>
            <p:nvPr/>
          </p:nvSpPr>
          <p:spPr bwMode="gray">
            <a:xfrm>
              <a:off x="1458102" y="5213045"/>
              <a:ext cx="1143000" cy="1101725"/>
            </a:xfrm>
            <a:prstGeom prst="ellipse">
              <a:avLst/>
            </a:prstGeom>
            <a:gradFill rotWithShape="1">
              <a:gsLst>
                <a:gs pos="0">
                  <a:schemeClr val="bg1"/>
                </a:gs>
                <a:gs pos="100000">
                  <a:srgbClr val="00B05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陸興</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高中</a:t>
              </a:r>
            </a:p>
          </p:txBody>
        </p:sp>
        <p:sp>
          <p:nvSpPr>
            <p:cNvPr id="32" name="Oval 5"/>
            <p:cNvSpPr>
              <a:spLocks noChangeArrowheads="1"/>
            </p:cNvSpPr>
            <p:nvPr/>
          </p:nvSpPr>
          <p:spPr bwMode="gray">
            <a:xfrm>
              <a:off x="4246820" y="5517177"/>
              <a:ext cx="1143467" cy="1101585"/>
            </a:xfrm>
            <a:prstGeom prst="ellipse">
              <a:avLst/>
            </a:prstGeom>
            <a:gradFill rotWithShape="1">
              <a:gsLst>
                <a:gs pos="0">
                  <a:schemeClr val="bg1">
                    <a:lumMod val="95000"/>
                  </a:schemeClr>
                </a:gs>
                <a:gs pos="100000">
                  <a:srgbClr val="9933FF"/>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美和</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sp>
          <p:nvSpPr>
            <p:cNvPr id="33" name="Oval 5"/>
            <p:cNvSpPr>
              <a:spLocks noChangeArrowheads="1"/>
            </p:cNvSpPr>
            <p:nvPr/>
          </p:nvSpPr>
          <p:spPr bwMode="gray">
            <a:xfrm>
              <a:off x="6920985" y="4300302"/>
              <a:ext cx="1141815" cy="1101585"/>
            </a:xfrm>
            <a:prstGeom prst="ellipse">
              <a:avLst/>
            </a:prstGeom>
            <a:gradFill rotWithShape="1">
              <a:gsLst>
                <a:gs pos="0">
                  <a:schemeClr val="bg1">
                    <a:lumMod val="95000"/>
                  </a:schemeClr>
                </a:gs>
                <a:gs pos="100000">
                  <a:srgbClr val="FFC000"/>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枋寮</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grpSp>
          <p:nvGrpSpPr>
            <p:cNvPr id="134155" name="群組 1"/>
            <p:cNvGrpSpPr>
              <a:grpSpLocks/>
            </p:cNvGrpSpPr>
            <p:nvPr/>
          </p:nvGrpSpPr>
          <p:grpSpPr bwMode="auto">
            <a:xfrm>
              <a:off x="1570067" y="2030094"/>
              <a:ext cx="8149416" cy="3397956"/>
              <a:chOff x="1398992" y="2515103"/>
              <a:chExt cx="8148022" cy="3398077"/>
            </a:xfrm>
          </p:grpSpPr>
          <p:sp>
            <p:nvSpPr>
              <p:cNvPr id="134164" name="AutoShape 6"/>
              <p:cNvSpPr>
                <a:spLocks noChangeArrowheads="1"/>
              </p:cNvSpPr>
              <p:nvPr/>
            </p:nvSpPr>
            <p:spPr bwMode="gray">
              <a:xfrm rot="-9207706">
                <a:off x="2047621" y="3669885"/>
                <a:ext cx="1245521" cy="216332"/>
              </a:xfrm>
              <a:prstGeom prst="rightArrow">
                <a:avLst>
                  <a:gd name="adj1" fmla="val 35167"/>
                  <a:gd name="adj2" fmla="val 111018"/>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grpSp>
            <p:nvGrpSpPr>
              <p:cNvPr id="134166" name="Group 28"/>
              <p:cNvGrpSpPr>
                <a:grpSpLocks/>
              </p:cNvGrpSpPr>
              <p:nvPr/>
            </p:nvGrpSpPr>
            <p:grpSpPr bwMode="auto">
              <a:xfrm>
                <a:off x="3574119" y="3431790"/>
                <a:ext cx="1387420" cy="1684077"/>
                <a:chOff x="4166" y="1706"/>
                <a:chExt cx="1252" cy="1252"/>
              </a:xfrm>
            </p:grpSpPr>
            <p:sp>
              <p:nvSpPr>
                <p:cNvPr id="134182" name="Oval 29"/>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3" name="Oval 30"/>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4" name="Oval 31"/>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grpSp>
          <p:sp>
            <p:nvSpPr>
              <p:cNvPr id="134167" name="Text Box 33"/>
              <p:cNvSpPr txBox="1">
                <a:spLocks noChangeArrowheads="1"/>
              </p:cNvSpPr>
              <p:nvPr/>
            </p:nvSpPr>
            <p:spPr bwMode="gray">
              <a:xfrm>
                <a:off x="3590274" y="3706427"/>
                <a:ext cx="1312640" cy="117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kumimoji="1" lang="zh-TW" altLang="en-US" sz="3200" dirty="0">
                    <a:solidFill>
                      <a:srgbClr val="660066"/>
                    </a:solidFill>
                    <a:latin typeface="微軟正黑體" pitchFamily="34" charset="-120"/>
                    <a:ea typeface="微軟正黑體" pitchFamily="34" charset="-120"/>
                  </a:rPr>
                  <a:t>普通科</a:t>
                </a:r>
                <a:endParaRPr kumimoji="1" lang="en-US" altLang="zh-TW" sz="3200" dirty="0">
                  <a:solidFill>
                    <a:srgbClr val="660066"/>
                  </a:solidFill>
                  <a:latin typeface="微軟正黑體" pitchFamily="34" charset="-120"/>
                  <a:ea typeface="微軟正黑體" pitchFamily="34" charset="-120"/>
                </a:endParaRPr>
              </a:p>
            </p:txBody>
          </p:sp>
          <p:sp>
            <p:nvSpPr>
              <p:cNvPr id="134168" name="AutoShape 6"/>
              <p:cNvSpPr>
                <a:spLocks noChangeArrowheads="1"/>
              </p:cNvSpPr>
              <p:nvPr/>
            </p:nvSpPr>
            <p:spPr bwMode="gray">
              <a:xfrm rot="10800000">
                <a:off x="1398992" y="4042637"/>
                <a:ext cx="1739602" cy="261946"/>
              </a:xfrm>
              <a:prstGeom prst="rightArrow">
                <a:avLst>
                  <a:gd name="adj1" fmla="val 35167"/>
                  <a:gd name="adj2" fmla="val 11102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0" name="AutoShape 6"/>
              <p:cNvSpPr>
                <a:spLocks noChangeArrowheads="1"/>
              </p:cNvSpPr>
              <p:nvPr/>
            </p:nvSpPr>
            <p:spPr bwMode="gray">
              <a:xfrm rot="9607885">
                <a:off x="1576490" y="4620901"/>
                <a:ext cx="1893350" cy="236052"/>
              </a:xfrm>
              <a:prstGeom prst="rightArrow">
                <a:avLst>
                  <a:gd name="adj1" fmla="val 35167"/>
                  <a:gd name="adj2" fmla="val 111027"/>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1" name="AutoShape 6"/>
              <p:cNvSpPr>
                <a:spLocks noChangeArrowheads="1"/>
              </p:cNvSpPr>
              <p:nvPr/>
            </p:nvSpPr>
            <p:spPr bwMode="gray">
              <a:xfrm rot="8650290">
                <a:off x="2244030" y="5148468"/>
                <a:ext cx="1471270" cy="281512"/>
              </a:xfrm>
              <a:prstGeom prst="rightArrow">
                <a:avLst>
                  <a:gd name="adj1" fmla="val 35167"/>
                  <a:gd name="adj2" fmla="val 111035"/>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2" name="AutoShape 6"/>
              <p:cNvSpPr>
                <a:spLocks noChangeArrowheads="1"/>
              </p:cNvSpPr>
              <p:nvPr/>
            </p:nvSpPr>
            <p:spPr bwMode="gray">
              <a:xfrm rot="4747808">
                <a:off x="4206873" y="5409860"/>
                <a:ext cx="694771" cy="311870"/>
              </a:xfrm>
              <a:prstGeom prst="rightArrow">
                <a:avLst>
                  <a:gd name="adj1" fmla="val 35167"/>
                  <a:gd name="adj2" fmla="val 111032"/>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3" name="AutoShape 6"/>
              <p:cNvSpPr>
                <a:spLocks noChangeArrowheads="1"/>
              </p:cNvSpPr>
              <p:nvPr/>
            </p:nvSpPr>
            <p:spPr bwMode="gray">
              <a:xfrm rot="3102181">
                <a:off x="4927547" y="5182255"/>
                <a:ext cx="751555" cy="292804"/>
              </a:xfrm>
              <a:prstGeom prst="rightArrow">
                <a:avLst>
                  <a:gd name="adj1" fmla="val 35167"/>
                  <a:gd name="adj2" fmla="val 111026"/>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5" name="AutoShape 6"/>
              <p:cNvSpPr>
                <a:spLocks noChangeArrowheads="1"/>
              </p:cNvSpPr>
              <p:nvPr/>
            </p:nvSpPr>
            <p:spPr bwMode="gray">
              <a:xfrm rot="2016891">
                <a:off x="5257265" y="4647714"/>
                <a:ext cx="1503490" cy="320946"/>
              </a:xfrm>
              <a:prstGeom prst="rightArrow">
                <a:avLst>
                  <a:gd name="adj1" fmla="val 35167"/>
                  <a:gd name="adj2" fmla="val 111029"/>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6" name="AutoShape 6"/>
              <p:cNvSpPr>
                <a:spLocks noChangeArrowheads="1"/>
              </p:cNvSpPr>
              <p:nvPr/>
            </p:nvSpPr>
            <p:spPr bwMode="gray">
              <a:xfrm>
                <a:off x="5314685" y="3917221"/>
                <a:ext cx="1806511" cy="315429"/>
              </a:xfrm>
              <a:prstGeom prst="rightArrow">
                <a:avLst>
                  <a:gd name="adj1" fmla="val 35167"/>
                  <a:gd name="adj2" fmla="val 111035"/>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7" name="AutoShape 6"/>
              <p:cNvSpPr>
                <a:spLocks noChangeArrowheads="1"/>
              </p:cNvSpPr>
              <p:nvPr/>
            </p:nvSpPr>
            <p:spPr bwMode="gray">
              <a:xfrm rot="5217470">
                <a:off x="8829949" y="2857208"/>
                <a:ext cx="1059170" cy="374960"/>
              </a:xfrm>
              <a:prstGeom prst="rightArrow">
                <a:avLst>
                  <a:gd name="adj1" fmla="val 33015"/>
                  <a:gd name="adj2" fmla="val 111027"/>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8" name="AutoShape 6"/>
              <p:cNvSpPr>
                <a:spLocks noChangeArrowheads="1"/>
              </p:cNvSpPr>
              <p:nvPr/>
            </p:nvSpPr>
            <p:spPr bwMode="gray">
              <a:xfrm rot="19497802">
                <a:off x="4835881" y="3170299"/>
                <a:ext cx="1011064" cy="301637"/>
              </a:xfrm>
              <a:prstGeom prst="rightArrow">
                <a:avLst>
                  <a:gd name="adj1" fmla="val 35167"/>
                  <a:gd name="adj2" fmla="val 11103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0" name="AutoShape 6"/>
              <p:cNvSpPr>
                <a:spLocks noChangeArrowheads="1"/>
              </p:cNvSpPr>
              <p:nvPr/>
            </p:nvSpPr>
            <p:spPr bwMode="gray">
              <a:xfrm rot="16200000">
                <a:off x="3977519" y="2829292"/>
                <a:ext cx="563583" cy="385696"/>
              </a:xfrm>
              <a:prstGeom prst="rightArrow">
                <a:avLst>
                  <a:gd name="adj1" fmla="val 35167"/>
                  <a:gd name="adj2" fmla="val 111031"/>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1" name="AutoShape 6"/>
              <p:cNvSpPr>
                <a:spLocks noChangeArrowheads="1"/>
              </p:cNvSpPr>
              <p:nvPr/>
            </p:nvSpPr>
            <p:spPr bwMode="gray">
              <a:xfrm rot="-7860206">
                <a:off x="2945678" y="3086171"/>
                <a:ext cx="650898" cy="350778"/>
              </a:xfrm>
              <a:prstGeom prst="rightArrow">
                <a:avLst>
                  <a:gd name="adj1" fmla="val 35167"/>
                  <a:gd name="adj2" fmla="val 111026"/>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grpSp>
        <p:sp>
          <p:nvSpPr>
            <p:cNvPr id="36" name="Oval 9"/>
            <p:cNvSpPr>
              <a:spLocks noChangeArrowheads="1"/>
            </p:cNvSpPr>
            <p:nvPr/>
          </p:nvSpPr>
          <p:spPr bwMode="gray">
            <a:xfrm>
              <a:off x="5641112" y="1370063"/>
              <a:ext cx="1080676" cy="1103319"/>
            </a:xfrm>
            <a:prstGeom prst="ellipse">
              <a:avLst/>
            </a:prstGeom>
            <a:gradFill rotWithShape="1">
              <a:gsLst>
                <a:gs pos="0">
                  <a:schemeClr val="bg1">
                    <a:lumMod val="95000"/>
                  </a:schemeClr>
                </a:gs>
                <a:gs pos="100000">
                  <a:srgbClr val="C00000"/>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大同</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sp>
          <p:nvSpPr>
            <p:cNvPr id="134158" name="Oval 7"/>
            <p:cNvSpPr>
              <a:spLocks noChangeArrowheads="1"/>
            </p:cNvSpPr>
            <p:nvPr/>
          </p:nvSpPr>
          <p:spPr bwMode="gray">
            <a:xfrm>
              <a:off x="8962772" y="3170797"/>
              <a:ext cx="1141412" cy="1101726"/>
            </a:xfrm>
            <a:prstGeom prst="ellipse">
              <a:avLst/>
            </a:prstGeom>
            <a:gradFill rotWithShape="1">
              <a:gsLst>
                <a:gs pos="0">
                  <a:schemeClr val="bg1"/>
                </a:gs>
                <a:gs pos="100000">
                  <a:srgbClr val="3399FF"/>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屏北</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高中</a:t>
              </a:r>
            </a:p>
          </p:txBody>
        </p:sp>
        <p:sp>
          <p:nvSpPr>
            <p:cNvPr id="38" name="Oval 9"/>
            <p:cNvSpPr>
              <a:spLocks noChangeArrowheads="1"/>
            </p:cNvSpPr>
            <p:nvPr/>
          </p:nvSpPr>
          <p:spPr bwMode="gray">
            <a:xfrm>
              <a:off x="7337097" y="3106696"/>
              <a:ext cx="1079023" cy="1103320"/>
            </a:xfrm>
            <a:prstGeom prst="ellipse">
              <a:avLst/>
            </a:prstGeom>
            <a:gradFill rotWithShape="1">
              <a:gsLst>
                <a:gs pos="0">
                  <a:schemeClr val="bg1">
                    <a:lumMod val="95000"/>
                  </a:schemeClr>
                </a:gs>
                <a:gs pos="100000">
                  <a:srgbClr val="00B050"/>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屏東</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sp>
          <p:nvSpPr>
            <p:cNvPr id="134160" name="Oval 9"/>
            <p:cNvSpPr>
              <a:spLocks noChangeArrowheads="1"/>
            </p:cNvSpPr>
            <p:nvPr/>
          </p:nvSpPr>
          <p:spPr bwMode="gray">
            <a:xfrm>
              <a:off x="5669532" y="5098630"/>
              <a:ext cx="1079500" cy="1103313"/>
            </a:xfrm>
            <a:prstGeom prst="ellipse">
              <a:avLst/>
            </a:prstGeom>
            <a:gradFill rotWithShape="1">
              <a:gsLst>
                <a:gs pos="0">
                  <a:schemeClr val="bg1"/>
                </a:gs>
                <a:gs pos="100000">
                  <a:srgbClr val="C0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恆春</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工商</a:t>
              </a:r>
            </a:p>
          </p:txBody>
        </p:sp>
        <p:sp>
          <p:nvSpPr>
            <p:cNvPr id="40" name="Oval 9"/>
            <p:cNvSpPr>
              <a:spLocks noChangeArrowheads="1"/>
            </p:cNvSpPr>
            <p:nvPr/>
          </p:nvSpPr>
          <p:spPr bwMode="gray">
            <a:xfrm>
              <a:off x="6998827" y="1825666"/>
              <a:ext cx="1079023" cy="1103319"/>
            </a:xfrm>
            <a:prstGeom prst="ellipse">
              <a:avLst/>
            </a:prstGeom>
            <a:gradFill rotWithShape="1">
              <a:gsLst>
                <a:gs pos="0">
                  <a:schemeClr val="bg1">
                    <a:lumMod val="95000"/>
                  </a:schemeClr>
                </a:gs>
                <a:gs pos="100000">
                  <a:schemeClr val="tx2">
                    <a:lumMod val="60000"/>
                    <a:lumOff val="40000"/>
                  </a:schemeClr>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民生</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家商</a:t>
              </a:r>
            </a:p>
          </p:txBody>
        </p:sp>
        <p:sp>
          <p:nvSpPr>
            <p:cNvPr id="41" name="Oval 6"/>
            <p:cNvSpPr>
              <a:spLocks noChangeArrowheads="1"/>
            </p:cNvSpPr>
            <p:nvPr/>
          </p:nvSpPr>
          <p:spPr bwMode="gray">
            <a:xfrm>
              <a:off x="3895993" y="1121579"/>
              <a:ext cx="1140163" cy="1101585"/>
            </a:xfrm>
            <a:prstGeom prst="ellipse">
              <a:avLst/>
            </a:prstGeom>
            <a:gradFill rotWithShape="1">
              <a:gsLst>
                <a:gs pos="0">
                  <a:schemeClr val="bg1">
                    <a:lumMod val="95000"/>
                  </a:schemeClr>
                </a:gs>
                <a:gs pos="100000">
                  <a:schemeClr val="accent6"/>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屏東</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女中</a:t>
              </a:r>
            </a:p>
          </p:txBody>
        </p:sp>
        <p:sp>
          <p:nvSpPr>
            <p:cNvPr id="42" name="Oval 6"/>
            <p:cNvSpPr>
              <a:spLocks noChangeArrowheads="1"/>
            </p:cNvSpPr>
            <p:nvPr/>
          </p:nvSpPr>
          <p:spPr bwMode="gray">
            <a:xfrm>
              <a:off x="2484653" y="1287737"/>
              <a:ext cx="1141815" cy="1101583"/>
            </a:xfrm>
            <a:prstGeom prst="ellipse">
              <a:avLst/>
            </a:prstGeom>
            <a:gradFill rotWithShape="1">
              <a:gsLst>
                <a:gs pos="0">
                  <a:schemeClr val="bg1">
                    <a:lumMod val="95000"/>
                  </a:schemeClr>
                </a:gs>
                <a:gs pos="100000">
                  <a:srgbClr val="D60093"/>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屏榮</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grpSp>
      <p:sp>
        <p:nvSpPr>
          <p:cNvPr id="43" name="Oval 31"/>
          <p:cNvSpPr>
            <a:spLocks noChangeArrowheads="1"/>
          </p:cNvSpPr>
          <p:nvPr/>
        </p:nvSpPr>
        <p:spPr bwMode="gray">
          <a:xfrm>
            <a:off x="7538368" y="692961"/>
            <a:ext cx="1096192" cy="1353441"/>
          </a:xfrm>
          <a:prstGeom prst="ellipse">
            <a:avLst/>
          </a:prstGeom>
          <a:solidFill>
            <a:srgbClr val="FF7C80"/>
          </a:solidFill>
          <a:ln>
            <a:noFill/>
          </a:ln>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44" name="AutoShape 6"/>
          <p:cNvSpPr>
            <a:spLocks noChangeArrowheads="1"/>
          </p:cNvSpPr>
          <p:nvPr/>
        </p:nvSpPr>
        <p:spPr bwMode="gray">
          <a:xfrm rot="20257189">
            <a:off x="4560732" y="3033031"/>
            <a:ext cx="1271279" cy="308809"/>
          </a:xfrm>
          <a:prstGeom prst="rightArrow">
            <a:avLst>
              <a:gd name="adj1" fmla="val 35167"/>
              <a:gd name="adj2" fmla="val 11103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47" name="Text Box 33"/>
          <p:cNvSpPr txBox="1">
            <a:spLocks noChangeArrowheads="1"/>
          </p:cNvSpPr>
          <p:nvPr/>
        </p:nvSpPr>
        <p:spPr bwMode="gray">
          <a:xfrm>
            <a:off x="7542366" y="881562"/>
            <a:ext cx="111743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kumimoji="1" lang="zh-TW" altLang="en-US" sz="3200" dirty="0">
                <a:solidFill>
                  <a:srgbClr val="660066"/>
                </a:solidFill>
                <a:latin typeface="微軟正黑體" pitchFamily="34" charset="-120"/>
                <a:ea typeface="微軟正黑體" pitchFamily="34" charset="-120"/>
              </a:rPr>
              <a:t>綜合高中</a:t>
            </a:r>
            <a:endParaRPr kumimoji="1" lang="en-US" altLang="zh-TW" sz="3200" dirty="0">
              <a:solidFill>
                <a:srgbClr val="660066"/>
              </a:solidFill>
              <a:latin typeface="微軟正黑體" pitchFamily="34" charset="-120"/>
              <a:ea typeface="微軟正黑體" pitchFamily="34" charset="-120"/>
            </a:endParaRPr>
          </a:p>
        </p:txBody>
      </p:sp>
      <p:sp>
        <p:nvSpPr>
          <p:cNvPr id="39" name="Oval 5"/>
          <p:cNvSpPr>
            <a:spLocks noChangeArrowheads="1"/>
          </p:cNvSpPr>
          <p:nvPr/>
        </p:nvSpPr>
        <p:spPr bwMode="gray">
          <a:xfrm>
            <a:off x="2308752" y="5188394"/>
            <a:ext cx="973254" cy="971470"/>
          </a:xfrm>
          <a:prstGeom prst="ellipse">
            <a:avLst/>
          </a:prstGeom>
          <a:solidFill>
            <a:srgbClr val="FFCC99"/>
          </a:soli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崇華</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sp>
        <p:nvSpPr>
          <p:cNvPr id="45" name="AutoShape 6"/>
          <p:cNvSpPr>
            <a:spLocks noChangeArrowheads="1"/>
          </p:cNvSpPr>
          <p:nvPr/>
        </p:nvSpPr>
        <p:spPr bwMode="gray">
          <a:xfrm rot="6915450">
            <a:off x="2771758" y="4708833"/>
            <a:ext cx="867320" cy="244028"/>
          </a:xfrm>
          <a:prstGeom prst="rightArrow">
            <a:avLst>
              <a:gd name="adj1" fmla="val 35167"/>
              <a:gd name="adj2" fmla="val 111035"/>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Tree>
    <p:extLst>
      <p:ext uri="{BB962C8B-B14F-4D97-AF65-F5344CB8AC3E}">
        <p14:creationId xmlns:p14="http://schemas.microsoft.com/office/powerpoint/2010/main" val="30780661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標題 1"/>
          <p:cNvSpPr>
            <a:spLocks noGrp="1"/>
          </p:cNvSpPr>
          <p:nvPr>
            <p:ph type="title"/>
          </p:nvPr>
        </p:nvSpPr>
        <p:spPr>
          <a:xfrm>
            <a:off x="1200529" y="686958"/>
            <a:ext cx="6571343" cy="1049235"/>
          </a:xfrm>
        </p:spPr>
        <p:txBody>
          <a:bodyPr/>
          <a:lstStyle/>
          <a:p>
            <a:pPr eaLnBrk="1" hangingPunct="1">
              <a:defRPr/>
            </a:pPr>
            <a:r>
              <a:rPr lang="zh-TW" altLang="en-US" b="1" dirty="0">
                <a:solidFill>
                  <a:srgbClr val="FF0000"/>
                </a:solidFill>
                <a:latin typeface="微軟正黑體" pitchFamily="34" charset="-120"/>
                <a:ea typeface="微軟正黑體" pitchFamily="34" charset="-120"/>
              </a:rPr>
              <a:t>屏東區技術型學校介紹</a:t>
            </a:r>
          </a:p>
        </p:txBody>
      </p:sp>
      <p:sp>
        <p:nvSpPr>
          <p:cNvPr id="134148" name="Oval 8"/>
          <p:cNvSpPr>
            <a:spLocks noChangeArrowheads="1"/>
          </p:cNvSpPr>
          <p:nvPr/>
        </p:nvSpPr>
        <p:spPr bwMode="gray">
          <a:xfrm>
            <a:off x="1869406" y="1881734"/>
            <a:ext cx="971505" cy="971594"/>
          </a:xfrm>
          <a:prstGeom prst="ellipse">
            <a:avLst/>
          </a:prstGeom>
          <a:gradFill rotWithShape="0">
            <a:gsLst>
              <a:gs pos="0">
                <a:schemeClr val="bg2"/>
              </a:gs>
              <a:gs pos="100000">
                <a:srgbClr val="92D05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佳冬</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高農</a:t>
            </a:r>
          </a:p>
        </p:txBody>
      </p:sp>
      <p:sp>
        <p:nvSpPr>
          <p:cNvPr id="28" name="Oval 5"/>
          <p:cNvSpPr>
            <a:spLocks noChangeArrowheads="1"/>
          </p:cNvSpPr>
          <p:nvPr/>
        </p:nvSpPr>
        <p:spPr bwMode="gray">
          <a:xfrm>
            <a:off x="690021" y="2765312"/>
            <a:ext cx="973254" cy="971470"/>
          </a:xfrm>
          <a:prstGeom prst="ellipse">
            <a:avLst/>
          </a:prstGeom>
          <a:gradFill rotWithShape="1">
            <a:gsLst>
              <a:gs pos="0">
                <a:schemeClr val="accent1">
                  <a:lumMod val="20000"/>
                  <a:lumOff val="80000"/>
                </a:schemeClr>
              </a:gs>
              <a:gs pos="100000">
                <a:srgbClr val="0099CC"/>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東港</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海事</a:t>
            </a:r>
          </a:p>
        </p:txBody>
      </p:sp>
      <p:sp>
        <p:nvSpPr>
          <p:cNvPr id="134164" name="AutoShape 6"/>
          <p:cNvSpPr>
            <a:spLocks noChangeArrowheads="1"/>
          </p:cNvSpPr>
          <p:nvPr/>
        </p:nvSpPr>
        <p:spPr bwMode="gray">
          <a:xfrm rot="11469197">
            <a:off x="1799355" y="3419199"/>
            <a:ext cx="1060298" cy="190773"/>
          </a:xfrm>
          <a:prstGeom prst="rightArrow">
            <a:avLst>
              <a:gd name="adj1" fmla="val 35167"/>
              <a:gd name="adj2" fmla="val 111018"/>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grpSp>
        <p:nvGrpSpPr>
          <p:cNvPr id="134166" name="Group 28"/>
          <p:cNvGrpSpPr>
            <a:grpSpLocks/>
          </p:cNvGrpSpPr>
          <p:nvPr/>
        </p:nvGrpSpPr>
        <p:grpSpPr bwMode="auto">
          <a:xfrm>
            <a:off x="3098846" y="3209234"/>
            <a:ext cx="1181095" cy="1485108"/>
            <a:chOff x="4166" y="1706"/>
            <a:chExt cx="1252" cy="1252"/>
          </a:xfrm>
        </p:grpSpPr>
        <p:sp>
          <p:nvSpPr>
            <p:cNvPr id="134182" name="Oval 29"/>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3" name="Oval 30"/>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4" name="Oval 31"/>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grpSp>
      <p:sp>
        <p:nvSpPr>
          <p:cNvPr id="134167" name="Text Box 33"/>
          <p:cNvSpPr txBox="1">
            <a:spLocks noChangeArrowheads="1"/>
          </p:cNvSpPr>
          <p:nvPr/>
        </p:nvSpPr>
        <p:spPr bwMode="gray">
          <a:xfrm>
            <a:off x="3112598" y="3451424"/>
            <a:ext cx="111743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kumimoji="1" lang="zh-TW" altLang="en-US" sz="3200" dirty="0">
                <a:solidFill>
                  <a:srgbClr val="660066"/>
                </a:solidFill>
                <a:latin typeface="微軟正黑體" pitchFamily="34" charset="-120"/>
                <a:ea typeface="微軟正黑體" pitchFamily="34" charset="-120"/>
              </a:rPr>
              <a:t>技術型</a:t>
            </a:r>
            <a:endParaRPr kumimoji="1" lang="en-US" altLang="zh-TW" sz="3200" dirty="0">
              <a:solidFill>
                <a:srgbClr val="660066"/>
              </a:solidFill>
              <a:latin typeface="微軟正黑體" pitchFamily="34" charset="-120"/>
              <a:ea typeface="微軟正黑體" pitchFamily="34" charset="-120"/>
            </a:endParaRPr>
          </a:p>
        </p:txBody>
      </p:sp>
      <p:sp>
        <p:nvSpPr>
          <p:cNvPr id="134168" name="AutoShape 6"/>
          <p:cNvSpPr>
            <a:spLocks noChangeArrowheads="1"/>
          </p:cNvSpPr>
          <p:nvPr/>
        </p:nvSpPr>
        <p:spPr bwMode="gray">
          <a:xfrm rot="9305461">
            <a:off x="1753705" y="4154049"/>
            <a:ext cx="1213875" cy="268692"/>
          </a:xfrm>
          <a:prstGeom prst="rightArrow">
            <a:avLst>
              <a:gd name="adj1" fmla="val 35167"/>
              <a:gd name="adj2" fmla="val 11102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6" name="AutoShape 6"/>
          <p:cNvSpPr>
            <a:spLocks noChangeArrowheads="1"/>
          </p:cNvSpPr>
          <p:nvPr/>
        </p:nvSpPr>
        <p:spPr bwMode="gray">
          <a:xfrm rot="1172635">
            <a:off x="4441529" y="4060706"/>
            <a:ext cx="1537862" cy="278162"/>
          </a:xfrm>
          <a:prstGeom prst="rightArrow">
            <a:avLst>
              <a:gd name="adj1" fmla="val 35167"/>
              <a:gd name="adj2" fmla="val 111035"/>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7" name="AutoShape 6"/>
          <p:cNvSpPr>
            <a:spLocks noChangeArrowheads="1"/>
          </p:cNvSpPr>
          <p:nvPr/>
        </p:nvSpPr>
        <p:spPr bwMode="gray">
          <a:xfrm rot="5217470">
            <a:off x="7556887" y="2708267"/>
            <a:ext cx="934032" cy="319199"/>
          </a:xfrm>
          <a:prstGeom prst="rightArrow">
            <a:avLst>
              <a:gd name="adj1" fmla="val 33015"/>
              <a:gd name="adj2" fmla="val 111027"/>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8" name="AutoShape 6"/>
          <p:cNvSpPr>
            <a:spLocks noChangeArrowheads="1"/>
          </p:cNvSpPr>
          <p:nvPr/>
        </p:nvSpPr>
        <p:spPr bwMode="gray">
          <a:xfrm rot="19134407">
            <a:off x="4030884" y="2847916"/>
            <a:ext cx="860707" cy="265999"/>
          </a:xfrm>
          <a:prstGeom prst="rightArrow">
            <a:avLst>
              <a:gd name="adj1" fmla="val 35167"/>
              <a:gd name="adj2" fmla="val 11103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0" name="AutoShape 6"/>
          <p:cNvSpPr>
            <a:spLocks noChangeArrowheads="1"/>
          </p:cNvSpPr>
          <p:nvPr/>
        </p:nvSpPr>
        <p:spPr bwMode="gray">
          <a:xfrm rot="16200000">
            <a:off x="3433643" y="2683814"/>
            <a:ext cx="496997" cy="328339"/>
          </a:xfrm>
          <a:prstGeom prst="rightArrow">
            <a:avLst>
              <a:gd name="adj1" fmla="val 35167"/>
              <a:gd name="adj2" fmla="val 111031"/>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1" name="AutoShape 6"/>
          <p:cNvSpPr>
            <a:spLocks noChangeArrowheads="1"/>
          </p:cNvSpPr>
          <p:nvPr/>
        </p:nvSpPr>
        <p:spPr bwMode="gray">
          <a:xfrm rot="13739794">
            <a:off x="2553914" y="2909810"/>
            <a:ext cx="573996" cy="298613"/>
          </a:xfrm>
          <a:prstGeom prst="rightArrow">
            <a:avLst>
              <a:gd name="adj1" fmla="val 35167"/>
              <a:gd name="adj2" fmla="val 111026"/>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36" name="Oval 9"/>
          <p:cNvSpPr>
            <a:spLocks noChangeArrowheads="1"/>
          </p:cNvSpPr>
          <p:nvPr/>
        </p:nvSpPr>
        <p:spPr bwMode="gray">
          <a:xfrm>
            <a:off x="4712226" y="1818780"/>
            <a:ext cx="919810" cy="973000"/>
          </a:xfrm>
          <a:prstGeom prst="ellipse">
            <a:avLst/>
          </a:prstGeom>
          <a:gradFill rotWithShape="1">
            <a:gsLst>
              <a:gs pos="0">
                <a:schemeClr val="bg1">
                  <a:lumMod val="95000"/>
                </a:schemeClr>
              </a:gs>
              <a:gs pos="100000">
                <a:srgbClr val="C00000"/>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屏東</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高工</a:t>
            </a:r>
          </a:p>
        </p:txBody>
      </p:sp>
      <p:sp>
        <p:nvSpPr>
          <p:cNvPr id="134158" name="Oval 7"/>
          <p:cNvSpPr>
            <a:spLocks noChangeArrowheads="1"/>
          </p:cNvSpPr>
          <p:nvPr/>
        </p:nvSpPr>
        <p:spPr bwMode="gray">
          <a:xfrm>
            <a:off x="7539433" y="3406819"/>
            <a:ext cx="971505" cy="971595"/>
          </a:xfrm>
          <a:prstGeom prst="ellipse">
            <a:avLst/>
          </a:prstGeom>
          <a:gradFill rotWithShape="1">
            <a:gsLst>
              <a:gs pos="0">
                <a:schemeClr val="bg1"/>
              </a:gs>
              <a:gs pos="100000">
                <a:srgbClr val="3399FF"/>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屏北</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高中</a:t>
            </a:r>
          </a:p>
        </p:txBody>
      </p:sp>
      <p:sp>
        <p:nvSpPr>
          <p:cNvPr id="134160" name="Oval 9"/>
          <p:cNvSpPr>
            <a:spLocks noChangeArrowheads="1"/>
          </p:cNvSpPr>
          <p:nvPr/>
        </p:nvSpPr>
        <p:spPr bwMode="gray">
          <a:xfrm>
            <a:off x="773528" y="4207845"/>
            <a:ext cx="918809" cy="972994"/>
          </a:xfrm>
          <a:prstGeom prst="ellipse">
            <a:avLst/>
          </a:prstGeom>
          <a:gradFill rotWithShape="1">
            <a:gsLst>
              <a:gs pos="0">
                <a:schemeClr val="bg1"/>
              </a:gs>
              <a:gs pos="100000">
                <a:srgbClr val="C0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恆春</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工商</a:t>
            </a:r>
          </a:p>
        </p:txBody>
      </p:sp>
      <p:sp>
        <p:nvSpPr>
          <p:cNvPr id="40" name="Oval 9"/>
          <p:cNvSpPr>
            <a:spLocks noChangeArrowheads="1"/>
          </p:cNvSpPr>
          <p:nvPr/>
        </p:nvSpPr>
        <p:spPr bwMode="gray">
          <a:xfrm>
            <a:off x="6006466" y="2541585"/>
            <a:ext cx="918403" cy="973000"/>
          </a:xfrm>
          <a:prstGeom prst="ellipse">
            <a:avLst/>
          </a:prstGeom>
          <a:gradFill rotWithShape="1">
            <a:gsLst>
              <a:gs pos="0">
                <a:schemeClr val="bg1">
                  <a:lumMod val="95000"/>
                </a:schemeClr>
              </a:gs>
              <a:gs pos="100000">
                <a:schemeClr val="tx2">
                  <a:lumMod val="60000"/>
                  <a:lumOff val="40000"/>
                </a:schemeClr>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民生</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家商</a:t>
            </a:r>
          </a:p>
        </p:txBody>
      </p:sp>
      <p:sp>
        <p:nvSpPr>
          <p:cNvPr id="41" name="Oval 6"/>
          <p:cNvSpPr>
            <a:spLocks noChangeArrowheads="1"/>
          </p:cNvSpPr>
          <p:nvPr/>
        </p:nvSpPr>
        <p:spPr bwMode="gray">
          <a:xfrm>
            <a:off x="3226880" y="1599646"/>
            <a:ext cx="970442" cy="971470"/>
          </a:xfrm>
          <a:prstGeom prst="ellipse">
            <a:avLst/>
          </a:prstGeom>
          <a:gradFill rotWithShape="1">
            <a:gsLst>
              <a:gs pos="0">
                <a:schemeClr val="bg1">
                  <a:lumMod val="95000"/>
                </a:schemeClr>
              </a:gs>
              <a:gs pos="100000">
                <a:schemeClr val="accent6"/>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內埔</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農工</a:t>
            </a:r>
          </a:p>
        </p:txBody>
      </p:sp>
      <p:sp>
        <p:nvSpPr>
          <p:cNvPr id="42" name="Oval 6"/>
          <p:cNvSpPr>
            <a:spLocks noChangeArrowheads="1"/>
          </p:cNvSpPr>
          <p:nvPr/>
        </p:nvSpPr>
        <p:spPr bwMode="gray">
          <a:xfrm>
            <a:off x="6145854" y="3964040"/>
            <a:ext cx="971848" cy="971469"/>
          </a:xfrm>
          <a:prstGeom prst="ellipse">
            <a:avLst/>
          </a:prstGeom>
          <a:gradFill rotWithShape="1">
            <a:gsLst>
              <a:gs pos="0">
                <a:schemeClr val="bg1">
                  <a:lumMod val="95000"/>
                </a:schemeClr>
              </a:gs>
              <a:gs pos="100000">
                <a:srgbClr val="D60093"/>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屏榮</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sp>
        <p:nvSpPr>
          <p:cNvPr id="43" name="Oval 31"/>
          <p:cNvSpPr>
            <a:spLocks noChangeArrowheads="1"/>
          </p:cNvSpPr>
          <p:nvPr/>
        </p:nvSpPr>
        <p:spPr bwMode="gray">
          <a:xfrm>
            <a:off x="7391625" y="922925"/>
            <a:ext cx="1096192" cy="1353441"/>
          </a:xfrm>
          <a:prstGeom prst="ellipse">
            <a:avLst/>
          </a:prstGeom>
          <a:solidFill>
            <a:srgbClr val="FF7C80"/>
          </a:solidFill>
          <a:ln>
            <a:noFill/>
          </a:ln>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44" name="AutoShape 6"/>
          <p:cNvSpPr>
            <a:spLocks noChangeArrowheads="1"/>
          </p:cNvSpPr>
          <p:nvPr/>
        </p:nvSpPr>
        <p:spPr bwMode="gray">
          <a:xfrm rot="21076434">
            <a:off x="4567713" y="3170733"/>
            <a:ext cx="1191189" cy="257170"/>
          </a:xfrm>
          <a:prstGeom prst="rightArrow">
            <a:avLst>
              <a:gd name="adj1" fmla="val 35167"/>
              <a:gd name="adj2" fmla="val 11103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47" name="Text Box 33"/>
          <p:cNvSpPr txBox="1">
            <a:spLocks noChangeArrowheads="1"/>
          </p:cNvSpPr>
          <p:nvPr/>
        </p:nvSpPr>
        <p:spPr bwMode="gray">
          <a:xfrm>
            <a:off x="7420654" y="1044044"/>
            <a:ext cx="111743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kumimoji="1" lang="zh-TW" altLang="en-US" sz="3200" dirty="0">
                <a:solidFill>
                  <a:srgbClr val="660066"/>
                </a:solidFill>
                <a:latin typeface="微軟正黑體" pitchFamily="34" charset="-120"/>
                <a:ea typeface="微軟正黑體" pitchFamily="34" charset="-120"/>
              </a:rPr>
              <a:t>綜合高中</a:t>
            </a:r>
            <a:endParaRPr kumimoji="1" lang="en-US" altLang="zh-TW" sz="3200" dirty="0">
              <a:solidFill>
                <a:srgbClr val="660066"/>
              </a:solidFill>
              <a:latin typeface="微軟正黑體" pitchFamily="34" charset="-120"/>
              <a:ea typeface="微軟正黑體" pitchFamily="34" charset="-120"/>
            </a:endParaRPr>
          </a:p>
        </p:txBody>
      </p:sp>
    </p:spTree>
    <p:extLst>
      <p:ext uri="{BB962C8B-B14F-4D97-AF65-F5344CB8AC3E}">
        <p14:creationId xmlns:p14="http://schemas.microsoft.com/office/powerpoint/2010/main" val="879267925"/>
      </p:ext>
    </p:extLst>
  </p:cSld>
  <p:clrMapOvr>
    <a:masterClrMapping/>
  </p:clrMapOvr>
  <p:timing>
    <p:tnLst>
      <p:par>
        <p:cTn id="1" dur="indefinite" restart="never" nodeType="tmRoot"/>
      </p:par>
    </p:tnLst>
  </p:timing>
</p:sld>
</file>

<file path=ppt/theme/theme1.xml><?xml version="1.0" encoding="utf-8"?>
<a:theme xmlns:a="http://schemas.openxmlformats.org/drawingml/2006/main" name="1_238TGp_spraut_light _v2">
  <a:themeElements>
    <a:clrScheme name="235TGp_report_light 2">
      <a:dk1>
        <a:srgbClr val="30311D"/>
      </a:dk1>
      <a:lt1>
        <a:srgbClr val="FFFFFF"/>
      </a:lt1>
      <a:dk2>
        <a:srgbClr val="FF6600"/>
      </a:dk2>
      <a:lt2>
        <a:srgbClr val="C0C0C0"/>
      </a:lt2>
      <a:accent1>
        <a:srgbClr val="3FB564"/>
      </a:accent1>
      <a:accent2>
        <a:srgbClr val="15A2E9"/>
      </a:accent2>
      <a:accent3>
        <a:srgbClr val="FFFFFF"/>
      </a:accent3>
      <a:accent4>
        <a:srgbClr val="272817"/>
      </a:accent4>
      <a:accent5>
        <a:srgbClr val="AFD7B8"/>
      </a:accent5>
      <a:accent6>
        <a:srgbClr val="1292D3"/>
      </a:accent6>
      <a:hlink>
        <a:srgbClr val="F5B821"/>
      </a:hlink>
      <a:folHlink>
        <a:srgbClr val="A1A18B"/>
      </a:folHlink>
    </a:clrScheme>
    <a:fontScheme name="235TGp_report_ligh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235TGp_report_light 1">
        <a:dk1>
          <a:srgbClr val="000000"/>
        </a:dk1>
        <a:lt1>
          <a:srgbClr val="FFFFFF"/>
        </a:lt1>
        <a:dk2>
          <a:srgbClr val="1367BB"/>
        </a:dk2>
        <a:lt2>
          <a:srgbClr val="C0C0C0"/>
        </a:lt2>
        <a:accent1>
          <a:srgbClr val="009999"/>
        </a:accent1>
        <a:accent2>
          <a:srgbClr val="E06918"/>
        </a:accent2>
        <a:accent3>
          <a:srgbClr val="FFFFFF"/>
        </a:accent3>
        <a:accent4>
          <a:srgbClr val="000000"/>
        </a:accent4>
        <a:accent5>
          <a:srgbClr val="AACACA"/>
        </a:accent5>
        <a:accent6>
          <a:srgbClr val="CB5E15"/>
        </a:accent6>
        <a:hlink>
          <a:srgbClr val="4CC737"/>
        </a:hlink>
        <a:folHlink>
          <a:srgbClr val="90A8B0"/>
        </a:folHlink>
      </a:clrScheme>
      <a:clrMap bg1="lt1" tx1="dk1" bg2="lt2" tx2="dk2" accent1="accent1" accent2="accent2" accent3="accent3" accent4="accent4" accent5="accent5" accent6="accent6" hlink="hlink" folHlink="folHlink"/>
    </a:extraClrScheme>
    <a:extraClrScheme>
      <a:clrScheme name="235TGp_report_light 2">
        <a:dk1>
          <a:srgbClr val="30311D"/>
        </a:dk1>
        <a:lt1>
          <a:srgbClr val="FFFFFF"/>
        </a:lt1>
        <a:dk2>
          <a:srgbClr val="FF6600"/>
        </a:dk2>
        <a:lt2>
          <a:srgbClr val="C0C0C0"/>
        </a:lt2>
        <a:accent1>
          <a:srgbClr val="3FB564"/>
        </a:accent1>
        <a:accent2>
          <a:srgbClr val="15A2E9"/>
        </a:accent2>
        <a:accent3>
          <a:srgbClr val="FFFFFF"/>
        </a:accent3>
        <a:accent4>
          <a:srgbClr val="272817"/>
        </a:accent4>
        <a:accent5>
          <a:srgbClr val="AFD7B8"/>
        </a:accent5>
        <a:accent6>
          <a:srgbClr val="1292D3"/>
        </a:accent6>
        <a:hlink>
          <a:srgbClr val="F5B821"/>
        </a:hlink>
        <a:folHlink>
          <a:srgbClr val="A1A18B"/>
        </a:folHlink>
      </a:clrScheme>
      <a:clrMap bg1="lt1" tx1="dk1" bg2="lt2" tx2="dk2" accent1="accent1" accent2="accent2" accent3="accent3" accent4="accent4" accent5="accent5" accent6="accent6" hlink="hlink" folHlink="folHlink"/>
    </a:extraClrScheme>
    <a:extraClrScheme>
      <a:clrScheme name="235TGp_report_light 3">
        <a:dk1>
          <a:srgbClr val="30311D"/>
        </a:dk1>
        <a:lt1>
          <a:srgbClr val="FFFFFF"/>
        </a:lt1>
        <a:dk2>
          <a:srgbClr val="44808E"/>
        </a:dk2>
        <a:lt2>
          <a:srgbClr val="DDDDDD"/>
        </a:lt2>
        <a:accent1>
          <a:srgbClr val="D24F4C"/>
        </a:accent1>
        <a:accent2>
          <a:srgbClr val="276EEF"/>
        </a:accent2>
        <a:accent3>
          <a:srgbClr val="FFFFFF"/>
        </a:accent3>
        <a:accent4>
          <a:srgbClr val="272817"/>
        </a:accent4>
        <a:accent5>
          <a:srgbClr val="E5B2B2"/>
        </a:accent5>
        <a:accent6>
          <a:srgbClr val="2263D9"/>
        </a:accent6>
        <a:hlink>
          <a:srgbClr val="64C3F2"/>
        </a:hlink>
        <a:folHlink>
          <a:srgbClr val="A1A18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圖庫">
  <a:themeElements>
    <a:clrScheme name="圖庫">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圖庫">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圖庫">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15945</TotalTime>
  <Words>10747</Words>
  <Application>Microsoft Office PowerPoint</Application>
  <PresentationFormat>如螢幕大小 (4:3)</PresentationFormat>
  <Paragraphs>1977</Paragraphs>
  <Slides>142</Slides>
  <Notes>103</Notes>
  <HiddenSlides>0</HiddenSlides>
  <MMClips>0</MMClips>
  <ScaleCrop>false</ScaleCrop>
  <HeadingPairs>
    <vt:vector size="8" baseType="variant">
      <vt:variant>
        <vt:lpstr>使用字型</vt:lpstr>
      </vt:variant>
      <vt:variant>
        <vt:i4>22</vt:i4>
      </vt:variant>
      <vt:variant>
        <vt:lpstr>佈景主題</vt:lpstr>
      </vt:variant>
      <vt:variant>
        <vt:i4>2</vt:i4>
      </vt:variant>
      <vt:variant>
        <vt:lpstr>內嵌 OLE 伺服程式</vt:lpstr>
      </vt:variant>
      <vt:variant>
        <vt:i4>2</vt:i4>
      </vt:variant>
      <vt:variant>
        <vt:lpstr>投影片標題</vt:lpstr>
      </vt:variant>
      <vt:variant>
        <vt:i4>142</vt:i4>
      </vt:variant>
    </vt:vector>
  </HeadingPairs>
  <TitlesOfParts>
    <vt:vector size="168" baseType="lpstr">
      <vt:lpstr>標楷體</vt:lpstr>
      <vt:lpstr>Arial</vt:lpstr>
      <vt:lpstr>Livvic</vt:lpstr>
      <vt:lpstr>華康儷楷書</vt:lpstr>
      <vt:lpstr>微軟正黑體</vt:lpstr>
      <vt:lpstr>Pacifico</vt:lpstr>
      <vt:lpstr>Verdana</vt:lpstr>
      <vt:lpstr>新細明體</vt:lpstr>
      <vt:lpstr>標楷體</vt:lpstr>
      <vt:lpstr>Cambria Math</vt:lpstr>
      <vt:lpstr>Calibri</vt:lpstr>
      <vt:lpstr>Wingdings</vt:lpstr>
      <vt:lpstr>Gill Sans MT</vt:lpstr>
      <vt:lpstr>Book Antiqua</vt:lpstr>
      <vt:lpstr>微軟正黑體</vt:lpstr>
      <vt:lpstr>Webdings</vt:lpstr>
      <vt:lpstr>Roboto Condensed Light</vt:lpstr>
      <vt:lpstr>華康仿宋體W6</vt:lpstr>
      <vt:lpstr>華康儷粗圓</vt:lpstr>
      <vt:lpstr>Arial Unicode MS</vt:lpstr>
      <vt:lpstr>Times New Roman</vt:lpstr>
      <vt:lpstr>華康儷特圓</vt:lpstr>
      <vt:lpstr>1_238TGp_spraut_light _v2</vt:lpstr>
      <vt:lpstr>圖庫</vt:lpstr>
      <vt:lpstr>Image</vt:lpstr>
      <vt:lpstr>PhotoImpact</vt:lpstr>
      <vt:lpstr>PowerPoint 簡報</vt:lpstr>
      <vt:lpstr>PowerPoint 簡報</vt:lpstr>
      <vt:lpstr>不同的特質，成就各樣的人才</vt:lpstr>
      <vt:lpstr>最適合你的  就會最耀眼</vt:lpstr>
      <vt:lpstr>因為喜歡 才能堅持                              適性才能真正揚才</vt:lpstr>
      <vt:lpstr>因為有堅持 才能看見成功</vt:lpstr>
      <vt:lpstr>PowerPoint 簡報</vt:lpstr>
      <vt:lpstr>PowerPoint 簡報</vt:lpstr>
      <vt:lpstr>PowerPoint 簡報</vt:lpstr>
      <vt:lpstr>PowerPoint 簡報</vt:lpstr>
      <vt:lpstr>PowerPoint 簡報</vt:lpstr>
      <vt:lpstr>PowerPoint 簡報</vt:lpstr>
      <vt:lpstr>PowerPoint 簡報</vt:lpstr>
      <vt:lpstr>PowerPoint 簡報</vt:lpstr>
      <vt:lpstr>18-19. 26-27. 41-42. 53-61. 75</vt:lpstr>
      <vt:lpstr>PowerPoint 簡報</vt:lpstr>
      <vt:lpstr>PowerPoint 簡報</vt:lpstr>
      <vt:lpstr>PowerPoint 簡報</vt:lpstr>
      <vt:lpstr>國中教育會考考試科目及時間表</vt:lpstr>
      <vt:lpstr>PowerPoint 簡報</vt:lpstr>
      <vt:lpstr>能力等級與加註標示</vt:lpstr>
      <vt:lpstr>能力等級與加註標示</vt:lpstr>
      <vt:lpstr>能力等級與加註標示</vt:lpstr>
      <vt:lpstr>PowerPoint 簡報</vt:lpstr>
      <vt:lpstr>PowerPoint 簡報</vt:lpstr>
      <vt:lpstr>PowerPoint 簡報</vt:lpstr>
      <vt:lpstr>國中教育會考數學科計分方式說明</vt:lpstr>
      <vt:lpstr>國中教育會考英語科計分方式說明</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超額比序積分採計與內涵</vt:lpstr>
      <vt:lpstr>112高雄區免試入學─超額比序積分採計與內涵</vt:lpstr>
      <vt:lpstr>112高雄區免試入學─超額比序積分採計與內涵</vt:lpstr>
      <vt:lpstr>112高雄區免試入學─超額比序積分採計與內涵</vt:lpstr>
      <vt:lpstr>112高雄區免試入學─超額比序積分採計與內涵</vt:lpstr>
      <vt:lpstr>PowerPoint 簡報</vt:lpstr>
      <vt:lpstr>112高雄區免試入學─超額比序積分採計與內涵</vt:lpstr>
      <vt:lpstr>112高雄區免試入學─超額比序積分採計與內涵</vt:lpstr>
      <vt:lpstr>112高雄區免試入學─超額比序積分採計與內涵</vt:lpstr>
      <vt:lpstr>112高雄區免試入學─超額比序積分採計與內涵</vt:lpstr>
      <vt:lpstr>112高雄區免試入學─超額比序積分採計與內涵</vt:lpstr>
      <vt:lpstr>112高雄區免試入學</vt:lpstr>
      <vt:lpstr>112高雄區免試入學</vt:lpstr>
      <vt:lpstr>PowerPoint 簡報</vt:lpstr>
      <vt:lpstr>PowerPoint 簡報</vt:lpstr>
      <vt:lpstr>PowerPoint 簡報</vt:lpstr>
      <vt:lpstr>PowerPoint 簡報</vt:lpstr>
      <vt:lpstr>PowerPoint 簡報</vt:lpstr>
      <vt:lpstr>身心障礙生適性輔導安置</vt:lpstr>
      <vt:lpstr>五專免試入學</vt:lpstr>
      <vt:lpstr>PowerPoint 簡報</vt:lpstr>
      <vt:lpstr>五專招生管道說明</vt:lpstr>
      <vt:lpstr>各項比序積分採計說明</vt:lpstr>
      <vt:lpstr>各項比序積分採計說明</vt:lpstr>
      <vt:lpstr>各項比序積分採計說明-志願序</vt:lpstr>
      <vt:lpstr>各項比序積分採計說明-技藝優良</vt:lpstr>
      <vt:lpstr>各項比序積分採計說明-國中教育會考（1/2）</vt:lpstr>
      <vt:lpstr>各項比序積分採計說明-國中教育會考（2/2）</vt:lpstr>
      <vt:lpstr>PowerPoint 簡報</vt:lpstr>
      <vt:lpstr>PowerPoint 簡報</vt:lpstr>
      <vt:lpstr>PowerPoint 簡報</vt:lpstr>
      <vt:lpstr>屏東區招收普通科學校介紹</vt:lpstr>
      <vt:lpstr>屏東區技術型學校介紹</vt:lpstr>
      <vt:lpstr>屏東區技術型高中專業群科介紹與說明</vt:lpstr>
      <vt:lpstr>以智慧型手機為例</vt:lpstr>
      <vt:lpstr>專業群科分析－以智慧型手機為例</vt:lpstr>
      <vt:lpstr>PowerPoint 簡報</vt:lpstr>
      <vt:lpstr>專業群科分析－以御飯糰為例</vt:lpstr>
      <vt:lpstr>專業群科分析－以電動車為例</vt:lpstr>
      <vt:lpstr>專業群科分析－以電動車為例</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適性入學輔導核心理念</vt:lpstr>
      <vt:lpstr>學術傾向資賦優異學生</vt:lpstr>
      <vt:lpstr>技藝技術傾向學生</vt:lpstr>
      <vt:lpstr>藝才出眾的學生</vt:lpstr>
      <vt:lpstr>體育表現出眾的學生</vt:lpstr>
      <vt:lpstr>身心障礙學生</vt:lpstr>
      <vt:lpstr>一般學生</vt:lpstr>
      <vt:lpstr>屏東區志願選填統計與輔導策略</vt:lpstr>
      <vt:lpstr>屏東區志願選填統計與輔導策略</vt:lpstr>
      <vt:lpstr>PowerPoint 簡報</vt:lpstr>
      <vt:lpstr>屏東區適性入學輔導</vt:lpstr>
      <vt:lpstr>屏東區適性入學輔導-入學後配套措施</vt:lpstr>
      <vt:lpstr>★溫馨提醒★</vt:lpstr>
      <vt:lpstr>★溫馨提醒★</vt:lpstr>
      <vt:lpstr>★溫馨提醒★</vt:lpstr>
      <vt:lpstr>★溫馨提醒★</vt:lpstr>
      <vt:lpstr>結語</vt:lpstr>
      <vt:lpstr>PowerPoint 簡報</vt:lpstr>
      <vt:lpstr>PowerPoint 簡報</vt:lpstr>
      <vt:lpstr>PowerPoint 簡報</vt:lpstr>
      <vt:lpstr>PowerPoint 簡報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pds</dc:creator>
  <cp:lastModifiedBy>彥文 羅</cp:lastModifiedBy>
  <cp:revision>681</cp:revision>
  <cp:lastPrinted>2021-01-05T07:24:10Z</cp:lastPrinted>
  <dcterms:created xsi:type="dcterms:W3CDTF">2012-12-02T17:04:08Z</dcterms:created>
  <dcterms:modified xsi:type="dcterms:W3CDTF">2023-03-10T05:18:24Z</dcterms:modified>
</cp:coreProperties>
</file>