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16"/>
  </p:notesMasterIdLst>
  <p:handoutMasterIdLst>
    <p:handoutMasterId r:id="rId17"/>
  </p:handoutMasterIdLst>
  <p:sldIdLst>
    <p:sldId id="804" r:id="rId4"/>
    <p:sldId id="823" r:id="rId5"/>
    <p:sldId id="806" r:id="rId6"/>
    <p:sldId id="815" r:id="rId7"/>
    <p:sldId id="814" r:id="rId8"/>
    <p:sldId id="820" r:id="rId9"/>
    <p:sldId id="822" r:id="rId10"/>
    <p:sldId id="816" r:id="rId11"/>
    <p:sldId id="817" r:id="rId12"/>
    <p:sldId id="819" r:id="rId13"/>
    <p:sldId id="821" r:id="rId14"/>
    <p:sldId id="757" r:id="rId15"/>
  </p:sldIdLst>
  <p:sldSz cx="12192000" cy="6858000"/>
  <p:notesSz cx="6797675" cy="99298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3F9FA"/>
          </a:solidFill>
        </a:fill>
      </a:tcStyle>
    </a:wholeTbl>
    <a:band1H>
      <a:tcStyle>
        <a:tcBdr/>
        <a:fill>
          <a:solidFill>
            <a:srgbClr val="E7F3F4"/>
          </a:solidFill>
        </a:fill>
      </a:tcStyle>
    </a:band1H>
    <a:band2H>
      <a:tcStyle>
        <a:tcBdr/>
      </a:tcStyle>
    </a:band2H>
    <a:band1V>
      <a:tcStyle>
        <a:tcBdr/>
        <a:fill>
          <a:solidFill>
            <a:srgbClr val="E7F3F4"/>
          </a:solidFill>
        </a:fill>
      </a:tcStyle>
    </a:band1V>
    <a:band2V>
      <a:tcStyle>
        <a:tcBdr/>
      </a:tcStyle>
    </a:band2V>
    <a:lastCol>
      <a:tcTxStyle b="on">
        <a:font>
          <a:latin typeface="+mn-lt"/>
          <a:ea typeface="+mn-ea"/>
          <a:cs typeface="+mn-cs"/>
        </a:font>
        <a:srgbClr val="FFFFFF"/>
      </a:tcTxStyle>
      <a:tcStyle>
        <a:tcBdr/>
        <a:fill>
          <a:solidFill>
            <a:srgbClr val="BBE0E3"/>
          </a:solidFill>
        </a:fill>
      </a:tcStyle>
    </a:lastCol>
    <a:firstCol>
      <a:tcTxStyle b="on">
        <a:font>
          <a:latin typeface="+mn-lt"/>
          <a:ea typeface="+mn-ea"/>
          <a:cs typeface="+mn-cs"/>
        </a:font>
        <a:srgbClr val="FFFFFF"/>
      </a:tcTxStyle>
      <a:tcStyle>
        <a:tcBdr/>
        <a:fill>
          <a:solidFill>
            <a:srgbClr val="BBE0E3"/>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BBE0E3"/>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BBE0E3"/>
          </a:solidFill>
        </a:fill>
      </a:tcStyle>
    </a:firstRow>
  </a:tblStyle>
  <a:tblStyle styleId="{21E4AEA4-8DFA-4A89-87EB-49C32662AFE0}"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8E8EF"/>
          </a:solidFill>
        </a:fill>
      </a:tcStyle>
    </a:wholeTbl>
    <a:band1H>
      <a:tcStyle>
        <a:tcBdr/>
        <a:fill>
          <a:solidFill>
            <a:srgbClr val="CDCDDE"/>
          </a:solidFill>
        </a:fill>
      </a:tcStyle>
    </a:band1H>
    <a:band2H>
      <a:tcStyle>
        <a:tcBdr/>
      </a:tcStyle>
    </a:band2H>
    <a:band1V>
      <a:tcStyle>
        <a:tcBdr/>
        <a:fill>
          <a:solidFill>
            <a:srgbClr val="CDCDDE"/>
          </a:solidFill>
        </a:fill>
      </a:tcStyle>
    </a:band1V>
    <a:band2V>
      <a:tcStyle>
        <a:tcBdr/>
      </a:tcStyle>
    </a:band2V>
    <a:lastCol>
      <a:tcTxStyle b="on">
        <a:font>
          <a:latin typeface="+mn-lt"/>
          <a:ea typeface="+mn-ea"/>
          <a:cs typeface="+mn-cs"/>
        </a:font>
        <a:srgbClr val="FFFFFF"/>
      </a:tcTxStyle>
      <a:tcStyle>
        <a:tcBdr/>
        <a:fill>
          <a:solidFill>
            <a:srgbClr val="333399"/>
          </a:solidFill>
        </a:fill>
      </a:tcStyle>
    </a:lastCol>
    <a:firstCol>
      <a:tcTxStyle b="on">
        <a:font>
          <a:latin typeface="+mn-lt"/>
          <a:ea typeface="+mn-ea"/>
          <a:cs typeface="+mn-cs"/>
        </a:font>
        <a:srgbClr val="FFFFFF"/>
      </a:tcTxStyle>
      <a:tcStyle>
        <a:tcBdr/>
        <a:fill>
          <a:solidFill>
            <a:srgbClr val="333399"/>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333399"/>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333399"/>
          </a:solidFill>
        </a:fill>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8E8ED"/>
          </a:solidFill>
        </a:fill>
      </a:tcStyle>
    </a:wholeTbl>
    <a:band1H>
      <a:tcStyle>
        <a:tcBdr/>
        <a:fill>
          <a:solidFill>
            <a:srgbClr val="CDCDDA"/>
          </a:solidFill>
        </a:fill>
      </a:tcStyle>
    </a:band1H>
    <a:band2H>
      <a:tcStyle>
        <a:tcBdr/>
      </a:tcStyle>
    </a:band2H>
    <a:band1V>
      <a:tcStyle>
        <a:tcBdr/>
        <a:fill>
          <a:solidFill>
            <a:srgbClr val="CDCDDA"/>
          </a:solidFill>
        </a:fill>
      </a:tcStyle>
    </a:band1V>
    <a:band2V>
      <a:tcStyle>
        <a:tcBdr/>
      </a:tcStyle>
    </a:band2V>
    <a:lastCol>
      <a:tcTxStyle b="on">
        <a:font>
          <a:latin typeface="+mn-lt"/>
          <a:ea typeface="+mn-ea"/>
          <a:cs typeface="+mn-cs"/>
        </a:font>
        <a:srgbClr val="FFFFFF"/>
      </a:tcTxStyle>
      <a:tcStyle>
        <a:tcBdr/>
        <a:fill>
          <a:solidFill>
            <a:srgbClr val="2D2D8A"/>
          </a:solidFill>
        </a:fill>
      </a:tcStyle>
    </a:lastCol>
    <a:firstCol>
      <a:tcTxStyle b="on">
        <a:font>
          <a:latin typeface="+mn-lt"/>
          <a:ea typeface="+mn-ea"/>
          <a:cs typeface="+mn-cs"/>
        </a:font>
        <a:srgbClr val="FFFFFF"/>
      </a:tcTxStyle>
      <a:tcStyle>
        <a:tcBdr/>
        <a:fill>
          <a:solidFill>
            <a:srgbClr val="2D2D8A"/>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2D2D8A"/>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2D2D8A"/>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073A0DAA-6AF3-43AB-8588-CEC1D06C72B9}"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7E7E7"/>
          </a:solidFill>
        </a:fill>
      </a:tcStyle>
    </a:wholeTbl>
    <a:band1H>
      <a:tcStyle>
        <a:tcBdr/>
        <a:fill>
          <a:solidFill>
            <a:srgbClr val="CBCBCB"/>
          </a:solidFill>
        </a:fill>
      </a:tcStyle>
    </a:band1H>
    <a:band2H>
      <a:tcStyle>
        <a:tcBdr/>
      </a:tcStyle>
    </a:band2H>
    <a:band1V>
      <a:tcStyle>
        <a:tcBdr/>
        <a:fill>
          <a:solidFill>
            <a:srgbClr val="CBCBCB"/>
          </a:solidFill>
        </a:fill>
      </a:tcStyle>
    </a:band1V>
    <a:band2V>
      <a:tcStyle>
        <a:tcBdr/>
      </a:tcStyle>
    </a:band2V>
    <a:lastCol>
      <a:tcTxStyle b="on">
        <a:font>
          <a:latin typeface="+mn-lt"/>
          <a:ea typeface="+mn-ea"/>
          <a:cs typeface="+mn-cs"/>
        </a:font>
        <a:srgbClr val="FFFFFF"/>
      </a:tcTxStyle>
      <a:tcStyle>
        <a:tcBdr/>
        <a:fill>
          <a:solidFill>
            <a:srgbClr val="000000"/>
          </a:solidFill>
        </a:fill>
      </a:tcStyle>
    </a:lastCol>
    <a:firstCol>
      <a:tcTxStyle b="on">
        <a:font>
          <a:latin typeface="+mn-lt"/>
          <a:ea typeface="+mn-ea"/>
          <a:cs typeface="+mn-cs"/>
        </a:font>
        <a:srgbClr val="FFFFFF"/>
      </a:tcTxStyle>
      <a:tcStyle>
        <a:tcBdr/>
        <a:fill>
          <a:solidFill>
            <a:srgbClr val="000000"/>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000000"/>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000000"/>
          </a:solidFill>
        </a:fill>
      </a:tcStyle>
    </a:firstRow>
  </a:tblStyle>
  <a:tblStyle styleId="{7DF18680-E054-41AD-8BC1-D1AEF772440D}"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F8FCFC"/>
          </a:solidFill>
        </a:fill>
      </a:tcStyle>
    </a:wholeTbl>
    <a:band1H>
      <a:tcStyle>
        <a:tcBdr/>
        <a:fill>
          <a:solidFill>
            <a:srgbClr val="F1F8F9"/>
          </a:solidFill>
        </a:fill>
      </a:tcStyle>
    </a:band1H>
    <a:band2H>
      <a:tcStyle>
        <a:tcBdr/>
      </a:tcStyle>
    </a:band2H>
    <a:band1V>
      <a:tcStyle>
        <a:tcBdr/>
        <a:fill>
          <a:solidFill>
            <a:srgbClr val="F1F8F9"/>
          </a:solidFill>
        </a:fill>
      </a:tcStyle>
    </a:band1V>
    <a:band2V>
      <a:tcStyle>
        <a:tcBdr/>
      </a:tcStyle>
    </a:band2V>
    <a:lastCol>
      <a:tcTxStyle b="on">
        <a:font>
          <a:latin typeface="+mn-lt"/>
          <a:ea typeface="+mn-ea"/>
          <a:cs typeface="+mn-cs"/>
        </a:font>
        <a:srgbClr val="FFFFFF"/>
      </a:tcTxStyle>
      <a:tcStyle>
        <a:tcBdr/>
        <a:fill>
          <a:solidFill>
            <a:srgbClr val="DAEDEF"/>
          </a:solidFill>
        </a:fill>
      </a:tcStyle>
    </a:lastCol>
    <a:firstCol>
      <a:tcTxStyle b="on">
        <a:font>
          <a:latin typeface="+mn-lt"/>
          <a:ea typeface="+mn-ea"/>
          <a:cs typeface="+mn-cs"/>
        </a:font>
        <a:srgbClr val="FFFFFF"/>
      </a:tcTxStyle>
      <a:tcStyle>
        <a:tcBdr/>
        <a:fill>
          <a:solidFill>
            <a:srgbClr val="DAEDEF"/>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DAEDEF"/>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DAEDEF"/>
          </a:solidFill>
        </a:fill>
      </a:tcStyle>
    </a:firstRow>
  </a:tblStyle>
  <a:tblStyle styleId="{37CE84F3-28C3-443E-9E96-99CF82512B78}" styleName="">
    <a:wholeTbl>
      <a:tcTxStyle>
        <a:font>
          <a:latin typeface="+mn-lt"/>
          <a:ea typeface="+mn-ea"/>
          <a:cs typeface="+mn-cs"/>
        </a:font>
        <a:srgbClr val="FFFFFF"/>
      </a:tcTxStyle>
      <a:tcStyle>
        <a:tcBdr/>
        <a:fill>
          <a:solidFill>
            <a:srgbClr val="C0504D"/>
          </a:solidFill>
        </a:fill>
      </a:tcStyle>
    </a:wholeTbl>
    <a:band1H>
      <a:tcStyle>
        <a:tcBdr/>
        <a:fill>
          <a:solidFill>
            <a:srgbClr val="993E3C"/>
          </a:solidFill>
        </a:fill>
      </a:tcStyle>
    </a:band1H>
    <a:band1V>
      <a:tcStyle>
        <a:tcBdr/>
        <a:fill>
          <a:solidFill>
            <a:srgbClr val="993E3C"/>
          </a:solidFill>
        </a:fill>
      </a:tcStyle>
    </a:band1V>
    <a:lastCol>
      <a:tcTxStyle b="on">
        <a:font>
          <a:latin typeface=""/>
          <a:ea typeface=""/>
          <a:cs typeface=""/>
        </a:font>
      </a:tcTxStyle>
      <a:tcStyle>
        <a:tcBdr>
          <a:left>
            <a:ln w="25402" cap="flat" cmpd="sng" algn="ctr">
              <a:solidFill>
                <a:srgbClr val="FFFFFF"/>
              </a:solidFill>
              <a:prstDash val="solid"/>
              <a:round/>
              <a:headEnd type="none" w="med" len="med"/>
              <a:tailEnd type="none" w="med" len="med"/>
            </a:ln>
          </a:left>
        </a:tcBdr>
        <a:fill>
          <a:solidFill>
            <a:srgbClr val="993E3C"/>
          </a:solidFill>
        </a:fill>
      </a:tcStyle>
    </a:lastCol>
    <a:firstCol>
      <a:tcTxStyle b="on">
        <a:font>
          <a:latin typeface=""/>
          <a:ea typeface=""/>
          <a:cs typeface=""/>
        </a:font>
      </a:tcTxStyle>
      <a:tcStyle>
        <a:tcBdr>
          <a:right>
            <a:ln w="25402" cap="flat" cmpd="sng" algn="ctr">
              <a:solidFill>
                <a:srgbClr val="FFFFFF"/>
              </a:solidFill>
              <a:prstDash val="solid"/>
              <a:round/>
              <a:headEnd type="none" w="med" len="med"/>
              <a:tailEnd type="none" w="med" len="med"/>
            </a:ln>
          </a:right>
        </a:tcBdr>
        <a:fill>
          <a:solidFill>
            <a:srgbClr val="993E3C"/>
          </a:solidFill>
        </a:fill>
      </a:tcStyle>
    </a:firstCol>
    <a:lastRow>
      <a:tcTxStyle b="on">
        <a:font>
          <a:latin typeface=""/>
          <a:ea typeface=""/>
          <a:cs typeface=""/>
        </a:font>
      </a:tcTxStyle>
      <a:tcStyle>
        <a:tcBdr>
          <a:top>
            <a:ln w="25402" cap="flat" cmpd="sng" algn="ctr">
              <a:solidFill>
                <a:srgbClr val="FFFFFF"/>
              </a:solidFill>
              <a:prstDash val="solid"/>
              <a:round/>
              <a:headEnd type="none" w="med" len="med"/>
              <a:tailEnd type="none" w="med" len="med"/>
            </a:ln>
          </a:top>
        </a:tcBdr>
        <a:fill>
          <a:solidFill>
            <a:srgbClr val="7F3230"/>
          </a:solidFill>
        </a:fill>
      </a:tcStyle>
    </a:lastRow>
    <a:firstRow>
      <a:tcTxStyle b="on">
        <a:font>
          <a:latin typeface=""/>
          <a:ea typeface=""/>
          <a:cs typeface=""/>
        </a:font>
      </a:tcTxStyle>
      <a:tcStyle>
        <a:tcBdr>
          <a:bottom>
            <a:ln w="25402" cap="flat" cmpd="sng" algn="ctr">
              <a:solidFill>
                <a:srgbClr val="FFFFFF"/>
              </a:solidFill>
              <a:prstDash val="solid"/>
              <a:round/>
              <a:headEnd type="none" w="med" len="med"/>
              <a:tailEnd type="none" w="med" len="med"/>
            </a:ln>
          </a:bottom>
        </a:tcBdr>
        <a:fill>
          <a:solidFill>
            <a:srgbClr val="000000"/>
          </a:solidFill>
        </a:fill>
      </a:tcStyle>
    </a:firstRow>
  </a:tblStyle>
  <a:tblStyle styleId="{9D7B26C5-4107-4FEC-AEDC-1716B250A1EF}" styleName="">
    <a:wholeTbl>
      <a:tcTxStyle>
        <a:font>
          <a:latin typeface="+mn-lt"/>
          <a:ea typeface="+mn-ea"/>
          <a:cs typeface="+mn-cs"/>
        </a:font>
        <a:srgbClr val="000000"/>
      </a:tcTxStyle>
      <a:tcStyle>
        <a:tcBdr>
          <a:top>
            <a:ln w="12701" cap="flat" cmpd="sng" algn="ctr">
              <a:solidFill>
                <a:srgbClr val="000000"/>
              </a:solidFill>
              <a:prstDash val="solid"/>
              <a:round/>
              <a:headEnd type="none" w="med" len="med"/>
              <a:tailEnd type="none" w="med" len="med"/>
            </a:ln>
          </a:top>
          <a:bottom>
            <a:ln w="12701" cap="flat" cmpd="sng" algn="ctr">
              <a:solidFill>
                <a:srgbClr val="000000"/>
              </a:solidFill>
              <a:prstDash val="solid"/>
              <a:round/>
              <a:headEnd type="none" w="med" len="med"/>
              <a:tailEnd type="none" w="med" len="med"/>
            </a:ln>
          </a:bottom>
        </a:tcBdr>
      </a:tcStyle>
    </a:wholeTbl>
    <a:band1H>
      <a:tcStyle>
        <a:tcBdr/>
        <a:fill>
          <a:solidFill>
            <a:srgbClr val="000000"/>
          </a:solidFill>
        </a:fill>
      </a:tcStyle>
    </a:band1H>
    <a:band2H>
      <a:tcStyle>
        <a:tcBdr/>
      </a:tcStyle>
    </a:band2H>
    <a:band1V>
      <a:tcStyle>
        <a:tcBdr/>
        <a:fill>
          <a:solidFill>
            <a:srgbClr val="000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000000"/>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000000"/>
              </a:solidFill>
              <a:prstDash val="solid"/>
              <a:round/>
              <a:headEnd type="none" w="med" len="med"/>
              <a:tailEnd type="none" w="med" len="med"/>
            </a:ln>
          </a:bottom>
        </a:tcBdr>
      </a:tcStyle>
    </a:firstRow>
  </a:tblStyle>
  <a:tblStyle styleId="{6E25E649-3F16-4E02-A733-19D2CDBF48F0}"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BBE0E3"/>
          </a:solidFill>
        </a:fill>
      </a:tcStyle>
    </a:lastCol>
    <a:firstCol>
      <a:tcTxStyle b="on">
        <a:font>
          <a:latin typeface="+mn-lt"/>
          <a:ea typeface="+mn-ea"/>
          <a:cs typeface="+mn-cs"/>
        </a:font>
        <a:srgbClr val="FFFFFF"/>
      </a:tcTxStyle>
      <a:tcStyle>
        <a:tcBdr/>
        <a:fill>
          <a:solidFill>
            <a:srgbClr val="BBE0E3"/>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BBE0E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26" y="1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p:cNvSpPr txBox="1">
            <a:spLocks noGrp="1"/>
          </p:cNvSpPr>
          <p:nvPr>
            <p:ph type="hdr" sz="quarter"/>
          </p:nvPr>
        </p:nvSpPr>
        <p:spPr>
          <a:xfrm>
            <a:off x="0" y="0"/>
            <a:ext cx="2946397" cy="495303"/>
          </a:xfrm>
          <a:prstGeom prst="rect">
            <a:avLst/>
          </a:prstGeom>
          <a:noFill/>
          <a:ln>
            <a:noFill/>
          </a:ln>
        </p:spPr>
        <p:txBody>
          <a:bodyPr vert="horz" wrap="square" lIns="91979" tIns="45985" rIns="91979" bIns="45985"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Arial" pitchFamily="34"/>
              <a:ea typeface="新細明體" pitchFamily="18"/>
            </a:endParaRPr>
          </a:p>
        </p:txBody>
      </p:sp>
      <p:sp>
        <p:nvSpPr>
          <p:cNvPr id="3" name="Rectangle 3"/>
          <p:cNvSpPr txBox="1">
            <a:spLocks noGrp="1"/>
          </p:cNvSpPr>
          <p:nvPr>
            <p:ph type="dt" sz="quarter" idx="1"/>
          </p:nvPr>
        </p:nvSpPr>
        <p:spPr>
          <a:xfrm>
            <a:off x="3849688" y="0"/>
            <a:ext cx="2946397" cy="495303"/>
          </a:xfrm>
          <a:prstGeom prst="rect">
            <a:avLst/>
          </a:prstGeom>
          <a:noFill/>
          <a:ln>
            <a:noFill/>
          </a:ln>
        </p:spPr>
        <p:txBody>
          <a:bodyPr vert="horz" wrap="square" lIns="91979" tIns="45985" rIns="91979" bIns="45985"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Arial" pitchFamily="34"/>
              <a:ea typeface="新細明體" pitchFamily="18"/>
            </a:endParaRPr>
          </a:p>
        </p:txBody>
      </p:sp>
      <p:sp>
        <p:nvSpPr>
          <p:cNvPr id="4" name="Rectangle 4"/>
          <p:cNvSpPr txBox="1">
            <a:spLocks noGrp="1"/>
          </p:cNvSpPr>
          <p:nvPr>
            <p:ph type="ftr" sz="quarter" idx="2"/>
          </p:nvPr>
        </p:nvSpPr>
        <p:spPr>
          <a:xfrm>
            <a:off x="0" y="9432922"/>
            <a:ext cx="2946397" cy="495303"/>
          </a:xfrm>
          <a:prstGeom prst="rect">
            <a:avLst/>
          </a:prstGeom>
          <a:noFill/>
          <a:ln>
            <a:noFill/>
          </a:ln>
        </p:spPr>
        <p:txBody>
          <a:bodyPr vert="horz" wrap="square" lIns="91979" tIns="45985" rIns="91979" bIns="45985"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Arial" pitchFamily="34"/>
              <a:ea typeface="新細明體" pitchFamily="18"/>
            </a:endParaRPr>
          </a:p>
        </p:txBody>
      </p:sp>
      <p:sp>
        <p:nvSpPr>
          <p:cNvPr id="5" name="Rectangle 5"/>
          <p:cNvSpPr txBox="1">
            <a:spLocks noGrp="1"/>
          </p:cNvSpPr>
          <p:nvPr>
            <p:ph type="sldNum" sz="quarter" idx="3"/>
          </p:nvPr>
        </p:nvSpPr>
        <p:spPr>
          <a:xfrm>
            <a:off x="3849688" y="9432922"/>
            <a:ext cx="2946397" cy="495303"/>
          </a:xfrm>
          <a:prstGeom prst="rect">
            <a:avLst/>
          </a:prstGeom>
          <a:noFill/>
          <a:ln>
            <a:noFill/>
          </a:ln>
        </p:spPr>
        <p:txBody>
          <a:bodyPr vert="horz" wrap="square" lIns="91979" tIns="45985" rIns="91979" bIns="45985"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1CF5D60-BC35-4666-A383-B500F15AF1EF}" type="slidenum">
              <a:t>‹#›</a:t>
            </a:fld>
            <a:endParaRPr lang="en-US" sz="1200" b="0" i="0" u="none" strike="noStrike" kern="1200" cap="none" spc="0" baseline="0">
              <a:solidFill>
                <a:srgbClr val="000000"/>
              </a:solidFill>
              <a:uFillTx/>
              <a:latin typeface="Arial" pitchFamily="34"/>
              <a:ea typeface="新細明體" pitchFamily="18"/>
            </a:endParaRPr>
          </a:p>
        </p:txBody>
      </p:sp>
    </p:spTree>
    <p:extLst>
      <p:ext uri="{BB962C8B-B14F-4D97-AF65-F5344CB8AC3E}">
        <p14:creationId xmlns:p14="http://schemas.microsoft.com/office/powerpoint/2010/main" val="25714804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p:cNvSpPr txBox="1">
            <a:spLocks noGrp="1"/>
          </p:cNvSpPr>
          <p:nvPr>
            <p:ph type="hdr" sz="quarter"/>
          </p:nvPr>
        </p:nvSpPr>
        <p:spPr>
          <a:xfrm>
            <a:off x="0" y="0"/>
            <a:ext cx="2946397" cy="495303"/>
          </a:xfrm>
          <a:prstGeom prst="rect">
            <a:avLst/>
          </a:prstGeom>
          <a:noFill/>
          <a:ln>
            <a:noFill/>
          </a:ln>
        </p:spPr>
        <p:txBody>
          <a:bodyPr vert="horz" wrap="square" lIns="91979" tIns="45985" rIns="91979" bIns="45985"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rial" pitchFamily="34"/>
                <a:ea typeface="新細明體" pitchFamily="18"/>
              </a:defRPr>
            </a:lvl1pPr>
          </a:lstStyle>
          <a:p>
            <a:pPr lvl="0"/>
            <a:endParaRPr lang="en-US"/>
          </a:p>
        </p:txBody>
      </p:sp>
      <p:sp>
        <p:nvSpPr>
          <p:cNvPr id="3" name="Rectangle 3"/>
          <p:cNvSpPr txBox="1">
            <a:spLocks noGrp="1"/>
          </p:cNvSpPr>
          <p:nvPr>
            <p:ph type="dt" idx="1"/>
          </p:nvPr>
        </p:nvSpPr>
        <p:spPr>
          <a:xfrm>
            <a:off x="3849688" y="0"/>
            <a:ext cx="2946397" cy="495303"/>
          </a:xfrm>
          <a:prstGeom prst="rect">
            <a:avLst/>
          </a:prstGeom>
          <a:noFill/>
          <a:ln>
            <a:noFill/>
          </a:ln>
        </p:spPr>
        <p:txBody>
          <a:bodyPr vert="horz" wrap="square" lIns="91979" tIns="45985" rIns="91979" bIns="45985"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rial" pitchFamily="34"/>
                <a:ea typeface="新細明體" pitchFamily="18"/>
              </a:defRPr>
            </a:lvl1pPr>
          </a:lstStyle>
          <a:p>
            <a:pPr lvl="0"/>
            <a:endParaRPr lang="en-US"/>
          </a:p>
        </p:txBody>
      </p:sp>
      <p:sp>
        <p:nvSpPr>
          <p:cNvPr id="4" name="Rectangle 4"/>
          <p:cNvSpPr>
            <a:spLocks noGrp="1" noRot="1" noChangeAspect="1"/>
          </p:cNvSpPr>
          <p:nvPr>
            <p:ph type="sldImg" idx="2"/>
          </p:nvPr>
        </p:nvSpPr>
        <p:spPr>
          <a:xfrm>
            <a:off x="92070" y="746122"/>
            <a:ext cx="6616698" cy="3722686"/>
          </a:xfrm>
          <a:prstGeom prst="rect">
            <a:avLst/>
          </a:prstGeom>
          <a:noFill/>
          <a:ln w="9528">
            <a:solidFill>
              <a:srgbClr val="000000"/>
            </a:solidFill>
            <a:prstDash val="solid"/>
            <a:miter/>
          </a:ln>
        </p:spPr>
      </p:sp>
      <p:sp>
        <p:nvSpPr>
          <p:cNvPr id="5" name="Rectangle 5"/>
          <p:cNvSpPr txBox="1">
            <a:spLocks noGrp="1"/>
          </p:cNvSpPr>
          <p:nvPr>
            <p:ph type="body" sz="quarter" idx="3"/>
          </p:nvPr>
        </p:nvSpPr>
        <p:spPr>
          <a:xfrm>
            <a:off x="679454" y="4716466"/>
            <a:ext cx="5438778" cy="4468809"/>
          </a:xfrm>
          <a:prstGeom prst="rect">
            <a:avLst/>
          </a:prstGeom>
          <a:noFill/>
          <a:ln>
            <a:noFill/>
          </a:ln>
        </p:spPr>
        <p:txBody>
          <a:bodyPr vert="horz" wrap="square" lIns="91979" tIns="45985" rIns="91979" bIns="45985" anchor="t" anchorCtr="0" compatLnSpc="1">
            <a:noAutofit/>
          </a:bodyPr>
          <a:lstStyle/>
          <a:p>
            <a:pPr lvl="0"/>
            <a:r>
              <a:rPr lang="zh-TW"/>
              <a:t>按一下以編輯母片</a:t>
            </a:r>
          </a:p>
          <a:p>
            <a:pPr lvl="1"/>
            <a:r>
              <a:rPr lang="zh-TW"/>
              <a:t>第二層</a:t>
            </a:r>
          </a:p>
          <a:p>
            <a:pPr lvl="2"/>
            <a:r>
              <a:rPr lang="zh-TW"/>
              <a:t>第三層</a:t>
            </a:r>
          </a:p>
          <a:p>
            <a:pPr lvl="3"/>
            <a:r>
              <a:rPr lang="zh-TW"/>
              <a:t>第四層</a:t>
            </a:r>
          </a:p>
          <a:p>
            <a:pPr lvl="4"/>
            <a:r>
              <a:rPr lang="zh-TW"/>
              <a:t>第五層</a:t>
            </a:r>
          </a:p>
        </p:txBody>
      </p:sp>
      <p:sp>
        <p:nvSpPr>
          <p:cNvPr id="6" name="Rectangle 6"/>
          <p:cNvSpPr txBox="1">
            <a:spLocks noGrp="1"/>
          </p:cNvSpPr>
          <p:nvPr>
            <p:ph type="ftr" sz="quarter" idx="4"/>
          </p:nvPr>
        </p:nvSpPr>
        <p:spPr>
          <a:xfrm>
            <a:off x="0" y="9432922"/>
            <a:ext cx="2946397" cy="495303"/>
          </a:xfrm>
          <a:prstGeom prst="rect">
            <a:avLst/>
          </a:prstGeom>
          <a:noFill/>
          <a:ln>
            <a:noFill/>
          </a:ln>
        </p:spPr>
        <p:txBody>
          <a:bodyPr vert="horz" wrap="square" lIns="91979" tIns="45985" rIns="91979" bIns="45985"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rial" pitchFamily="34"/>
                <a:ea typeface="新細明體" pitchFamily="18"/>
              </a:defRPr>
            </a:lvl1pPr>
          </a:lstStyle>
          <a:p>
            <a:pPr lvl="0"/>
            <a:endParaRPr lang="en-US"/>
          </a:p>
        </p:txBody>
      </p:sp>
      <p:sp>
        <p:nvSpPr>
          <p:cNvPr id="7" name="Rectangle 7"/>
          <p:cNvSpPr txBox="1">
            <a:spLocks noGrp="1"/>
          </p:cNvSpPr>
          <p:nvPr>
            <p:ph type="sldNum" sz="quarter" idx="5"/>
          </p:nvPr>
        </p:nvSpPr>
        <p:spPr>
          <a:xfrm>
            <a:off x="3849688" y="9432922"/>
            <a:ext cx="2946397" cy="495303"/>
          </a:xfrm>
          <a:prstGeom prst="rect">
            <a:avLst/>
          </a:prstGeom>
          <a:noFill/>
          <a:ln>
            <a:noFill/>
          </a:ln>
        </p:spPr>
        <p:txBody>
          <a:bodyPr vert="horz" wrap="square" lIns="91979" tIns="45985" rIns="91979" bIns="45985"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rial" pitchFamily="34"/>
                <a:ea typeface="新細明體" pitchFamily="18"/>
              </a:defRPr>
            </a:lvl1pPr>
          </a:lstStyle>
          <a:p>
            <a:pPr lvl="0"/>
            <a:fld id="{A4C62BD8-3687-4C3C-A32F-5C54083BF19D}" type="slidenum">
              <a:t>‹#›</a:t>
            </a:fld>
            <a:endParaRPr lang="en-US"/>
          </a:p>
        </p:txBody>
      </p:sp>
    </p:spTree>
    <p:extLst>
      <p:ext uri="{BB962C8B-B14F-4D97-AF65-F5344CB8AC3E}">
        <p14:creationId xmlns:p14="http://schemas.microsoft.com/office/powerpoint/2010/main" val="1672202463"/>
      </p:ext>
    </p:extLst>
  </p:cSld>
  <p:clrMap bg1="lt1" tx1="dk1" bg2="lt2" tx2="dk2" accent1="accent1" accent2="accent2" accent3="accent3" accent4="accent4" accent5="accent5" accent6="accent6" hlink="hlink" folHlink="folHlink"/>
  <p:notesStyle>
    <a:lvl1pPr marL="0" marR="0" lvl="0" indent="0" algn="l" defTabSz="914400" rtl="0" fontAlgn="auto" hangingPunct="0">
      <a:lnSpc>
        <a:spcPct val="100000"/>
      </a:lnSpc>
      <a:spcBef>
        <a:spcPts val="300"/>
      </a:spcBef>
      <a:spcAft>
        <a:spcPts val="0"/>
      </a:spcAft>
      <a:buNone/>
      <a:tabLst/>
      <a:defRPr lang="zh-TW" sz="900" b="0" i="0" u="none" strike="noStrike" kern="1200" cap="none" spc="0" baseline="0">
        <a:solidFill>
          <a:srgbClr val="000000"/>
        </a:solidFill>
        <a:uFillTx/>
        <a:latin typeface="Arial" pitchFamily="34"/>
        <a:ea typeface="新細明體" pitchFamily="18"/>
      </a:defRPr>
    </a:lvl1pPr>
    <a:lvl2pPr marL="347664" marR="0" lvl="1" indent="0" algn="l" defTabSz="914400" rtl="0" fontAlgn="auto" hangingPunct="0">
      <a:lnSpc>
        <a:spcPct val="100000"/>
      </a:lnSpc>
      <a:spcBef>
        <a:spcPts val="300"/>
      </a:spcBef>
      <a:spcAft>
        <a:spcPts val="0"/>
      </a:spcAft>
      <a:buNone/>
      <a:tabLst/>
      <a:defRPr lang="zh-TW" sz="900" b="0" i="0" u="none" strike="noStrike" kern="1200" cap="none" spc="0" baseline="0">
        <a:solidFill>
          <a:srgbClr val="000000"/>
        </a:solidFill>
        <a:uFillTx/>
        <a:latin typeface="Arial" pitchFamily="34"/>
        <a:ea typeface="新細明體" pitchFamily="18"/>
      </a:defRPr>
    </a:lvl2pPr>
    <a:lvl3pPr marL="696909" marR="0" lvl="2" indent="0" algn="l" defTabSz="914400" rtl="0" fontAlgn="auto" hangingPunct="0">
      <a:lnSpc>
        <a:spcPct val="100000"/>
      </a:lnSpc>
      <a:spcBef>
        <a:spcPts val="300"/>
      </a:spcBef>
      <a:spcAft>
        <a:spcPts val="0"/>
      </a:spcAft>
      <a:buNone/>
      <a:tabLst/>
      <a:defRPr lang="zh-TW" sz="900" b="0" i="0" u="none" strike="noStrike" kern="1200" cap="none" spc="0" baseline="0">
        <a:solidFill>
          <a:srgbClr val="000000"/>
        </a:solidFill>
        <a:uFillTx/>
        <a:latin typeface="Arial" pitchFamily="34"/>
        <a:ea typeface="新細明體" pitchFamily="18"/>
      </a:defRPr>
    </a:lvl3pPr>
    <a:lvl4pPr marL="1046165" marR="0" lvl="3" indent="0" algn="l" defTabSz="914400" rtl="0" fontAlgn="auto" hangingPunct="0">
      <a:lnSpc>
        <a:spcPct val="100000"/>
      </a:lnSpc>
      <a:spcBef>
        <a:spcPts val="300"/>
      </a:spcBef>
      <a:spcAft>
        <a:spcPts val="0"/>
      </a:spcAft>
      <a:buNone/>
      <a:tabLst/>
      <a:defRPr lang="zh-TW" sz="900" b="0" i="0" u="none" strike="noStrike" kern="1200" cap="none" spc="0" baseline="0">
        <a:solidFill>
          <a:srgbClr val="000000"/>
        </a:solidFill>
        <a:uFillTx/>
        <a:latin typeface="Arial" pitchFamily="34"/>
        <a:ea typeface="新細明體" pitchFamily="18"/>
      </a:defRPr>
    </a:lvl4pPr>
    <a:lvl5pPr marL="1395410" marR="0" lvl="4" indent="0" algn="l" defTabSz="914400" rtl="0" fontAlgn="auto" hangingPunct="0">
      <a:lnSpc>
        <a:spcPct val="100000"/>
      </a:lnSpc>
      <a:spcBef>
        <a:spcPts val="300"/>
      </a:spcBef>
      <a:spcAft>
        <a:spcPts val="0"/>
      </a:spcAft>
      <a:buNone/>
      <a:tabLst/>
      <a:defRPr lang="zh-TW" sz="900" b="0" i="0" u="none" strike="noStrike" kern="1200" cap="none" spc="0" baseline="0">
        <a:solidFill>
          <a:srgbClr val="000000"/>
        </a:solidFill>
        <a:uFillTx/>
        <a:latin typeface="Arial" pitchFamily="34"/>
        <a:ea typeface="新細明體" pitchFamily="1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2075" y="746125"/>
            <a:ext cx="6616700" cy="3722688"/>
          </a:xfrm>
        </p:spPr>
      </p:sp>
      <p:sp>
        <p:nvSpPr>
          <p:cNvPr id="3" name="備忘稿版面配置區 2"/>
          <p:cNvSpPr txBox="1">
            <a:spLocks noGrp="1"/>
          </p:cNvSpPr>
          <p:nvPr>
            <p:ph type="body" sz="quarter" idx="1"/>
          </p:nvPr>
        </p:nvSpPr>
        <p:spPr/>
        <p:txBody>
          <a:bodyPr/>
          <a:lstStyle/>
          <a:p>
            <a:endParaRPr lang="zh-TW" altLang="en-US"/>
          </a:p>
        </p:txBody>
      </p:sp>
      <p:sp>
        <p:nvSpPr>
          <p:cNvPr id="4" name="投影片編號版面配置區 3"/>
          <p:cNvSpPr txBox="1"/>
          <p:nvPr/>
        </p:nvSpPr>
        <p:spPr>
          <a:xfrm>
            <a:off x="3849688" y="9432922"/>
            <a:ext cx="2946397" cy="495303"/>
          </a:xfrm>
          <a:prstGeom prst="rect">
            <a:avLst/>
          </a:prstGeom>
          <a:noFill/>
          <a:ln cap="flat">
            <a:noFill/>
          </a:ln>
        </p:spPr>
        <p:txBody>
          <a:bodyPr vert="horz" wrap="square" lIns="91979" tIns="45985" rIns="91979" bIns="45985"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FAA2688-7E5E-4B92-B885-1975F2DC0982}" type="slidenum">
              <a:t>2</a:t>
            </a:fld>
            <a:endParaRPr lang="en-US" sz="1200" b="0" i="0" u="none" strike="noStrike" kern="1200" cap="none" spc="0" baseline="0">
              <a:solidFill>
                <a:srgbClr val="000000"/>
              </a:solidFill>
              <a:uFillTx/>
              <a:latin typeface="Arial" pitchFamily="34"/>
              <a:ea typeface="新細明體" pitchFamily="1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2075" y="746125"/>
            <a:ext cx="6616700" cy="3722688"/>
          </a:xfrm>
        </p:spPr>
      </p:sp>
      <p:sp>
        <p:nvSpPr>
          <p:cNvPr id="3" name="備忘稿版面配置區 2"/>
          <p:cNvSpPr txBox="1">
            <a:spLocks noGrp="1"/>
          </p:cNvSpPr>
          <p:nvPr>
            <p:ph type="body" sz="quarter" idx="1"/>
          </p:nvPr>
        </p:nvSpPr>
        <p:spPr/>
        <p:txBody>
          <a:bodyPr/>
          <a:lstStyle/>
          <a:p>
            <a:endParaRPr lang="zh-TW" altLang="en-US"/>
          </a:p>
        </p:txBody>
      </p:sp>
      <p:sp>
        <p:nvSpPr>
          <p:cNvPr id="4" name="投影片編號版面配置區 3"/>
          <p:cNvSpPr txBox="1"/>
          <p:nvPr/>
        </p:nvSpPr>
        <p:spPr>
          <a:xfrm>
            <a:off x="3849688" y="9432922"/>
            <a:ext cx="2946397" cy="495303"/>
          </a:xfrm>
          <a:prstGeom prst="rect">
            <a:avLst/>
          </a:prstGeom>
          <a:noFill/>
          <a:ln cap="flat">
            <a:noFill/>
          </a:ln>
        </p:spPr>
        <p:txBody>
          <a:bodyPr vert="horz" wrap="square" lIns="91979" tIns="45985" rIns="91979" bIns="45985"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DFC7FFE-6333-44B7-BFB5-3D7639D727BD}" type="slidenum">
              <a:t>9</a:t>
            </a:fld>
            <a:endParaRPr lang="en-US" sz="1200" b="0" i="0" u="none" strike="noStrike" kern="1200" cap="none" spc="0" baseline="0">
              <a:solidFill>
                <a:srgbClr val="000000"/>
              </a:solidFill>
              <a:uFillTx/>
              <a:latin typeface="Arial" pitchFamily="34"/>
              <a:ea typeface="新細明體" pitchFamily="1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1524003" y="1122361"/>
            <a:ext cx="9144000" cy="2387598"/>
          </a:xfrm>
        </p:spPr>
        <p:txBody>
          <a:bodyPr anchor="b" anchorCtr="1"/>
          <a:lstStyle>
            <a:lvl1pPr algn="ctr">
              <a:defRPr sz="6000"/>
            </a:lvl1pPr>
          </a:lstStyle>
          <a:p>
            <a:pPr lvl="0"/>
            <a:r>
              <a:rPr lang="zh-TW"/>
              <a:t>按一下以編輯母片標題樣式</a:t>
            </a:r>
            <a:endParaRPr lang="en-US"/>
          </a:p>
        </p:txBody>
      </p:sp>
      <p:sp>
        <p:nvSpPr>
          <p:cNvPr id="3" name="副標題 2"/>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zh-TW"/>
              <a:t>按一下以編輯母片子標題樣式</a:t>
            </a:r>
            <a:endParaRPr lang="en-US"/>
          </a:p>
        </p:txBody>
      </p:sp>
      <p:sp>
        <p:nvSpPr>
          <p:cNvPr id="4" name="日期版面配置區 3"/>
          <p:cNvSpPr txBox="1">
            <a:spLocks noGrp="1"/>
          </p:cNvSpPr>
          <p:nvPr>
            <p:ph type="dt" sz="half" idx="7"/>
          </p:nvPr>
        </p:nvSpPr>
        <p:spPr/>
        <p:txBody>
          <a:bodyPr/>
          <a:lstStyle>
            <a:lvl1pPr>
              <a:defRPr/>
            </a:lvl1pPr>
          </a:lstStyle>
          <a:p>
            <a:pPr lvl="0"/>
            <a:fld id="{3EC58D50-FB34-4959-9F0C-2DFCB39FEC63}"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8A621FF-054A-4711-B617-4D343C2B6204}" type="slidenum">
              <a:t>‹#›</a:t>
            </a:fld>
            <a:endParaRPr lang="en-US"/>
          </a:p>
        </p:txBody>
      </p:sp>
    </p:spTree>
    <p:extLst>
      <p:ext uri="{BB962C8B-B14F-4D97-AF65-F5344CB8AC3E}">
        <p14:creationId xmlns:p14="http://schemas.microsoft.com/office/powerpoint/2010/main" val="8634712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09BC2528-A41E-4EB5-B4D8-3069A2207866}"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08E0B848-2A60-4C0D-9A4A-CE8B1EEE09C2}" type="slidenum">
              <a:t>‹#›</a:t>
            </a:fld>
            <a:endParaRPr lang="en-US"/>
          </a:p>
        </p:txBody>
      </p:sp>
    </p:spTree>
    <p:extLst>
      <p:ext uri="{BB962C8B-B14F-4D97-AF65-F5344CB8AC3E}">
        <p14:creationId xmlns:p14="http://schemas.microsoft.com/office/powerpoint/2010/main" val="13130616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8724903" y="365129"/>
            <a:ext cx="2628899" cy="5811834"/>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71C7424A-BA72-488E-825C-9E4EE7BFF457}"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BE290A49-CC3B-4C82-A1AD-9C13820D903B}" type="slidenum">
              <a:t>‹#›</a:t>
            </a:fld>
            <a:endParaRPr lang="en-US"/>
          </a:p>
        </p:txBody>
      </p:sp>
    </p:spTree>
    <p:extLst>
      <p:ext uri="{BB962C8B-B14F-4D97-AF65-F5344CB8AC3E}">
        <p14:creationId xmlns:p14="http://schemas.microsoft.com/office/powerpoint/2010/main" val="16375869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標題投影片">
    <p:spTree>
      <p:nvGrpSpPr>
        <p:cNvPr id="1" name=""/>
        <p:cNvGrpSpPr/>
        <p:nvPr/>
      </p:nvGrpSpPr>
      <p:grpSpPr>
        <a:xfrm>
          <a:off x="0" y="0"/>
          <a:ext cx="0" cy="0"/>
          <a:chOff x="0" y="0"/>
          <a:chExt cx="0" cy="0"/>
        </a:xfrm>
      </p:grpSpPr>
      <p:sp>
        <p:nvSpPr>
          <p:cNvPr id="2" name="標題 1"/>
          <p:cNvSpPr txBox="1">
            <a:spLocks noGrp="1"/>
          </p:cNvSpPr>
          <p:nvPr>
            <p:ph type="title"/>
          </p:nvPr>
        </p:nvSpPr>
        <p:spPr>
          <a:xfrm>
            <a:off x="914400" y="2751063"/>
            <a:ext cx="10363196" cy="1470026"/>
          </a:xfrm>
        </p:spPr>
        <p:txBody>
          <a:bodyPr/>
          <a:lstStyle>
            <a:lvl1pPr>
              <a:defRPr sz="6000" b="1"/>
            </a:lvl1pPr>
          </a:lstStyle>
          <a:p>
            <a:pPr lvl="0"/>
            <a:r>
              <a:rPr lang="zh-TW"/>
              <a:t>按一下以編輯母片標題樣式</a:t>
            </a:r>
          </a:p>
        </p:txBody>
      </p:sp>
      <p:sp>
        <p:nvSpPr>
          <p:cNvPr id="3" name="日期版面配置區 3"/>
          <p:cNvSpPr txBox="1">
            <a:spLocks noGrp="1"/>
          </p:cNvSpPr>
          <p:nvPr>
            <p:ph type="dt" sz="half" idx="7"/>
          </p:nvPr>
        </p:nvSpPr>
        <p:spPr/>
        <p:txBody>
          <a:bodyPr/>
          <a:lstStyle>
            <a:lvl1pPr>
              <a:defRPr/>
            </a:lvl1pPr>
          </a:lstStyle>
          <a:p>
            <a:pPr lvl="0"/>
            <a:fld id="{0E50609E-D79A-43BF-BEBE-1B98D58D6B02}" type="datetime1">
              <a:rPr lang="en-US"/>
              <a:pPr lvl="0"/>
              <a:t>5/5/2026</a:t>
            </a:fld>
            <a:endParaRPr lang="en-US"/>
          </a:p>
        </p:txBody>
      </p:sp>
      <p:sp>
        <p:nvSpPr>
          <p:cNvPr id="4" name="頁尾版面配置區 4"/>
          <p:cNvSpPr txBox="1">
            <a:spLocks noGrp="1"/>
          </p:cNvSpPr>
          <p:nvPr>
            <p:ph type="ftr" sz="quarter" idx="9"/>
          </p:nvPr>
        </p:nvSpPr>
        <p:spPr/>
        <p:txBody>
          <a:bodyPr/>
          <a:lstStyle>
            <a:lvl1pPr>
              <a:defRPr/>
            </a:lvl1pPr>
          </a:lstStyle>
          <a:p>
            <a:pPr lvl="0"/>
            <a:endParaRPr lang="en-US"/>
          </a:p>
        </p:txBody>
      </p:sp>
      <p:sp>
        <p:nvSpPr>
          <p:cNvPr id="5" name="投影片編號版面配置區 5"/>
          <p:cNvSpPr txBox="1">
            <a:spLocks noGrp="1"/>
          </p:cNvSpPr>
          <p:nvPr>
            <p:ph type="sldNum" sz="quarter" idx="8"/>
          </p:nvPr>
        </p:nvSpPr>
        <p:spPr/>
        <p:txBody>
          <a:bodyPr/>
          <a:lstStyle>
            <a:lvl1pPr>
              <a:defRPr/>
            </a:lvl1pPr>
          </a:lstStyle>
          <a:p>
            <a:pPr lvl="0"/>
            <a:fld id="{D0920A2A-FBF6-4B3C-8D59-60236FCA470C}" type="slidenum">
              <a:t>‹#›</a:t>
            </a:fld>
            <a:endParaRPr lang="en-US"/>
          </a:p>
        </p:txBody>
      </p:sp>
    </p:spTree>
    <p:extLst>
      <p:ext uri="{BB962C8B-B14F-4D97-AF65-F5344CB8AC3E}">
        <p14:creationId xmlns:p14="http://schemas.microsoft.com/office/powerpoint/2010/main" val="26301022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標題投影片">
    <p:spTree>
      <p:nvGrpSpPr>
        <p:cNvPr id="1" name=""/>
        <p:cNvGrpSpPr/>
        <p:nvPr/>
      </p:nvGrpSpPr>
      <p:grpSpPr>
        <a:xfrm>
          <a:off x="0" y="0"/>
          <a:ext cx="0" cy="0"/>
          <a:chOff x="0" y="0"/>
          <a:chExt cx="0" cy="0"/>
        </a:xfrm>
      </p:grpSpPr>
      <p:sp>
        <p:nvSpPr>
          <p:cNvPr id="2" name="日期版面配置區 3"/>
          <p:cNvSpPr txBox="1">
            <a:spLocks noGrp="1"/>
          </p:cNvSpPr>
          <p:nvPr>
            <p:ph type="dt" sz="half" idx="7"/>
          </p:nvPr>
        </p:nvSpPr>
        <p:spPr/>
        <p:txBody>
          <a:bodyPr/>
          <a:lstStyle>
            <a:lvl1pPr>
              <a:defRPr/>
            </a:lvl1pPr>
          </a:lstStyle>
          <a:p>
            <a:pPr lvl="0"/>
            <a:fld id="{EAFBA2CA-F1BD-4504-9C8A-0283169C1B72}" type="datetime1">
              <a:rPr lang="en-US"/>
              <a:pPr lvl="0"/>
              <a:t>5/5/2026</a:t>
            </a:fld>
            <a:endParaRPr lang="en-US"/>
          </a:p>
        </p:txBody>
      </p:sp>
      <p:sp>
        <p:nvSpPr>
          <p:cNvPr id="3" name="頁尾版面配置區 4"/>
          <p:cNvSpPr txBox="1">
            <a:spLocks noGrp="1"/>
          </p:cNvSpPr>
          <p:nvPr>
            <p:ph type="ftr" sz="quarter" idx="9"/>
          </p:nvPr>
        </p:nvSpPr>
        <p:spPr/>
        <p:txBody>
          <a:bodyPr/>
          <a:lstStyle>
            <a:lvl1pPr>
              <a:defRPr/>
            </a:lvl1pPr>
          </a:lstStyle>
          <a:p>
            <a:pPr lvl="0"/>
            <a:endParaRPr lang="en-US"/>
          </a:p>
        </p:txBody>
      </p:sp>
      <p:sp>
        <p:nvSpPr>
          <p:cNvPr id="4" name="投影片編號版面配置區 5"/>
          <p:cNvSpPr txBox="1">
            <a:spLocks noGrp="1"/>
          </p:cNvSpPr>
          <p:nvPr>
            <p:ph type="sldNum" sz="quarter" idx="8"/>
          </p:nvPr>
        </p:nvSpPr>
        <p:spPr/>
        <p:txBody>
          <a:bodyPr/>
          <a:lstStyle>
            <a:lvl1pPr>
              <a:defRPr/>
            </a:lvl1pPr>
          </a:lstStyle>
          <a:p>
            <a:pPr lvl="0"/>
            <a:fld id="{B69726A1-6E14-433F-B4B4-2ECFA82C5983}" type="slidenum">
              <a:t>‹#›</a:t>
            </a:fld>
            <a:endParaRPr lang="en-US"/>
          </a:p>
        </p:txBody>
      </p:sp>
      <p:sp>
        <p:nvSpPr>
          <p:cNvPr id="5" name="標題 1"/>
          <p:cNvSpPr txBox="1">
            <a:spLocks noGrp="1"/>
          </p:cNvSpPr>
          <p:nvPr>
            <p:ph type="title"/>
          </p:nvPr>
        </p:nvSpPr>
        <p:spPr>
          <a:xfrm>
            <a:off x="4614034" y="2294156"/>
            <a:ext cx="6159727" cy="1470026"/>
          </a:xfrm>
        </p:spPr>
        <p:txBody>
          <a:bodyPr anchorCtr="1">
            <a:noAutofit/>
          </a:bodyPr>
          <a:lstStyle>
            <a:lvl1pPr algn="ctr" hangingPunct="0">
              <a:lnSpc>
                <a:spcPct val="100000"/>
              </a:lnSpc>
              <a:defRPr sz="6000" b="1">
                <a:latin typeface="標楷體" pitchFamily="65"/>
                <a:ea typeface="標楷體" pitchFamily="65"/>
              </a:defRPr>
            </a:lvl1pPr>
          </a:lstStyle>
          <a:p>
            <a:pPr lvl="0"/>
            <a:r>
              <a:rPr lang="zh-TW"/>
              <a:t>按一下以編輯母片標題樣式</a:t>
            </a:r>
          </a:p>
        </p:txBody>
      </p:sp>
    </p:spTree>
    <p:extLst>
      <p:ext uri="{BB962C8B-B14F-4D97-AF65-F5344CB8AC3E}">
        <p14:creationId xmlns:p14="http://schemas.microsoft.com/office/powerpoint/2010/main" val="26503586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0818C382-0861-42D6-9EA5-4A59437AC3F7}"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986767F-71E3-41B9-81DA-130C3E48D232}" type="slidenum">
              <a:t>‹#›</a:t>
            </a:fld>
            <a:endParaRPr lang="en-US"/>
          </a:p>
        </p:txBody>
      </p:sp>
    </p:spTree>
    <p:extLst>
      <p:ext uri="{BB962C8B-B14F-4D97-AF65-F5344CB8AC3E}">
        <p14:creationId xmlns:p14="http://schemas.microsoft.com/office/powerpoint/2010/main" val="4236006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831847" y="1709735"/>
            <a:ext cx="10515600" cy="2852735"/>
          </a:xfrm>
        </p:spPr>
        <p:txBody>
          <a:bodyPr anchor="b"/>
          <a:lstStyle>
            <a:lvl1pPr>
              <a:defRPr sz="6000"/>
            </a:lvl1pPr>
          </a:lstStyle>
          <a:p>
            <a:pPr lvl="0"/>
            <a:r>
              <a:rPr lang="zh-TW"/>
              <a:t>按一下以編輯母片標題樣式</a:t>
            </a:r>
            <a:endParaRPr lang="en-US"/>
          </a:p>
        </p:txBody>
      </p:sp>
      <p:sp>
        <p:nvSpPr>
          <p:cNvPr id="3" name="文字版面配置區 2"/>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4029EF76-B43B-4A31-96B1-84A282A51694}"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AE604684-C01A-4F32-8B70-436EBE0E1EA0}" type="slidenum">
              <a:t>‹#›</a:t>
            </a:fld>
            <a:endParaRPr lang="en-US"/>
          </a:p>
        </p:txBody>
      </p:sp>
    </p:spTree>
    <p:extLst>
      <p:ext uri="{BB962C8B-B14F-4D97-AF65-F5344CB8AC3E}">
        <p14:creationId xmlns:p14="http://schemas.microsoft.com/office/powerpoint/2010/main" val="26597709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39B5CDF6-F5BA-440B-816C-0C4972513AE4}" type="datetime1">
              <a:rPr lang="en-US"/>
              <a:pPr lvl="0"/>
              <a:t>5/5/2026</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65445374-7DF2-43EA-89A5-747F3AB2686F}" type="slidenum">
              <a:t>‹#›</a:t>
            </a:fld>
            <a:endParaRPr lang="en-US"/>
          </a:p>
        </p:txBody>
      </p:sp>
    </p:spTree>
    <p:extLst>
      <p:ext uri="{BB962C8B-B14F-4D97-AF65-F5344CB8AC3E}">
        <p14:creationId xmlns:p14="http://schemas.microsoft.com/office/powerpoint/2010/main" val="36434463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txBox="1">
            <a:spLocks noGrp="1"/>
          </p:cNvSpPr>
          <p:nvPr>
            <p:ph type="title"/>
          </p:nvPr>
        </p:nvSpPr>
        <p:spPr>
          <a:xfrm>
            <a:off x="839784" y="365129"/>
            <a:ext cx="10515600" cy="1325559"/>
          </a:xfrm>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839784" y="1681160"/>
            <a:ext cx="5157782" cy="823910"/>
          </a:xfrm>
        </p:spPr>
        <p:txBody>
          <a:bodyPr anchor="b"/>
          <a:lstStyle>
            <a:lvl1pPr marL="0" indent="0">
              <a:buNone/>
              <a:defRPr sz="2400" b="1"/>
            </a:lvl1pPr>
          </a:lstStyle>
          <a:p>
            <a:pPr lvl="0"/>
            <a:r>
              <a:rPr lang="zh-TW"/>
              <a:t>按一下以編輯母片文字樣式</a:t>
            </a:r>
          </a:p>
        </p:txBody>
      </p:sp>
      <p:sp>
        <p:nvSpPr>
          <p:cNvPr id="4" name="內容版面配置區 3"/>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zh-TW"/>
              <a:t>按一下以編輯母片文字樣式</a:t>
            </a:r>
          </a:p>
        </p:txBody>
      </p:sp>
      <p:sp>
        <p:nvSpPr>
          <p:cNvPr id="6" name="內容版面配置區 5"/>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F47E879E-3E89-4AE9-A059-96AE092E5DC1}" type="datetime1">
              <a:rPr lang="en-US"/>
              <a:pPr lvl="0"/>
              <a:t>5/5/2026</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D35D8675-3D7F-44CF-BE68-C24296ED2E22}" type="slidenum">
              <a:t>‹#›</a:t>
            </a:fld>
            <a:endParaRPr lang="en-US"/>
          </a:p>
        </p:txBody>
      </p:sp>
    </p:spTree>
    <p:extLst>
      <p:ext uri="{BB962C8B-B14F-4D97-AF65-F5344CB8AC3E}">
        <p14:creationId xmlns:p14="http://schemas.microsoft.com/office/powerpoint/2010/main" val="4869229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DFC024F3-D210-48C2-903F-EB3871E22510}" type="datetime1">
              <a:rPr lang="en-US"/>
              <a:pPr lvl="0"/>
              <a:t>5/5/2026</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30D0C2FD-66F7-40F1-8D7B-A03F7CA65763}" type="slidenum">
              <a:t>‹#›</a:t>
            </a:fld>
            <a:endParaRPr lang="en-US"/>
          </a:p>
        </p:txBody>
      </p:sp>
    </p:spTree>
    <p:extLst>
      <p:ext uri="{BB962C8B-B14F-4D97-AF65-F5344CB8AC3E}">
        <p14:creationId xmlns:p14="http://schemas.microsoft.com/office/powerpoint/2010/main" val="28214640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C77BF4BD-1C46-4DBD-AA04-26325442E7FE}" type="datetime1">
              <a:rPr lang="en-US"/>
              <a:pPr lvl="0"/>
              <a:t>5/5/2026</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BBD1567C-29BC-4AB5-B6A8-C4F498F5815A}" type="slidenum">
              <a:t>‹#›</a:t>
            </a:fld>
            <a:endParaRPr lang="en-US"/>
          </a:p>
        </p:txBody>
      </p:sp>
    </p:spTree>
    <p:extLst>
      <p:ext uri="{BB962C8B-B14F-4D97-AF65-F5344CB8AC3E}">
        <p14:creationId xmlns:p14="http://schemas.microsoft.com/office/powerpoint/2010/main" val="11456898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9BE5BC9E-2C27-47F2-B7B3-74BAA334E9D0}"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14CC224-4ED8-4408-ADC6-B65CCEFBF573}" type="slidenum">
              <a:t>‹#›</a:t>
            </a:fld>
            <a:endParaRPr lang="en-US"/>
          </a:p>
        </p:txBody>
      </p:sp>
    </p:spTree>
    <p:extLst>
      <p:ext uri="{BB962C8B-B14F-4D97-AF65-F5344CB8AC3E}">
        <p14:creationId xmlns:p14="http://schemas.microsoft.com/office/powerpoint/2010/main" val="21637844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839784" y="457200"/>
            <a:ext cx="3932240" cy="1600200"/>
          </a:xfrm>
        </p:spPr>
        <p:txBody>
          <a:bodyPr anchor="b"/>
          <a:lstStyle>
            <a:lvl1pPr>
              <a:defRPr sz="3200"/>
            </a:lvl1pPr>
          </a:lstStyle>
          <a:p>
            <a:pPr lvl="0"/>
            <a:r>
              <a:rPr lang="zh-TW"/>
              <a:t>按一下以編輯母片標題樣式</a:t>
            </a:r>
            <a:endParaRPr lang="en-US"/>
          </a:p>
        </p:txBody>
      </p:sp>
      <p:sp>
        <p:nvSpPr>
          <p:cNvPr id="3" name="內容版面配置區 2"/>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839784" y="2057400"/>
            <a:ext cx="3932240" cy="3811584"/>
          </a:xfrm>
        </p:spPr>
        <p:txBody>
          <a:bodyPr/>
          <a:lstStyle>
            <a:lvl1pPr marL="0" indent="0">
              <a:buNone/>
              <a:defRPr sz="16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C0E1EAE9-745C-4790-BA17-70BD1BF805E7}" type="datetime1">
              <a:rPr lang="en-US"/>
              <a:pPr lvl="0"/>
              <a:t>5/5/2026</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5FA3C080-86ED-40F4-A36D-EF1BF1009762}" type="slidenum">
              <a:t>‹#›</a:t>
            </a:fld>
            <a:endParaRPr lang="en-US"/>
          </a:p>
        </p:txBody>
      </p:sp>
    </p:spTree>
    <p:extLst>
      <p:ext uri="{BB962C8B-B14F-4D97-AF65-F5344CB8AC3E}">
        <p14:creationId xmlns:p14="http://schemas.microsoft.com/office/powerpoint/2010/main" val="752245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839784" y="457200"/>
            <a:ext cx="3932240" cy="1600200"/>
          </a:xfrm>
        </p:spPr>
        <p:txBody>
          <a:bodyPr anchor="b"/>
          <a:lstStyle>
            <a:lvl1pPr>
              <a:defRPr sz="3200"/>
            </a:lvl1pPr>
          </a:lstStyle>
          <a:p>
            <a:pPr lvl="0"/>
            <a:r>
              <a:rPr lang="zh-TW"/>
              <a:t>按一下以編輯母片標題樣式</a:t>
            </a:r>
            <a:endParaRPr lang="en-US"/>
          </a:p>
        </p:txBody>
      </p:sp>
      <p:sp>
        <p:nvSpPr>
          <p:cNvPr id="3" name="圖片版面配置區 2"/>
          <p:cNvSpPr txBox="1">
            <a:spLocks noGrp="1"/>
          </p:cNvSpPr>
          <p:nvPr>
            <p:ph type="pic" idx="1"/>
          </p:nvPr>
        </p:nvSpPr>
        <p:spPr>
          <a:xfrm>
            <a:off x="5183184" y="987423"/>
            <a:ext cx="6172200" cy="4873623"/>
          </a:xfrm>
        </p:spPr>
        <p:txBody>
          <a:bodyPr/>
          <a:lstStyle>
            <a:lvl1pPr marL="0" indent="0">
              <a:buNone/>
              <a:defRPr lang="en-US" sz="3200"/>
            </a:lvl1pPr>
          </a:lstStyle>
          <a:p>
            <a:pPr lvl="0"/>
            <a:endParaRPr lang="en-US"/>
          </a:p>
        </p:txBody>
      </p:sp>
      <p:sp>
        <p:nvSpPr>
          <p:cNvPr id="4" name="文字版面配置區 3"/>
          <p:cNvSpPr txBox="1">
            <a:spLocks noGrp="1"/>
          </p:cNvSpPr>
          <p:nvPr>
            <p:ph type="body" idx="2"/>
          </p:nvPr>
        </p:nvSpPr>
        <p:spPr>
          <a:xfrm>
            <a:off x="839784" y="2057400"/>
            <a:ext cx="3932240" cy="3811584"/>
          </a:xfrm>
        </p:spPr>
        <p:txBody>
          <a:bodyPr/>
          <a:lstStyle>
            <a:lvl1pPr marL="0" indent="0">
              <a:buNone/>
              <a:defRPr sz="16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9818270E-22BC-4147-BD70-E2F70B8BAABB}" type="datetime1">
              <a:rPr lang="en-US"/>
              <a:pPr lvl="0"/>
              <a:t>5/5/2026</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459C5ACE-4808-44E6-AB4E-D7FFADC291B2}" type="slidenum">
              <a:t>‹#›</a:t>
            </a:fld>
            <a:endParaRPr lang="en-US"/>
          </a:p>
        </p:txBody>
      </p:sp>
    </p:spTree>
    <p:extLst>
      <p:ext uri="{BB962C8B-B14F-4D97-AF65-F5344CB8AC3E}">
        <p14:creationId xmlns:p14="http://schemas.microsoft.com/office/powerpoint/2010/main" val="11244174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84613685-18F7-4A2E-A487-4CD4F576DC9D}"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EEBE4C5F-6666-422D-AF05-288A7D1BECA7}" type="slidenum">
              <a:t>‹#›</a:t>
            </a:fld>
            <a:endParaRPr lang="en-US"/>
          </a:p>
        </p:txBody>
      </p:sp>
    </p:spTree>
    <p:extLst>
      <p:ext uri="{BB962C8B-B14F-4D97-AF65-F5344CB8AC3E}">
        <p14:creationId xmlns:p14="http://schemas.microsoft.com/office/powerpoint/2010/main" val="24946631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8724903" y="365129"/>
            <a:ext cx="2628899" cy="5811834"/>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91D9D2ED-0D19-4E1D-B2AD-DD5CD2A8FE05}"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346193C-4799-44D9-B272-99463F6E4A1A}" type="slidenum">
              <a:t>‹#›</a:t>
            </a:fld>
            <a:endParaRPr lang="en-US"/>
          </a:p>
        </p:txBody>
      </p:sp>
    </p:spTree>
    <p:extLst>
      <p:ext uri="{BB962C8B-B14F-4D97-AF65-F5344CB8AC3E}">
        <p14:creationId xmlns:p14="http://schemas.microsoft.com/office/powerpoint/2010/main" val="5308086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1524003" y="1122361"/>
            <a:ext cx="9144000" cy="2387598"/>
          </a:xfrm>
        </p:spPr>
        <p:txBody>
          <a:bodyPr anchor="b" anchorCtr="1"/>
          <a:lstStyle>
            <a:lvl1pPr algn="ctr">
              <a:defRPr sz="6000"/>
            </a:lvl1pPr>
          </a:lstStyle>
          <a:p>
            <a:pPr lvl="0"/>
            <a:r>
              <a:rPr lang="zh-TW"/>
              <a:t>按一下以編輯母片標題樣式</a:t>
            </a:r>
          </a:p>
        </p:txBody>
      </p:sp>
      <p:sp>
        <p:nvSpPr>
          <p:cNvPr id="3" name="副標題 2"/>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zh-TW"/>
              <a:t>按一下以編輯母片子標題樣式</a:t>
            </a:r>
          </a:p>
        </p:txBody>
      </p:sp>
      <p:sp>
        <p:nvSpPr>
          <p:cNvPr id="4" name="日期版面配置區 3"/>
          <p:cNvSpPr txBox="1">
            <a:spLocks noGrp="1"/>
          </p:cNvSpPr>
          <p:nvPr>
            <p:ph type="dt" sz="half" idx="7"/>
          </p:nvPr>
        </p:nvSpPr>
        <p:spPr/>
        <p:txBody>
          <a:bodyPr/>
          <a:lstStyle>
            <a:lvl1pPr>
              <a:defRPr/>
            </a:lvl1pPr>
          </a:lstStyle>
          <a:p>
            <a:pPr lvl="0"/>
            <a:fld id="{6E59D51B-4868-4BC7-856E-F46884FAECC6}"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C895187-D8D7-4C32-97DC-7B63107D5DFE}" type="slidenum">
              <a:t>‹#›</a:t>
            </a:fld>
            <a:endParaRPr lang="en-US"/>
          </a:p>
        </p:txBody>
      </p:sp>
    </p:spTree>
    <p:extLst>
      <p:ext uri="{BB962C8B-B14F-4D97-AF65-F5344CB8AC3E}">
        <p14:creationId xmlns:p14="http://schemas.microsoft.com/office/powerpoint/2010/main" val="4302029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4" name="日期版面配置區 3"/>
          <p:cNvSpPr txBox="1">
            <a:spLocks noGrp="1"/>
          </p:cNvSpPr>
          <p:nvPr>
            <p:ph type="dt" sz="half" idx="7"/>
          </p:nvPr>
        </p:nvSpPr>
        <p:spPr/>
        <p:txBody>
          <a:bodyPr/>
          <a:lstStyle>
            <a:lvl1pPr>
              <a:defRPr/>
            </a:lvl1pPr>
          </a:lstStyle>
          <a:p>
            <a:pPr lvl="0"/>
            <a:fld id="{0909472F-116F-4E79-8E3F-30E4410077CC}"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D21A36F-5332-4649-A98E-A7089B2CAB9E}" type="slidenum">
              <a:t>‹#›</a:t>
            </a:fld>
            <a:endParaRPr lang="en-US"/>
          </a:p>
        </p:txBody>
      </p:sp>
    </p:spTree>
    <p:extLst>
      <p:ext uri="{BB962C8B-B14F-4D97-AF65-F5344CB8AC3E}">
        <p14:creationId xmlns:p14="http://schemas.microsoft.com/office/powerpoint/2010/main" val="25370176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831847" y="1709735"/>
            <a:ext cx="10515600" cy="2852735"/>
          </a:xfrm>
        </p:spPr>
        <p:txBody>
          <a:bodyPr anchor="b"/>
          <a:lstStyle>
            <a:lvl1pPr>
              <a:defRPr sz="6000"/>
            </a:lvl1pPr>
          </a:lstStyle>
          <a:p>
            <a:pPr lvl="0"/>
            <a:r>
              <a:rPr lang="zh-TW"/>
              <a:t>按一下以編輯母片標題樣式</a:t>
            </a:r>
          </a:p>
        </p:txBody>
      </p:sp>
      <p:sp>
        <p:nvSpPr>
          <p:cNvPr id="3" name="文字版面配置區 2"/>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D25EF2FF-5341-4D24-8A25-B7B93C813586}"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25EFCE2C-ED4F-44C0-A152-FFA7AD234005}" type="slidenum">
              <a:t>‹#›</a:t>
            </a:fld>
            <a:endParaRPr lang="en-US"/>
          </a:p>
        </p:txBody>
      </p:sp>
    </p:spTree>
    <p:extLst>
      <p:ext uri="{BB962C8B-B14F-4D97-AF65-F5344CB8AC3E}">
        <p14:creationId xmlns:p14="http://schemas.microsoft.com/office/powerpoint/2010/main" val="14218873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p>
        </p:txBody>
      </p:sp>
      <p:sp>
        <p:nvSpPr>
          <p:cNvPr id="3" name="內容版面配置區 2"/>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4" name="內容版面配置區 3"/>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5" name="日期版面配置區 4"/>
          <p:cNvSpPr txBox="1">
            <a:spLocks noGrp="1"/>
          </p:cNvSpPr>
          <p:nvPr>
            <p:ph type="dt" sz="half" idx="7"/>
          </p:nvPr>
        </p:nvSpPr>
        <p:spPr/>
        <p:txBody>
          <a:bodyPr/>
          <a:lstStyle>
            <a:lvl1pPr>
              <a:defRPr/>
            </a:lvl1pPr>
          </a:lstStyle>
          <a:p>
            <a:pPr lvl="0"/>
            <a:fld id="{D9F326F3-BB3F-46AB-95F5-76BFD87B04E2}" type="datetime1">
              <a:rPr lang="en-US"/>
              <a:pPr lvl="0"/>
              <a:t>5/5/2026</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F6D13A73-C57F-4F19-9532-367A4C93710A}" type="slidenum">
              <a:t>‹#›</a:t>
            </a:fld>
            <a:endParaRPr lang="en-US"/>
          </a:p>
        </p:txBody>
      </p:sp>
    </p:spTree>
    <p:extLst>
      <p:ext uri="{BB962C8B-B14F-4D97-AF65-F5344CB8AC3E}">
        <p14:creationId xmlns:p14="http://schemas.microsoft.com/office/powerpoint/2010/main" val="15074099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txBox="1">
            <a:spLocks noGrp="1"/>
          </p:cNvSpPr>
          <p:nvPr>
            <p:ph type="title"/>
          </p:nvPr>
        </p:nvSpPr>
        <p:spPr>
          <a:xfrm>
            <a:off x="839784" y="365129"/>
            <a:ext cx="10515600" cy="1325559"/>
          </a:xfrm>
        </p:spPr>
        <p:txBody>
          <a:bodyPr/>
          <a:lstStyle>
            <a:lvl1pPr>
              <a:defRPr/>
            </a:lvl1pPr>
          </a:lstStyle>
          <a:p>
            <a:pPr lvl="0"/>
            <a:r>
              <a:rPr lang="zh-TW"/>
              <a:t>按一下以編輯母片標題樣式</a:t>
            </a:r>
          </a:p>
        </p:txBody>
      </p:sp>
      <p:sp>
        <p:nvSpPr>
          <p:cNvPr id="3" name="文字版面配置區 2"/>
          <p:cNvSpPr txBox="1">
            <a:spLocks noGrp="1"/>
          </p:cNvSpPr>
          <p:nvPr>
            <p:ph type="body" idx="1"/>
          </p:nvPr>
        </p:nvSpPr>
        <p:spPr>
          <a:xfrm>
            <a:off x="839784" y="1681160"/>
            <a:ext cx="5157782" cy="823910"/>
          </a:xfrm>
        </p:spPr>
        <p:txBody>
          <a:bodyPr anchor="b"/>
          <a:lstStyle>
            <a:lvl1pPr marL="0" indent="0">
              <a:buNone/>
              <a:defRPr sz="2400" b="1"/>
            </a:lvl1pPr>
          </a:lstStyle>
          <a:p>
            <a:pPr lvl="0"/>
            <a:r>
              <a:rPr lang="zh-TW"/>
              <a:t>按一下以編輯母片文字樣式</a:t>
            </a:r>
          </a:p>
        </p:txBody>
      </p:sp>
      <p:sp>
        <p:nvSpPr>
          <p:cNvPr id="4" name="內容版面配置區 3"/>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5" name="文字版面配置區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zh-TW"/>
              <a:t>按一下以編輯母片文字樣式</a:t>
            </a:r>
          </a:p>
        </p:txBody>
      </p:sp>
      <p:sp>
        <p:nvSpPr>
          <p:cNvPr id="6" name="內容版面配置區 5"/>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7" name="日期版面配置區 6"/>
          <p:cNvSpPr txBox="1">
            <a:spLocks noGrp="1"/>
          </p:cNvSpPr>
          <p:nvPr>
            <p:ph type="dt" sz="half" idx="7"/>
          </p:nvPr>
        </p:nvSpPr>
        <p:spPr/>
        <p:txBody>
          <a:bodyPr/>
          <a:lstStyle>
            <a:lvl1pPr>
              <a:defRPr/>
            </a:lvl1pPr>
          </a:lstStyle>
          <a:p>
            <a:pPr lvl="0"/>
            <a:fld id="{55D17663-5FBB-492E-8518-05A56C75D85C}" type="datetime1">
              <a:rPr lang="en-US"/>
              <a:pPr lvl="0"/>
              <a:t>5/5/2026</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1D6D8B1D-5B0D-421C-A0B7-FE19243E6527}" type="slidenum">
              <a:t>‹#›</a:t>
            </a:fld>
            <a:endParaRPr lang="en-US"/>
          </a:p>
        </p:txBody>
      </p:sp>
    </p:spTree>
    <p:extLst>
      <p:ext uri="{BB962C8B-B14F-4D97-AF65-F5344CB8AC3E}">
        <p14:creationId xmlns:p14="http://schemas.microsoft.com/office/powerpoint/2010/main" val="3254756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p>
        </p:txBody>
      </p:sp>
      <p:sp>
        <p:nvSpPr>
          <p:cNvPr id="3" name="日期版面配置區 2"/>
          <p:cNvSpPr txBox="1">
            <a:spLocks noGrp="1"/>
          </p:cNvSpPr>
          <p:nvPr>
            <p:ph type="dt" sz="half" idx="7"/>
          </p:nvPr>
        </p:nvSpPr>
        <p:spPr/>
        <p:txBody>
          <a:bodyPr/>
          <a:lstStyle>
            <a:lvl1pPr>
              <a:defRPr/>
            </a:lvl1pPr>
          </a:lstStyle>
          <a:p>
            <a:pPr lvl="0"/>
            <a:fld id="{D6AB9755-E593-4DC8-AD61-28CBC70D46D0}" type="datetime1">
              <a:rPr lang="en-US"/>
              <a:pPr lvl="0"/>
              <a:t>5/5/2026</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FBBEBF45-1F88-4F89-997F-51659BCB58E9}" type="slidenum">
              <a:t>‹#›</a:t>
            </a:fld>
            <a:endParaRPr lang="en-US"/>
          </a:p>
        </p:txBody>
      </p:sp>
    </p:spTree>
    <p:extLst>
      <p:ext uri="{BB962C8B-B14F-4D97-AF65-F5344CB8AC3E}">
        <p14:creationId xmlns:p14="http://schemas.microsoft.com/office/powerpoint/2010/main" val="30680375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831847" y="1709735"/>
            <a:ext cx="10515600" cy="2852735"/>
          </a:xfrm>
        </p:spPr>
        <p:txBody>
          <a:bodyPr anchor="b"/>
          <a:lstStyle>
            <a:lvl1pPr>
              <a:defRPr sz="6000"/>
            </a:lvl1pPr>
          </a:lstStyle>
          <a:p>
            <a:pPr lvl="0"/>
            <a:r>
              <a:rPr lang="zh-TW"/>
              <a:t>按一下以編輯母片標題樣式</a:t>
            </a:r>
            <a:endParaRPr lang="en-US"/>
          </a:p>
        </p:txBody>
      </p:sp>
      <p:sp>
        <p:nvSpPr>
          <p:cNvPr id="3" name="文字版面配置區 2"/>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B37C9974-BEAF-4B54-8BBB-C38B3CA7253F}"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E53F4585-6555-4E2D-80E9-2ABD00C8C6EA}" type="slidenum">
              <a:t>‹#›</a:t>
            </a:fld>
            <a:endParaRPr lang="en-US"/>
          </a:p>
        </p:txBody>
      </p:sp>
    </p:spTree>
    <p:extLst>
      <p:ext uri="{BB962C8B-B14F-4D97-AF65-F5344CB8AC3E}">
        <p14:creationId xmlns:p14="http://schemas.microsoft.com/office/powerpoint/2010/main" val="18677733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A9E6C7F8-3D70-49E5-BFE2-61CC81E4E92D}" type="datetime1">
              <a:rPr lang="en-US"/>
              <a:pPr lvl="0"/>
              <a:t>5/5/2026</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3EB0197D-1F56-4B13-A568-11FA2612CFDC}" type="slidenum">
              <a:t>‹#›</a:t>
            </a:fld>
            <a:endParaRPr lang="en-US"/>
          </a:p>
        </p:txBody>
      </p:sp>
    </p:spTree>
    <p:extLst>
      <p:ext uri="{BB962C8B-B14F-4D97-AF65-F5344CB8AC3E}">
        <p14:creationId xmlns:p14="http://schemas.microsoft.com/office/powerpoint/2010/main" val="28731831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839784" y="457200"/>
            <a:ext cx="3932240" cy="1600200"/>
          </a:xfrm>
        </p:spPr>
        <p:txBody>
          <a:bodyPr anchor="b"/>
          <a:lstStyle>
            <a:lvl1pPr>
              <a:defRPr sz="3200"/>
            </a:lvl1pPr>
          </a:lstStyle>
          <a:p>
            <a:pPr lvl="0"/>
            <a:r>
              <a:rPr lang="zh-TW"/>
              <a:t>按一下以編輯母片標題樣式</a:t>
            </a:r>
          </a:p>
        </p:txBody>
      </p:sp>
      <p:sp>
        <p:nvSpPr>
          <p:cNvPr id="3" name="內容版面配置區 2"/>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4" name="文字版面配置區 3"/>
          <p:cNvSpPr txBox="1">
            <a:spLocks noGrp="1"/>
          </p:cNvSpPr>
          <p:nvPr>
            <p:ph type="body" idx="2"/>
          </p:nvPr>
        </p:nvSpPr>
        <p:spPr>
          <a:xfrm>
            <a:off x="839784" y="2057400"/>
            <a:ext cx="3932240" cy="3811584"/>
          </a:xfrm>
        </p:spPr>
        <p:txBody>
          <a:bodyPr/>
          <a:lstStyle>
            <a:lvl1pPr marL="0" indent="0">
              <a:buNone/>
              <a:defRPr sz="16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8D3A1583-C55E-4696-A2D4-10A6CA0FFEEC}" type="datetime1">
              <a:rPr lang="en-US"/>
              <a:pPr lvl="0"/>
              <a:t>5/5/2026</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1DA28FB4-7079-4B7F-9623-AAA276E10EA3}" type="slidenum">
              <a:t>‹#›</a:t>
            </a:fld>
            <a:endParaRPr lang="en-US"/>
          </a:p>
        </p:txBody>
      </p:sp>
    </p:spTree>
    <p:extLst>
      <p:ext uri="{BB962C8B-B14F-4D97-AF65-F5344CB8AC3E}">
        <p14:creationId xmlns:p14="http://schemas.microsoft.com/office/powerpoint/2010/main" val="28333464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839784" y="457200"/>
            <a:ext cx="3932240" cy="1600200"/>
          </a:xfrm>
        </p:spPr>
        <p:txBody>
          <a:bodyPr anchor="b"/>
          <a:lstStyle>
            <a:lvl1pPr>
              <a:defRPr sz="3200"/>
            </a:lvl1pPr>
          </a:lstStyle>
          <a:p>
            <a:pPr lvl="0"/>
            <a:r>
              <a:rPr lang="zh-TW"/>
              <a:t>按一下以編輯母片標題樣式</a:t>
            </a:r>
          </a:p>
        </p:txBody>
      </p:sp>
      <p:sp>
        <p:nvSpPr>
          <p:cNvPr id="3" name="圖片版面配置區 2"/>
          <p:cNvSpPr txBox="1">
            <a:spLocks noGrp="1"/>
          </p:cNvSpPr>
          <p:nvPr>
            <p:ph type="pic" idx="1"/>
          </p:nvPr>
        </p:nvSpPr>
        <p:spPr>
          <a:xfrm>
            <a:off x="5183184" y="987423"/>
            <a:ext cx="6172200" cy="4873623"/>
          </a:xfrm>
        </p:spPr>
        <p:txBody>
          <a:bodyPr/>
          <a:lstStyle>
            <a:lvl1pPr marL="0" indent="0">
              <a:buNone/>
              <a:defRPr lang="en-US" sz="3200"/>
            </a:lvl1pPr>
          </a:lstStyle>
          <a:p>
            <a:pPr lvl="0"/>
            <a:endParaRPr lang="en-US"/>
          </a:p>
        </p:txBody>
      </p:sp>
      <p:sp>
        <p:nvSpPr>
          <p:cNvPr id="4" name="文字版面配置區 3"/>
          <p:cNvSpPr txBox="1">
            <a:spLocks noGrp="1"/>
          </p:cNvSpPr>
          <p:nvPr>
            <p:ph type="body" idx="2"/>
          </p:nvPr>
        </p:nvSpPr>
        <p:spPr>
          <a:xfrm>
            <a:off x="839784" y="2057400"/>
            <a:ext cx="3932240" cy="3811584"/>
          </a:xfrm>
        </p:spPr>
        <p:txBody>
          <a:bodyPr/>
          <a:lstStyle>
            <a:lvl1pPr marL="0" indent="0">
              <a:buNone/>
              <a:defRPr sz="16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7F5BAC46-09DE-4C95-B16E-7CFB1670C7CB}" type="datetime1">
              <a:rPr lang="en-US"/>
              <a:pPr lvl="0"/>
              <a:t>5/5/2026</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89CDBD44-A76B-43DF-ABE0-9C06A26CCBA9}" type="slidenum">
              <a:t>‹#›</a:t>
            </a:fld>
            <a:endParaRPr lang="en-US"/>
          </a:p>
        </p:txBody>
      </p:sp>
    </p:spTree>
    <p:extLst>
      <p:ext uri="{BB962C8B-B14F-4D97-AF65-F5344CB8AC3E}">
        <p14:creationId xmlns:p14="http://schemas.microsoft.com/office/powerpoint/2010/main" val="30386054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4" name="日期版面配置區 3"/>
          <p:cNvSpPr txBox="1">
            <a:spLocks noGrp="1"/>
          </p:cNvSpPr>
          <p:nvPr>
            <p:ph type="dt" sz="half" idx="7"/>
          </p:nvPr>
        </p:nvSpPr>
        <p:spPr/>
        <p:txBody>
          <a:bodyPr/>
          <a:lstStyle>
            <a:lvl1pPr>
              <a:defRPr/>
            </a:lvl1pPr>
          </a:lstStyle>
          <a:p>
            <a:pPr lvl="0"/>
            <a:fld id="{028C6261-E095-4272-8B87-1292946B8EC9}"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C475CAE-8C61-4833-B257-567BC7744C6C}" type="slidenum">
              <a:t>‹#›</a:t>
            </a:fld>
            <a:endParaRPr lang="en-US"/>
          </a:p>
        </p:txBody>
      </p:sp>
    </p:spTree>
    <p:extLst>
      <p:ext uri="{BB962C8B-B14F-4D97-AF65-F5344CB8AC3E}">
        <p14:creationId xmlns:p14="http://schemas.microsoft.com/office/powerpoint/2010/main" val="22929865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8724903" y="365129"/>
            <a:ext cx="2628899" cy="5811834"/>
          </a:xfrm>
        </p:spPr>
        <p:txBody>
          <a:bodyPr vert="eaVert"/>
          <a:lstStyle>
            <a:lvl1pPr>
              <a:defRPr/>
            </a:lvl1pPr>
          </a:lstStyle>
          <a:p>
            <a:pPr lvl="0"/>
            <a:r>
              <a:rPr lang="zh-TW"/>
              <a:t>按一下以編輯母片標題樣式</a:t>
            </a:r>
          </a:p>
        </p:txBody>
      </p:sp>
      <p:sp>
        <p:nvSpPr>
          <p:cNvPr id="3" name="直排文字版面配置區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4" name="日期版面配置區 3"/>
          <p:cNvSpPr txBox="1">
            <a:spLocks noGrp="1"/>
          </p:cNvSpPr>
          <p:nvPr>
            <p:ph type="dt" sz="half" idx="7"/>
          </p:nvPr>
        </p:nvSpPr>
        <p:spPr/>
        <p:txBody>
          <a:bodyPr/>
          <a:lstStyle>
            <a:lvl1pPr>
              <a:defRPr/>
            </a:lvl1pPr>
          </a:lstStyle>
          <a:p>
            <a:pPr lvl="0"/>
            <a:fld id="{B4873E72-2538-476E-B83A-D60293B3ADA3}" type="datetime1">
              <a:rPr lang="en-US"/>
              <a:pPr lvl="0"/>
              <a:t>5/5/2026</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7677B3C0-B96F-44E6-BDCD-E2A260C3638F}" type="slidenum">
              <a:t>‹#›</a:t>
            </a:fld>
            <a:endParaRPr lang="en-US"/>
          </a:p>
        </p:txBody>
      </p:sp>
    </p:spTree>
    <p:extLst>
      <p:ext uri="{BB962C8B-B14F-4D97-AF65-F5344CB8AC3E}">
        <p14:creationId xmlns:p14="http://schemas.microsoft.com/office/powerpoint/2010/main" val="12445528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3C7696CC-C7AA-4871-AA91-28CB07DA96B0}" type="datetime1">
              <a:rPr lang="en-US"/>
              <a:pPr lvl="0"/>
              <a:t>5/5/2026</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CBDA45B5-7B4C-4D6E-A4BB-C8FD86AF79A2}" type="slidenum">
              <a:t>‹#›</a:t>
            </a:fld>
            <a:endParaRPr lang="en-US"/>
          </a:p>
        </p:txBody>
      </p:sp>
    </p:spTree>
    <p:extLst>
      <p:ext uri="{BB962C8B-B14F-4D97-AF65-F5344CB8AC3E}">
        <p14:creationId xmlns:p14="http://schemas.microsoft.com/office/powerpoint/2010/main" val="28343416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txBox="1">
            <a:spLocks noGrp="1"/>
          </p:cNvSpPr>
          <p:nvPr>
            <p:ph type="title"/>
          </p:nvPr>
        </p:nvSpPr>
        <p:spPr>
          <a:xfrm>
            <a:off x="839784" y="365129"/>
            <a:ext cx="10515600" cy="1325559"/>
          </a:xfrm>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839784" y="1681160"/>
            <a:ext cx="5157782" cy="823910"/>
          </a:xfrm>
        </p:spPr>
        <p:txBody>
          <a:bodyPr anchor="b"/>
          <a:lstStyle>
            <a:lvl1pPr marL="0" indent="0">
              <a:buNone/>
              <a:defRPr sz="2400" b="1"/>
            </a:lvl1pPr>
          </a:lstStyle>
          <a:p>
            <a:pPr lvl="0"/>
            <a:r>
              <a:rPr lang="zh-TW"/>
              <a:t>按一下以編輯母片文字樣式</a:t>
            </a:r>
          </a:p>
        </p:txBody>
      </p:sp>
      <p:sp>
        <p:nvSpPr>
          <p:cNvPr id="4" name="內容版面配置區 3"/>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zh-TW"/>
              <a:t>按一下以編輯母片文字樣式</a:t>
            </a:r>
          </a:p>
        </p:txBody>
      </p:sp>
      <p:sp>
        <p:nvSpPr>
          <p:cNvPr id="6" name="內容版面配置區 5"/>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A9320D9F-E211-488C-84AC-3625B96B0F3F}" type="datetime1">
              <a:rPr lang="en-US"/>
              <a:pPr lvl="0"/>
              <a:t>5/5/2026</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9C8C3CAA-1449-4EBC-8E18-7194097D770E}" type="slidenum">
              <a:t>‹#›</a:t>
            </a:fld>
            <a:endParaRPr lang="en-US"/>
          </a:p>
        </p:txBody>
      </p:sp>
    </p:spTree>
    <p:extLst>
      <p:ext uri="{BB962C8B-B14F-4D97-AF65-F5344CB8AC3E}">
        <p14:creationId xmlns:p14="http://schemas.microsoft.com/office/powerpoint/2010/main" val="38611048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838203" y="13441"/>
            <a:ext cx="10515600" cy="1325559"/>
          </a:xfrm>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200BC651-D355-45A2-ADEC-A87A35678ECA}" type="datetime1">
              <a:rPr lang="en-US"/>
              <a:pPr lvl="0"/>
              <a:t>5/5/2026</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327BDE1C-FF30-4D6F-9D20-723336F10AE7}" type="slidenum">
              <a:t>‹#›</a:t>
            </a:fld>
            <a:endParaRPr lang="en-US"/>
          </a:p>
        </p:txBody>
      </p:sp>
    </p:spTree>
    <p:extLst>
      <p:ext uri="{BB962C8B-B14F-4D97-AF65-F5344CB8AC3E}">
        <p14:creationId xmlns:p14="http://schemas.microsoft.com/office/powerpoint/2010/main" val="25929198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82092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839784" y="457200"/>
            <a:ext cx="3932240" cy="1600200"/>
          </a:xfrm>
        </p:spPr>
        <p:txBody>
          <a:bodyPr anchor="b"/>
          <a:lstStyle>
            <a:lvl1pPr>
              <a:defRPr sz="3200"/>
            </a:lvl1pPr>
          </a:lstStyle>
          <a:p>
            <a:pPr lvl="0"/>
            <a:r>
              <a:rPr lang="zh-TW"/>
              <a:t>按一下以編輯母片標題樣式</a:t>
            </a:r>
            <a:endParaRPr lang="en-US"/>
          </a:p>
        </p:txBody>
      </p:sp>
      <p:sp>
        <p:nvSpPr>
          <p:cNvPr id="3" name="內容版面配置區 2"/>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839784" y="2057400"/>
            <a:ext cx="3932240" cy="3811584"/>
          </a:xfrm>
        </p:spPr>
        <p:txBody>
          <a:bodyPr/>
          <a:lstStyle>
            <a:lvl1pPr marL="0" indent="0">
              <a:buNone/>
              <a:defRPr sz="16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3E350A9B-7231-4016-B3F6-C93F3E857A50}" type="datetime1">
              <a:rPr lang="en-US"/>
              <a:pPr lvl="0"/>
              <a:t>5/5/2026</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8CAA986D-C150-40C6-AF04-963CE59B3C86}" type="slidenum">
              <a:t>‹#›</a:t>
            </a:fld>
            <a:endParaRPr lang="en-US"/>
          </a:p>
        </p:txBody>
      </p:sp>
    </p:spTree>
    <p:extLst>
      <p:ext uri="{BB962C8B-B14F-4D97-AF65-F5344CB8AC3E}">
        <p14:creationId xmlns:p14="http://schemas.microsoft.com/office/powerpoint/2010/main" val="21179023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839784" y="457200"/>
            <a:ext cx="3932240" cy="1600200"/>
          </a:xfrm>
        </p:spPr>
        <p:txBody>
          <a:bodyPr anchor="b"/>
          <a:lstStyle>
            <a:lvl1pPr>
              <a:defRPr sz="3200"/>
            </a:lvl1pPr>
          </a:lstStyle>
          <a:p>
            <a:pPr lvl="0"/>
            <a:r>
              <a:rPr lang="zh-TW"/>
              <a:t>按一下以編輯母片標題樣式</a:t>
            </a:r>
            <a:endParaRPr lang="en-US"/>
          </a:p>
        </p:txBody>
      </p:sp>
      <p:sp>
        <p:nvSpPr>
          <p:cNvPr id="3" name="圖片版面配置區 2"/>
          <p:cNvSpPr txBox="1">
            <a:spLocks noGrp="1"/>
          </p:cNvSpPr>
          <p:nvPr>
            <p:ph type="pic" idx="1"/>
          </p:nvPr>
        </p:nvSpPr>
        <p:spPr>
          <a:xfrm>
            <a:off x="5183184" y="987423"/>
            <a:ext cx="6172200" cy="4873623"/>
          </a:xfrm>
        </p:spPr>
        <p:txBody>
          <a:bodyPr/>
          <a:lstStyle>
            <a:lvl1pPr marL="0" indent="0">
              <a:buNone/>
              <a:defRPr lang="en-US" sz="3200"/>
            </a:lvl1pPr>
          </a:lstStyle>
          <a:p>
            <a:pPr lvl="0"/>
            <a:endParaRPr lang="en-US"/>
          </a:p>
        </p:txBody>
      </p:sp>
      <p:sp>
        <p:nvSpPr>
          <p:cNvPr id="4" name="文字版面配置區 3"/>
          <p:cNvSpPr txBox="1">
            <a:spLocks noGrp="1"/>
          </p:cNvSpPr>
          <p:nvPr>
            <p:ph type="body" idx="2"/>
          </p:nvPr>
        </p:nvSpPr>
        <p:spPr>
          <a:xfrm>
            <a:off x="839784" y="2057400"/>
            <a:ext cx="3932240" cy="3811584"/>
          </a:xfrm>
        </p:spPr>
        <p:txBody>
          <a:bodyPr/>
          <a:lstStyle>
            <a:lvl1pPr marL="0" indent="0">
              <a:buNone/>
              <a:defRPr sz="16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A670207B-F658-4BB7-BD53-D06AB282EBDF}" type="datetime1">
              <a:rPr lang="en-US"/>
              <a:pPr lvl="0"/>
              <a:t>5/5/2026</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50870B42-2C30-427F-85E0-E88C6999A902}" type="slidenum">
              <a:t>‹#›</a:t>
            </a:fld>
            <a:endParaRPr lang="en-US"/>
          </a:p>
        </p:txBody>
      </p:sp>
    </p:spTree>
    <p:extLst>
      <p:ext uri="{BB962C8B-B14F-4D97-AF65-F5344CB8AC3E}">
        <p14:creationId xmlns:p14="http://schemas.microsoft.com/office/powerpoint/2010/main" val="12662243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8E8405EF-6C51-4E30-9AE1-DF991022945B}" type="datetime1">
              <a:rPr lang="en-US"/>
              <a:pPr lvl="0"/>
              <a:t>5/5/2026</a:t>
            </a:fld>
            <a:endParaRPr lang="en-US"/>
          </a:p>
        </p:txBody>
      </p:sp>
      <p:sp>
        <p:nvSpPr>
          <p:cNvPr id="5" name="頁尾版面配置區 4"/>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endParaRPr lang="en-US"/>
          </a:p>
        </p:txBody>
      </p:sp>
      <p:sp>
        <p:nvSpPr>
          <p:cNvPr id="6" name="投影片編號版面配置區 5"/>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defRPr>
            </a:lvl1pPr>
          </a:lstStyle>
          <a:p>
            <a:pPr lvl="0"/>
            <a:fld id="{4A9AC3AB-8E1E-4BC6-AECD-B96B3E31CD9C}" type="slidenum">
              <a:t>‹#›</a:t>
            </a:fld>
            <a:endParaRPr lang="en-US"/>
          </a:p>
        </p:txBody>
      </p:sp>
      <p:pic>
        <p:nvPicPr>
          <p:cNvPr id="7" name="Picture 2" descr="LOGO回首頁">
            <a:extLst>
              <a:ext uri="{FF2B5EF4-FFF2-40B4-BE49-F238E27FC236}">
                <a16:creationId xmlns:a16="http://schemas.microsoft.com/office/drawing/2014/main" id="{00000000-0000-0000-0000-000000000000}"/>
              </a:ext>
            </a:extLst>
          </p:cNvPr>
          <p:cNvPicPr>
            <a:picLocks noChangeAspect="1"/>
          </p:cNvPicPr>
          <p:nvPr/>
        </p:nvPicPr>
        <p:blipFill>
          <a:blip r:embed="rId14"/>
          <a:srcRect/>
          <a:stretch>
            <a:fillRect/>
          </a:stretch>
        </p:blipFill>
        <p:spPr>
          <a:xfrm>
            <a:off x="10464905" y="6356351"/>
            <a:ext cx="1266992" cy="372645"/>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914400" rtl="0" fontAlgn="auto" hangingPunct="1">
        <a:lnSpc>
          <a:spcPct val="90000"/>
        </a:lnSpc>
        <a:spcBef>
          <a:spcPts val="0"/>
        </a:spcBef>
        <a:spcAft>
          <a:spcPts val="0"/>
        </a:spcAft>
        <a:buNone/>
        <a:tabLst/>
        <a:defRPr lang="zh-TW" sz="4400" b="0" i="0" u="none" strike="noStrike" kern="1200" cap="none" spc="0" baseline="0">
          <a:solidFill>
            <a:srgbClr val="000000"/>
          </a:solidFill>
          <a:uFillTx/>
          <a:latin typeface="Calibri Light"/>
          <a:ea typeface="新細明體" pitchFamily="18"/>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pitchFamily="18"/>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pitchFamily="18"/>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pitchFamily="18"/>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zh-TW" sz="1800" b="0" i="0" u="none" strike="noStrike" kern="1200" cap="none" spc="0" baseline="0">
          <a:solidFill>
            <a:srgbClr val="000000"/>
          </a:solidFill>
          <a:uFillTx/>
          <a:latin typeface="Calibri"/>
          <a:ea typeface="新細明體" pitchFamily="18"/>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zh-TW" sz="1800" b="0" i="0" u="none" strike="noStrike" kern="1200" cap="none" spc="0" baseline="0">
          <a:solidFill>
            <a:srgbClr val="000000"/>
          </a:solidFill>
          <a:uFillTx/>
          <a:latin typeface="Calibri"/>
          <a:ea typeface="新細明體" pitchFamily="1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pitchFamily="18"/>
              </a:defRPr>
            </a:lvl1pPr>
          </a:lstStyle>
          <a:p>
            <a:pPr lvl="0"/>
            <a:fld id="{30486157-44F9-4751-8AAC-FD95860F0A72}" type="datetime1">
              <a:rPr lang="en-US"/>
              <a:pPr lvl="0"/>
              <a:t>5/5/2026</a:t>
            </a:fld>
            <a:endParaRPr lang="en-US"/>
          </a:p>
        </p:txBody>
      </p:sp>
      <p:sp>
        <p:nvSpPr>
          <p:cNvPr id="5" name="頁尾版面配置區 4"/>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pitchFamily="18"/>
              </a:defRPr>
            </a:lvl1pPr>
          </a:lstStyle>
          <a:p>
            <a:pPr lvl="0"/>
            <a:endParaRPr lang="en-US"/>
          </a:p>
        </p:txBody>
      </p:sp>
      <p:sp>
        <p:nvSpPr>
          <p:cNvPr id="6" name="投影片編號版面配置區 5"/>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pitchFamily="18"/>
              </a:defRPr>
            </a:lvl1pPr>
          </a:lstStyle>
          <a:p>
            <a:pPr lvl="0"/>
            <a:fld id="{E43FDC3B-4B53-4F27-ADEB-EC7966747F6E}" type="slidenum">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914400" rtl="0" fontAlgn="auto" hangingPunct="1">
        <a:lnSpc>
          <a:spcPct val="90000"/>
        </a:lnSpc>
        <a:spcBef>
          <a:spcPts val="0"/>
        </a:spcBef>
        <a:spcAft>
          <a:spcPts val="0"/>
        </a:spcAft>
        <a:buNone/>
        <a:tabLst/>
        <a:defRPr lang="zh-TW" sz="4400" b="0" i="0" u="none" strike="noStrike" kern="1200" cap="none" spc="0" baseline="0">
          <a:solidFill>
            <a:srgbClr val="000000"/>
          </a:solidFill>
          <a:uFillTx/>
          <a:latin typeface="Calibri Light"/>
          <a:ea typeface="新細明體" pitchFamily="18"/>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pitchFamily="18"/>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pitchFamily="18"/>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pitchFamily="18"/>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zh-TW" sz="1800" b="0" i="0" u="none" strike="noStrike" kern="1200" cap="none" spc="0" baseline="0">
          <a:solidFill>
            <a:srgbClr val="000000"/>
          </a:solidFill>
          <a:uFillTx/>
          <a:latin typeface="Calibri"/>
          <a:ea typeface="新細明體" pitchFamily="18"/>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zh-TW" sz="1800" b="0" i="0" u="none" strike="noStrike" kern="1200" cap="none" spc="0" baseline="0">
          <a:solidFill>
            <a:srgbClr val="000000"/>
          </a:solidFill>
          <a:uFillTx/>
          <a:latin typeface="Calibri"/>
          <a:ea typeface="新細明體" pitchFamily="1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zh-TW"/>
              <a:t>按一下以編輯母片標題樣式</a:t>
            </a:r>
          </a:p>
        </p:txBody>
      </p:sp>
      <p:sp>
        <p:nvSpPr>
          <p:cNvPr id="3" name="文字版面配置區 2"/>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4" name="日期版面配置區 3"/>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pitchFamily="18"/>
              </a:defRPr>
            </a:lvl1pPr>
          </a:lstStyle>
          <a:p>
            <a:pPr lvl="0"/>
            <a:fld id="{7A6C34DF-DAB0-47C0-B2EA-91CFA357E38A}" type="datetime1">
              <a:rPr lang="en-US"/>
              <a:pPr lvl="0"/>
              <a:t>5/5/2026</a:t>
            </a:fld>
            <a:endParaRPr lang="en-US"/>
          </a:p>
        </p:txBody>
      </p:sp>
      <p:sp>
        <p:nvSpPr>
          <p:cNvPr id="5" name="頁尾版面配置區 4"/>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pitchFamily="18"/>
              </a:defRPr>
            </a:lvl1pPr>
          </a:lstStyle>
          <a:p>
            <a:pPr lvl="0"/>
            <a:endParaRPr lang="en-US"/>
          </a:p>
        </p:txBody>
      </p:sp>
      <p:sp>
        <p:nvSpPr>
          <p:cNvPr id="6" name="投影片編號版面配置區 5"/>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pitchFamily="18"/>
              </a:defRPr>
            </a:lvl1pPr>
          </a:lstStyle>
          <a:p>
            <a:pPr lvl="0"/>
            <a:fld id="{5A078CFC-FB67-4006-8381-673B2349F614}" type="slidenum">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914400" rtl="0" fontAlgn="auto" hangingPunct="1">
        <a:lnSpc>
          <a:spcPct val="90000"/>
        </a:lnSpc>
        <a:spcBef>
          <a:spcPts val="0"/>
        </a:spcBef>
        <a:spcAft>
          <a:spcPts val="0"/>
        </a:spcAft>
        <a:buNone/>
        <a:tabLst/>
        <a:defRPr lang="zh-TW" sz="4400" b="0" i="0" u="none" strike="noStrike" kern="1200" cap="none" spc="0" baseline="0">
          <a:solidFill>
            <a:srgbClr val="000000"/>
          </a:solidFill>
          <a:uFillTx/>
          <a:latin typeface="Calibri Light"/>
          <a:ea typeface="新細明體" pitchFamily="18"/>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pitchFamily="18"/>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pitchFamily="18"/>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pitchFamily="18"/>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zh-TW" sz="1800" b="0" i="0" u="none" strike="noStrike" kern="1200" cap="none" spc="0" baseline="0">
          <a:solidFill>
            <a:srgbClr val="000000"/>
          </a:solidFill>
          <a:uFillTx/>
          <a:latin typeface="Calibri"/>
          <a:ea typeface="新細明體" pitchFamily="18"/>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zh-TW" sz="1800" b="0" i="0" u="none" strike="noStrike" kern="1200" cap="none" spc="0" baseline="0">
          <a:solidFill>
            <a:srgbClr val="000000"/>
          </a:solidFill>
          <a:uFillTx/>
          <a:latin typeface="Calibri"/>
          <a:ea typeface="新細明體" pitchFamily="1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name="Slide549">
    <p:spTree>
      <p:nvGrpSpPr>
        <p:cNvPr id="1" name=""/>
        <p:cNvGrpSpPr/>
        <p:nvPr/>
      </p:nvGrpSpPr>
      <p:grpSpPr>
        <a:xfrm>
          <a:off x="0" y="0"/>
          <a:ext cx="0" cy="0"/>
          <a:chOff x="0" y="0"/>
          <a:chExt cx="0" cy="0"/>
        </a:xfrm>
      </p:grpSpPr>
      <p:pic>
        <p:nvPicPr>
          <p:cNvPr id="2" name="圖片 3">
            <a:extLst>
              <a:ext uri="{FF2B5EF4-FFF2-40B4-BE49-F238E27FC236}">
                <a16:creationId xmlns:a16="http://schemas.microsoft.com/office/drawing/2014/main" id="{00000000-0000-0000-0000-000000000000}"/>
              </a:ext>
            </a:extLst>
          </p:cNvPr>
          <p:cNvPicPr>
            <a:picLocks noChangeAspect="1"/>
          </p:cNvPicPr>
          <p:nvPr/>
        </p:nvPicPr>
        <p:blipFill>
          <a:blip r:embed="rId2"/>
          <a:stretch>
            <a:fillRect/>
          </a:stretch>
        </p:blipFill>
        <p:spPr>
          <a:xfrm>
            <a:off x="0" y="5568"/>
            <a:ext cx="12191996" cy="6846862"/>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564">
    <p:spTree>
      <p:nvGrpSpPr>
        <p:cNvPr id="1" name=""/>
        <p:cNvGrpSpPr/>
        <p:nvPr/>
      </p:nvGrpSpPr>
      <p:grpSpPr>
        <a:xfrm>
          <a:off x="0" y="0"/>
          <a:ext cx="0" cy="0"/>
          <a:chOff x="0" y="0"/>
          <a:chExt cx="0" cy="0"/>
        </a:xfrm>
      </p:grpSpPr>
      <p:sp>
        <p:nvSpPr>
          <p:cNvPr id="2" name="投影片編號版面配置區 1"/>
          <p:cNvSpPr txBox="1"/>
          <p:nvPr/>
        </p:nvSpPr>
        <p:spPr>
          <a:xfrm>
            <a:off x="11728121" y="6383783"/>
            <a:ext cx="525523" cy="365129"/>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90943E3-701D-481D-862A-1DB5E1FC0600}" type="slidenum">
              <a:t>10</a:t>
            </a:fld>
            <a:endParaRPr lang="en-US" sz="1600" b="0" i="0" u="none" strike="noStrike" kern="1200" cap="none" spc="0" baseline="0">
              <a:solidFill>
                <a:srgbClr val="000000"/>
              </a:solidFill>
              <a:uFillTx/>
              <a:latin typeface="Arial" pitchFamily="34"/>
              <a:ea typeface="標楷體" pitchFamily="65"/>
              <a:cs typeface="Arial" pitchFamily="34"/>
            </a:endParaRPr>
          </a:p>
        </p:txBody>
      </p:sp>
      <p:grpSp>
        <p:nvGrpSpPr>
          <p:cNvPr id="3" name="群組 4"/>
          <p:cNvGrpSpPr/>
          <p:nvPr/>
        </p:nvGrpSpPr>
        <p:grpSpPr>
          <a:xfrm>
            <a:off x="237588" y="2613520"/>
            <a:ext cx="4844966" cy="3556008"/>
            <a:chOff x="237588" y="2613520"/>
            <a:chExt cx="4844966" cy="3556008"/>
          </a:xfrm>
        </p:grpSpPr>
        <p:pic>
          <p:nvPicPr>
            <p:cNvPr id="4" name="Picture 2" descr="尺子套裝 尺規套裝 學生用套尺直尺三角尺套裝四件套尺子量角器多功能尺子小學生文具三角板圓規套裝幾何測量繪圖15CM透明考試用【PP00977】 1">
              <a:extLst>
                <a:ext uri="{FF2B5EF4-FFF2-40B4-BE49-F238E27FC236}">
                  <a16:creationId xmlns:a16="http://schemas.microsoft.com/office/drawing/2014/main" id="{00000000-0000-0000-0000-000000000000}"/>
                </a:ext>
              </a:extLst>
            </p:cNvPr>
            <p:cNvPicPr>
              <a:picLocks noChangeAspect="1"/>
            </p:cNvPicPr>
            <p:nvPr/>
          </p:nvPicPr>
          <p:blipFill>
            <a:blip r:embed="rId2"/>
            <a:srcRect l="43971" t="32458" r="3670" b="2626"/>
            <a:stretch>
              <a:fillRect/>
            </a:stretch>
          </p:blipFill>
          <p:spPr>
            <a:xfrm rot="16200004">
              <a:off x="987281" y="2074256"/>
              <a:ext cx="3345579" cy="4844966"/>
            </a:xfrm>
            <a:prstGeom prst="rect">
              <a:avLst/>
            </a:prstGeom>
            <a:noFill/>
            <a:ln cap="flat">
              <a:noFill/>
            </a:ln>
          </p:spPr>
        </p:pic>
        <p:sp>
          <p:nvSpPr>
            <p:cNvPr id="5" name="矩形 2"/>
            <p:cNvSpPr/>
            <p:nvPr/>
          </p:nvSpPr>
          <p:spPr>
            <a:xfrm rot="926507">
              <a:off x="345239" y="2613520"/>
              <a:ext cx="1543653" cy="2434178"/>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6" name="矩形 5"/>
            <p:cNvSpPr/>
            <p:nvPr/>
          </p:nvSpPr>
          <p:spPr>
            <a:xfrm rot="926507">
              <a:off x="2107473" y="3351635"/>
              <a:ext cx="254889" cy="802623"/>
            </a:xfrm>
            <a:prstGeom prst="rect">
              <a:avLst/>
            </a:prstGeom>
            <a:solidFill>
              <a:srgbClr val="FAF8F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7" name="矩形 6"/>
            <p:cNvSpPr/>
            <p:nvPr/>
          </p:nvSpPr>
          <p:spPr>
            <a:xfrm rot="3527128">
              <a:off x="3734046" y="3816635"/>
              <a:ext cx="218221" cy="937488"/>
            </a:xfrm>
            <a:prstGeom prst="rect">
              <a:avLst/>
            </a:prstGeom>
            <a:solidFill>
              <a:srgbClr val="F6F4F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8" name="矩形 7"/>
            <p:cNvSpPr/>
            <p:nvPr/>
          </p:nvSpPr>
          <p:spPr>
            <a:xfrm rot="5400013">
              <a:off x="4366186" y="5424614"/>
              <a:ext cx="218221" cy="937488"/>
            </a:xfrm>
            <a:prstGeom prst="rect">
              <a:avLst/>
            </a:pr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grpSp>
      <p:grpSp>
        <p:nvGrpSpPr>
          <p:cNvPr id="9" name="群組 8"/>
          <p:cNvGrpSpPr/>
          <p:nvPr/>
        </p:nvGrpSpPr>
        <p:grpSpPr>
          <a:xfrm>
            <a:off x="5324505" y="2238661"/>
            <a:ext cx="5750726" cy="3930868"/>
            <a:chOff x="5324505" y="2238661"/>
            <a:chExt cx="5750726" cy="3930868"/>
          </a:xfrm>
        </p:grpSpPr>
        <p:pic>
          <p:nvPicPr>
            <p:cNvPr id="10" name="Picture 6" descr="根號尺- Top 100件根號尺- 2024年7月更新- Taobao">
              <a:extLst>
                <a:ext uri="{FF2B5EF4-FFF2-40B4-BE49-F238E27FC236}">
                  <a16:creationId xmlns:a16="http://schemas.microsoft.com/office/drawing/2014/main" id="{00000000-0000-0000-0000-000000000000}"/>
                </a:ext>
              </a:extLst>
            </p:cNvPr>
            <p:cNvPicPr>
              <a:picLocks noChangeAspect="1"/>
            </p:cNvPicPr>
            <p:nvPr/>
          </p:nvPicPr>
          <p:blipFill>
            <a:blip r:embed="rId3"/>
            <a:srcRect l="51142" t="30564" b="5104"/>
            <a:stretch>
              <a:fillRect/>
            </a:stretch>
          </p:blipFill>
          <p:spPr>
            <a:xfrm rot="16200004">
              <a:off x="6327191" y="1421489"/>
              <a:ext cx="3930868" cy="5565212"/>
            </a:xfrm>
            <a:prstGeom prst="rect">
              <a:avLst/>
            </a:prstGeom>
            <a:noFill/>
            <a:ln cap="flat">
              <a:noFill/>
            </a:ln>
          </p:spPr>
        </p:pic>
        <p:sp>
          <p:nvSpPr>
            <p:cNvPr id="11" name="矩形 11"/>
            <p:cNvSpPr/>
            <p:nvPr/>
          </p:nvSpPr>
          <p:spPr>
            <a:xfrm rot="926507">
              <a:off x="6516762" y="3186409"/>
              <a:ext cx="314260" cy="692795"/>
            </a:xfrm>
            <a:prstGeom prst="rect">
              <a:avLst/>
            </a:prstGeom>
            <a:solidFill>
              <a:srgbClr val="E7E7E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12" name="矩形 12"/>
            <p:cNvSpPr/>
            <p:nvPr/>
          </p:nvSpPr>
          <p:spPr>
            <a:xfrm>
              <a:off x="10358478" y="3699497"/>
              <a:ext cx="225619" cy="725740"/>
            </a:xfrm>
            <a:prstGeom prst="rect">
              <a:avLst/>
            </a:prstGeom>
            <a:solidFill>
              <a:srgbClr val="E7E7E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13" name="矩形 13"/>
            <p:cNvSpPr/>
            <p:nvPr/>
          </p:nvSpPr>
          <p:spPr>
            <a:xfrm rot="5400013">
              <a:off x="10175434" y="5388495"/>
              <a:ext cx="292278" cy="717438"/>
            </a:xfrm>
            <a:prstGeom prst="rect">
              <a:avLst/>
            </a:prstGeom>
            <a:solidFill>
              <a:srgbClr val="E7E7E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14" name="矩形 14"/>
            <p:cNvSpPr/>
            <p:nvPr/>
          </p:nvSpPr>
          <p:spPr>
            <a:xfrm>
              <a:off x="5324505" y="2634523"/>
              <a:ext cx="314260" cy="229913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grpSp>
      <p:sp>
        <p:nvSpPr>
          <p:cNvPr id="15" name="標題 1"/>
          <p:cNvSpPr txBox="1">
            <a:spLocks noGrp="1"/>
          </p:cNvSpPr>
          <p:nvPr>
            <p:ph type="title"/>
          </p:nvPr>
        </p:nvSpPr>
        <p:spPr/>
        <p:txBody>
          <a:bodyPr anchorCtr="1"/>
          <a:lstStyle/>
          <a:p>
            <a:pPr lvl="0" algn="ctr"/>
            <a:r>
              <a:rPr lang="zh-TW" sz="4800" b="1">
                <a:latin typeface="標楷體" pitchFamily="65"/>
                <a:ea typeface="標楷體" pitchFamily="65"/>
              </a:rPr>
              <a:t>應試用品建議</a:t>
            </a:r>
          </a:p>
        </p:txBody>
      </p:sp>
      <p:sp>
        <p:nvSpPr>
          <p:cNvPr id="16" name="內容版面配置區 2"/>
          <p:cNvSpPr txBox="1"/>
          <p:nvPr/>
        </p:nvSpPr>
        <p:spPr>
          <a:xfrm>
            <a:off x="1360133" y="1424315"/>
            <a:ext cx="9471739" cy="2246561"/>
          </a:xfrm>
          <a:prstGeom prst="rect">
            <a:avLst/>
          </a:prstGeom>
          <a:noFill/>
          <a:ln cap="flat">
            <a:noFill/>
          </a:ln>
        </p:spPr>
        <p:txBody>
          <a:bodyPr vert="horz" wrap="square" lIns="91440" tIns="45720" rIns="91440" bIns="45720" anchor="t" anchorCtr="0" compatLnSpc="1">
            <a:noAutofit/>
          </a:bodyPr>
          <a:lstStyle/>
          <a:p>
            <a:pPr marL="628650" marR="0" lvl="0" indent="-628650" algn="l" defTabSz="881060" rtl="0" fontAlgn="auto" hangingPunct="1">
              <a:lnSpc>
                <a:spcPct val="90000"/>
              </a:lnSpc>
              <a:spcBef>
                <a:spcPts val="4800"/>
              </a:spcBef>
              <a:spcAft>
                <a:spcPts val="600"/>
              </a:spcAft>
              <a:buSzPts val="3198"/>
              <a:buBlip>
                <a:blip r:embed="rId4"/>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cs typeface="Times New Roman" pitchFamily="18"/>
              </a:rPr>
              <a:t>作答用不到的物品，就不要帶。</a:t>
            </a:r>
            <a:endParaRPr lang="en-US" sz="3200" b="0" i="0" u="none" strike="noStrike" kern="1200" cap="none" spc="0" baseline="0">
              <a:solidFill>
                <a:srgbClr val="000000"/>
              </a:solidFill>
              <a:uFillTx/>
              <a:latin typeface="Times New Roman" pitchFamily="18"/>
              <a:ea typeface="標楷體" pitchFamily="65"/>
              <a:cs typeface="Times New Roman" pitchFamily="18"/>
            </a:endParaRPr>
          </a:p>
          <a:p>
            <a:pPr marL="628650" marR="0" lvl="0" indent="-628650" algn="l" defTabSz="881060" rtl="0" fontAlgn="auto" hangingPunct="1">
              <a:lnSpc>
                <a:spcPct val="90000"/>
              </a:lnSpc>
              <a:spcBef>
                <a:spcPts val="1800"/>
              </a:spcBef>
              <a:spcAft>
                <a:spcPts val="600"/>
              </a:spcAft>
              <a:buSzPts val="3198"/>
              <a:buBlip>
                <a:blip r:embed="rId4"/>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cs typeface="Times New Roman" pitchFamily="18"/>
              </a:rPr>
              <a:t>文具的選擇：夠用就好。</a:t>
            </a:r>
            <a:endParaRPr lang="en-US" sz="3200" b="0" i="0" u="none" strike="noStrike" kern="1200" cap="none" spc="0" baseline="0">
              <a:solidFill>
                <a:srgbClr val="000000"/>
              </a:solidFill>
              <a:uFillTx/>
              <a:latin typeface="Times New Roman" pitchFamily="18"/>
              <a:ea typeface="標楷體" pitchFamily="65"/>
              <a:cs typeface="Times New Roman" pitchFamily="18"/>
            </a:endParaRPr>
          </a:p>
        </p:txBody>
      </p:sp>
      <p:sp>
        <p:nvSpPr>
          <p:cNvPr id="17" name="圓角矩形 6"/>
          <p:cNvSpPr/>
          <p:nvPr/>
        </p:nvSpPr>
        <p:spPr>
          <a:xfrm>
            <a:off x="576163" y="6190597"/>
            <a:ext cx="4487920" cy="56094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建議攜帶：功能基本、樣式簡單</a:t>
            </a:r>
          </a:p>
        </p:txBody>
      </p:sp>
      <p:sp>
        <p:nvSpPr>
          <p:cNvPr id="18" name="圓角矩形 6"/>
          <p:cNvSpPr/>
          <p:nvPr/>
        </p:nvSpPr>
        <p:spPr>
          <a:xfrm>
            <a:off x="6410364" y="6169575"/>
            <a:ext cx="3623200" cy="56094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禁止攜帶：數字不可有根號</a:t>
            </a:r>
          </a:p>
        </p:txBody>
      </p:sp>
      <p:pic>
        <p:nvPicPr>
          <p:cNvPr id="19" name="圖片 8">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rot="10799991">
            <a:off x="7028956" y="2451890"/>
            <a:ext cx="1192971" cy="557738"/>
          </a:xfrm>
          <a:prstGeom prst="rect">
            <a:avLst/>
          </a:prstGeom>
          <a:noFill/>
          <a:ln cap="flat">
            <a:noFill/>
          </a:ln>
        </p:spPr>
      </p:pic>
      <p:pic>
        <p:nvPicPr>
          <p:cNvPr id="20" name="圖片 8">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rot="10799991">
            <a:off x="8509836" y="3551684"/>
            <a:ext cx="1192971" cy="557738"/>
          </a:xfrm>
          <a:prstGeom prst="rect">
            <a:avLst/>
          </a:prstGeom>
          <a:noFill/>
          <a:ln cap="flat">
            <a:noFill/>
          </a:ln>
        </p:spPr>
      </p:pic>
      <p:sp>
        <p:nvSpPr>
          <p:cNvPr id="21" name="矩形 22"/>
          <p:cNvSpPr/>
          <p:nvPr/>
        </p:nvSpPr>
        <p:spPr>
          <a:xfrm>
            <a:off x="7203789" y="5553937"/>
            <a:ext cx="2567708" cy="401394"/>
          </a:xfrm>
          <a:prstGeom prst="rect">
            <a:avLst/>
          </a:prstGeom>
          <a:noFill/>
          <a:ln w="34920"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pic>
        <p:nvPicPr>
          <p:cNvPr id="22" name="圖片 26">
            <a:extLst>
              <a:ext uri="{FF2B5EF4-FFF2-40B4-BE49-F238E27FC236}">
                <a16:creationId xmlns:a16="http://schemas.microsoft.com/office/drawing/2014/main" id="{00000000-0000-0000-0000-000000000000}"/>
              </a:ext>
            </a:extLst>
          </p:cNvPr>
          <p:cNvPicPr>
            <a:picLocks noChangeAspect="1"/>
          </p:cNvPicPr>
          <p:nvPr/>
        </p:nvPicPr>
        <p:blipFill>
          <a:blip r:embed="rId6"/>
          <a:srcRect l="6364" b="5477"/>
          <a:stretch>
            <a:fillRect/>
          </a:stretch>
        </p:blipFill>
        <p:spPr>
          <a:xfrm>
            <a:off x="11075231" y="4895148"/>
            <a:ext cx="960586" cy="1231486"/>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left)">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wipe(left)">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ppt_x</p:attrName>
                                        </p:attrNameLst>
                                      </p:cBhvr>
                                      <p:tavLst>
                                        <p:tav tm="0">
                                          <p:val>
                                            <p:strVal val="#ppt_x"/>
                                          </p:val>
                                        </p:tav>
                                        <p:tav tm="100000">
                                          <p:val>
                                            <p:strVal val="#ppt_x"/>
                                          </p:val>
                                        </p:tav>
                                      </p:tavLst>
                                    </p:anim>
                                    <p:anim calcmode="lin" valueType="num">
                                      <p:cBhvr>
                                        <p:cTn id="18" dur="500" fill="hold"/>
                                        <p:tgtEl>
                                          <p:spTgt spid="3"/>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ppt_x</p:attrName>
                                        </p:attrNameLst>
                                      </p:cBhvr>
                                      <p:tavLst>
                                        <p:tav tm="0">
                                          <p:val>
                                            <p:strVal val="#ppt_x"/>
                                          </p:val>
                                        </p:tav>
                                        <p:tav tm="100000">
                                          <p:val>
                                            <p:strVal val="#ppt_x"/>
                                          </p:val>
                                        </p:tav>
                                      </p:tavLst>
                                    </p:anim>
                                    <p:anim calcmode="lin" valueType="num">
                                      <p:cBhvr>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500"/>
                                        <p:tgtEl>
                                          <p:spTgt spid="18"/>
                                        </p:tgtEl>
                                      </p:cBhvr>
                                    </p:animEffect>
                                  </p:childTnLst>
                                </p:cTn>
                              </p:par>
                              <p:par>
                                <p:cTn id="45" presetID="2" presetClass="entr" presetSubtype="2"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p:cTn id="47" dur="500" fill="hold"/>
                                        <p:tgtEl>
                                          <p:spTgt spid="22"/>
                                        </p:tgtEl>
                                        <p:attrNameLst>
                                          <p:attrName>ppt_x</p:attrName>
                                        </p:attrNameLst>
                                      </p:cBhvr>
                                      <p:tavLst>
                                        <p:tav tm="0">
                                          <p:val>
                                            <p:strVal val="1+#ppt_w/2"/>
                                          </p:val>
                                        </p:tav>
                                        <p:tav tm="100000">
                                          <p:val>
                                            <p:strVal val="#ppt_x"/>
                                          </p:val>
                                        </p:tav>
                                      </p:tavLst>
                                    </p:anim>
                                    <p:anim calcmode="lin" valueType="num">
                                      <p:cBhvr>
                                        <p:cTn id="48"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566">
    <p:spTree>
      <p:nvGrpSpPr>
        <p:cNvPr id="1" name=""/>
        <p:cNvGrpSpPr/>
        <p:nvPr/>
      </p:nvGrpSpPr>
      <p:grpSpPr>
        <a:xfrm>
          <a:off x="0" y="0"/>
          <a:ext cx="0" cy="0"/>
          <a:chOff x="0" y="0"/>
          <a:chExt cx="0" cy="0"/>
        </a:xfrm>
      </p:grpSpPr>
      <p:sp>
        <p:nvSpPr>
          <p:cNvPr id="2" name="投影片編號版面配置區 1"/>
          <p:cNvSpPr txBox="1"/>
          <p:nvPr/>
        </p:nvSpPr>
        <p:spPr>
          <a:xfrm>
            <a:off x="11728121" y="6383783"/>
            <a:ext cx="525523" cy="365129"/>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CA4A25A-B8AE-4C9A-911A-F22EEC5CC99D}" type="slidenum">
              <a:t>11</a:t>
            </a:fld>
            <a:endParaRPr lang="en-US" sz="1600" b="0" i="0" u="none" strike="noStrike" kern="1200" cap="none" spc="0" baseline="0">
              <a:solidFill>
                <a:srgbClr val="000000"/>
              </a:solidFill>
              <a:uFillTx/>
              <a:latin typeface="Arial" pitchFamily="34"/>
              <a:ea typeface="標楷體" pitchFamily="65"/>
              <a:cs typeface="Arial" pitchFamily="34"/>
            </a:endParaRPr>
          </a:p>
        </p:txBody>
      </p:sp>
      <p:sp>
        <p:nvSpPr>
          <p:cNvPr id="3" name="標題 1"/>
          <p:cNvSpPr txBox="1">
            <a:spLocks noGrp="1"/>
          </p:cNvSpPr>
          <p:nvPr>
            <p:ph type="title"/>
          </p:nvPr>
        </p:nvSpPr>
        <p:spPr/>
        <p:txBody>
          <a:bodyPr anchorCtr="1"/>
          <a:lstStyle/>
          <a:p>
            <a:pPr lvl="0" algn="ctr"/>
            <a:r>
              <a:rPr lang="zh-TW" sz="4800" b="1">
                <a:latin typeface="標楷體" pitchFamily="65"/>
                <a:ea typeface="標楷體" pitchFamily="65"/>
              </a:rPr>
              <a:t>應試用品建議</a:t>
            </a:r>
          </a:p>
        </p:txBody>
      </p:sp>
      <p:pic>
        <p:nvPicPr>
          <p:cNvPr id="4" name="Picture 2">
            <a:extLst>
              <a:ext uri="{FF2B5EF4-FFF2-40B4-BE49-F238E27FC236}">
                <a16:creationId xmlns:a16="http://schemas.microsoft.com/office/drawing/2014/main" id="{00000000-0000-0000-0000-000000000000}"/>
              </a:ext>
            </a:extLst>
          </p:cNvPr>
          <p:cNvPicPr>
            <a:picLocks noChangeAspect="1"/>
          </p:cNvPicPr>
          <p:nvPr/>
        </p:nvPicPr>
        <p:blipFill>
          <a:blip r:embed="rId2"/>
          <a:srcRect l="2458" t="9427" r="2593" b="17980"/>
          <a:stretch>
            <a:fillRect/>
          </a:stretch>
        </p:blipFill>
        <p:spPr>
          <a:xfrm>
            <a:off x="1062185" y="1191490"/>
            <a:ext cx="6511634" cy="4978405"/>
          </a:xfrm>
          <a:prstGeom prst="rect">
            <a:avLst/>
          </a:prstGeom>
          <a:noFill/>
          <a:ln cap="flat">
            <a:noFill/>
          </a:ln>
        </p:spPr>
      </p:pic>
      <p:sp>
        <p:nvSpPr>
          <p:cNvPr id="5" name="圓角矩形 6"/>
          <p:cNvSpPr/>
          <p:nvPr/>
        </p:nvSpPr>
        <p:spPr>
          <a:xfrm>
            <a:off x="7652211" y="5241633"/>
            <a:ext cx="3623200" cy="90285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禁止攜帶：不得攜帶量角器或附量角器功能之文具</a:t>
            </a:r>
          </a:p>
        </p:txBody>
      </p:sp>
      <p:pic>
        <p:nvPicPr>
          <p:cNvPr id="6" name="圖片 25">
            <a:extLst>
              <a:ext uri="{FF2B5EF4-FFF2-40B4-BE49-F238E27FC236}">
                <a16:creationId xmlns:a16="http://schemas.microsoft.com/office/drawing/2014/main" id="{00000000-0000-0000-0000-000000000000}"/>
              </a:ext>
            </a:extLst>
          </p:cNvPr>
          <p:cNvPicPr>
            <a:picLocks noChangeAspect="1"/>
          </p:cNvPicPr>
          <p:nvPr/>
        </p:nvPicPr>
        <p:blipFill>
          <a:blip r:embed="rId3"/>
          <a:srcRect l="6364" b="5477"/>
          <a:stretch>
            <a:fillRect/>
          </a:stretch>
        </p:blipFill>
        <p:spPr>
          <a:xfrm>
            <a:off x="7652211" y="4010146"/>
            <a:ext cx="960586" cy="1231486"/>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ppt_x</p:attrName>
                                        </p:attrNameLst>
                                      </p:cBhvr>
                                      <p:tavLst>
                                        <p:tav tm="0">
                                          <p:val>
                                            <p:strVal val="1+#ppt_w/2"/>
                                          </p:val>
                                        </p:tav>
                                        <p:tav tm="100000">
                                          <p:val>
                                            <p:strVal val="#ppt_x"/>
                                          </p:val>
                                        </p:tav>
                                      </p:tavLst>
                                    </p:anim>
                                    <p:anim calcmode="lin" valueType="num">
                                      <p:cBhvr>
                                        <p:cTn id="1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Slide502">
    <p:spTree>
      <p:nvGrpSpPr>
        <p:cNvPr id="1" name=""/>
        <p:cNvGrpSpPr/>
        <p:nvPr/>
      </p:nvGrpSpPr>
      <p:grpSpPr>
        <a:xfrm>
          <a:off x="0" y="0"/>
          <a:ext cx="0" cy="0"/>
          <a:chOff x="0" y="0"/>
          <a:chExt cx="0" cy="0"/>
        </a:xfrm>
      </p:grpSpPr>
      <p:pic>
        <p:nvPicPr>
          <p:cNvPr id="2" name="圖片 3">
            <a:extLst>
              <a:ext uri="{FF2B5EF4-FFF2-40B4-BE49-F238E27FC236}">
                <a16:creationId xmlns:a16="http://schemas.microsoft.com/office/drawing/2014/main" id="{00000000-0000-0000-0000-000000000000}"/>
              </a:ext>
            </a:extLst>
          </p:cNvPr>
          <p:cNvPicPr>
            <a:picLocks noChangeAspect="1"/>
          </p:cNvPicPr>
          <p:nvPr/>
        </p:nvPicPr>
        <p:blipFill>
          <a:blip r:embed="rId2"/>
          <a:stretch>
            <a:fillRect/>
          </a:stretch>
        </p:blipFill>
        <p:spPr>
          <a:xfrm>
            <a:off x="0" y="5568"/>
            <a:ext cx="12191996" cy="6846862"/>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568">
    <p:spTree>
      <p:nvGrpSpPr>
        <p:cNvPr id="1" name=""/>
        <p:cNvGrpSpPr/>
        <p:nvPr/>
      </p:nvGrpSpPr>
      <p:grpSpPr>
        <a:xfrm>
          <a:off x="0" y="0"/>
          <a:ext cx="0" cy="0"/>
          <a:chOff x="0" y="0"/>
          <a:chExt cx="0" cy="0"/>
        </a:xfrm>
      </p:grpSpPr>
      <p:pic>
        <p:nvPicPr>
          <p:cNvPr id="2" name="圖片 4">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0" y="5568"/>
            <a:ext cx="12191996" cy="6846862"/>
          </a:xfrm>
          <a:prstGeom prst="rect">
            <a:avLst/>
          </a:prstGeom>
          <a:noFill/>
          <a:ln cap="flat">
            <a:noFill/>
          </a:ln>
        </p:spPr>
      </p:pic>
      <p:sp>
        <p:nvSpPr>
          <p:cNvPr id="3" name="投影片編號版面配置區 1"/>
          <p:cNvSpPr txBox="1"/>
          <p:nvPr/>
        </p:nvSpPr>
        <p:spPr>
          <a:xfrm>
            <a:off x="11728121" y="6383783"/>
            <a:ext cx="525523" cy="365129"/>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0D140C3-01B8-48CB-9908-4A16BCAC8441}" type="slidenum">
              <a:t>2</a:t>
            </a:fld>
            <a:endParaRPr lang="en-US" sz="1600" b="0" i="0" u="none" strike="noStrike" kern="1200" cap="none" spc="0" baseline="0">
              <a:solidFill>
                <a:srgbClr val="000000"/>
              </a:solidFill>
              <a:uFillTx/>
              <a:latin typeface="Arial" pitchFamily="34"/>
              <a:ea typeface="標楷體" pitchFamily="65"/>
              <a:cs typeface="Arial" pitchFamily="34"/>
            </a:endParaRPr>
          </a:p>
        </p:txBody>
      </p:sp>
      <p:sp>
        <p:nvSpPr>
          <p:cNvPr id="4" name="內容版面配置區 2"/>
          <p:cNvSpPr txBox="1"/>
          <p:nvPr/>
        </p:nvSpPr>
        <p:spPr>
          <a:xfrm>
            <a:off x="2059621" y="1930398"/>
            <a:ext cx="7936635" cy="3458352"/>
          </a:xfrm>
          <a:prstGeom prst="rect">
            <a:avLst/>
          </a:prstGeom>
          <a:noFill/>
          <a:ln cap="flat">
            <a:noFill/>
          </a:ln>
        </p:spPr>
        <p:txBody>
          <a:bodyPr vert="horz" wrap="square" lIns="91440" tIns="45720" rIns="91440" bIns="45720" anchor="t" anchorCtr="0" compatLnSpc="1">
            <a:noAutofit/>
          </a:bodyPr>
          <a:lstStyle/>
          <a:p>
            <a:pPr marL="628650" marR="0" lvl="0" indent="-628650" algn="just" defTabSz="881060" rtl="0" fontAlgn="auto" hangingPunct="1">
              <a:lnSpc>
                <a:spcPct val="90000"/>
              </a:lnSpc>
              <a:spcBef>
                <a:spcPts val="4800"/>
              </a:spcBef>
              <a:spcAft>
                <a:spcPts val="600"/>
              </a:spcAft>
              <a:buSzPts val="3198"/>
              <a:buBlip>
                <a:blip r:embed="rId4"/>
              </a:buBlip>
              <a:tabLst/>
              <a:defRPr sz="1800" b="0" i="0" u="none" strike="noStrike" kern="0" cap="none" spc="0" baseline="0">
                <a:solidFill>
                  <a:srgbClr val="000000"/>
                </a:solidFill>
                <a:uFillTx/>
              </a:defRPr>
            </a:pPr>
            <a:r>
              <a:rPr lang="zh-TW" sz="3400" b="0" i="0" u="none" strike="noStrike" kern="1200" cap="none" spc="0" baseline="0">
                <a:solidFill>
                  <a:srgbClr val="000000"/>
                </a:solidFill>
                <a:uFillTx/>
                <a:latin typeface="Times New Roman" pitchFamily="18"/>
                <a:ea typeface="標楷體" pitchFamily="65"/>
                <a:cs typeface="Times New Roman" pitchFamily="18"/>
              </a:rPr>
              <a:t>本簡報乃依據</a:t>
            </a:r>
            <a:r>
              <a:rPr lang="en-US" sz="3400" b="0" i="0" u="none" strike="noStrike" kern="1200" cap="none" spc="0" baseline="0">
                <a:solidFill>
                  <a:srgbClr val="000000"/>
                </a:solidFill>
                <a:uFillTx/>
                <a:latin typeface="Times New Roman" pitchFamily="18"/>
                <a:ea typeface="標楷體" pitchFamily="65"/>
                <a:cs typeface="Times New Roman" pitchFamily="18"/>
              </a:rPr>
              <a:t>114</a:t>
            </a:r>
            <a:r>
              <a:rPr lang="zh-TW" sz="3400" b="0" i="0" u="none" strike="noStrike" kern="1200" cap="none" spc="0" baseline="0">
                <a:solidFill>
                  <a:srgbClr val="000000"/>
                </a:solidFill>
                <a:uFillTx/>
                <a:latin typeface="Times New Roman" pitchFamily="18"/>
                <a:ea typeface="標楷體" pitchFamily="65"/>
                <a:cs typeface="Times New Roman" pitchFamily="18"/>
              </a:rPr>
              <a:t>年國中教育會考簡章之試場規則，提供當年度考試常見的違規樣態。</a:t>
            </a:r>
            <a:endParaRPr lang="en-US" sz="3400" b="0" i="0" u="none" strike="noStrike" kern="1200" cap="none" spc="0" baseline="0">
              <a:solidFill>
                <a:srgbClr val="000000"/>
              </a:solidFill>
              <a:uFillTx/>
              <a:latin typeface="Times New Roman" pitchFamily="18"/>
              <a:ea typeface="標楷體" pitchFamily="65"/>
              <a:cs typeface="Times New Roman" pitchFamily="18"/>
            </a:endParaRPr>
          </a:p>
          <a:p>
            <a:pPr marL="628650" marR="0" lvl="0" indent="-628650" algn="just" defTabSz="881060" rtl="0" fontAlgn="auto" hangingPunct="1">
              <a:lnSpc>
                <a:spcPct val="90000"/>
              </a:lnSpc>
              <a:spcBef>
                <a:spcPts val="3600"/>
              </a:spcBef>
              <a:spcAft>
                <a:spcPts val="600"/>
              </a:spcAft>
              <a:buSzPts val="3198"/>
              <a:buBlip>
                <a:blip r:embed="rId4"/>
              </a:buBlip>
              <a:tabLst/>
              <a:defRPr sz="1800" b="0" i="0" u="none" strike="noStrike" kern="0" cap="none" spc="0" baseline="0">
                <a:solidFill>
                  <a:srgbClr val="000000"/>
                </a:solidFill>
                <a:uFillTx/>
              </a:defRPr>
            </a:pPr>
            <a:r>
              <a:rPr lang="en-US" sz="3400" b="0" i="0" u="heavy" strike="noStrike" kern="0" cap="none" spc="0" baseline="0">
                <a:solidFill>
                  <a:srgbClr val="2A6CA8"/>
                </a:solidFill>
                <a:highlight>
                  <a:srgbClr val="FFFF99"/>
                </a:highlight>
                <a:uFill>
                  <a:solidFill>
                    <a:srgbClr val="BF9000"/>
                  </a:solidFill>
                </a:uFill>
                <a:latin typeface="Times New Roman" pitchFamily="18"/>
                <a:ea typeface="標楷體" pitchFamily="65"/>
                <a:cs typeface="Times New Roman" pitchFamily="18"/>
              </a:rPr>
              <a:t>115</a:t>
            </a:r>
            <a:r>
              <a:rPr lang="zh-TW" sz="3400" b="0" i="0" u="heavy" strike="noStrike" kern="0" cap="none" spc="0" baseline="0">
                <a:solidFill>
                  <a:srgbClr val="2A6CA8"/>
                </a:solidFill>
                <a:highlight>
                  <a:srgbClr val="FFFF99"/>
                </a:highlight>
                <a:uFill>
                  <a:solidFill>
                    <a:srgbClr val="BF9000"/>
                  </a:solidFill>
                </a:uFill>
                <a:latin typeface="Times New Roman" pitchFamily="18"/>
                <a:ea typeface="標楷體" pitchFamily="65"/>
                <a:cs typeface="Times New Roman" pitchFamily="18"/>
              </a:rPr>
              <a:t>年試場規則應以</a:t>
            </a:r>
            <a:r>
              <a:rPr lang="en-US" sz="3400" b="0" i="0" u="heavy" strike="noStrike" kern="0" cap="none" spc="0" baseline="0">
                <a:solidFill>
                  <a:srgbClr val="2A6CA8"/>
                </a:solidFill>
                <a:highlight>
                  <a:srgbClr val="FFFF99"/>
                </a:highlight>
                <a:uFill>
                  <a:solidFill>
                    <a:srgbClr val="BF9000"/>
                  </a:solidFill>
                </a:uFill>
                <a:latin typeface="Times New Roman" pitchFamily="18"/>
                <a:ea typeface="標楷體" pitchFamily="65"/>
                <a:cs typeface="Times New Roman" pitchFamily="18"/>
              </a:rPr>
              <a:t>115</a:t>
            </a:r>
            <a:r>
              <a:rPr lang="zh-TW" sz="3400" b="0" i="0" u="heavy" strike="noStrike" kern="0" cap="none" spc="0" baseline="0">
                <a:solidFill>
                  <a:srgbClr val="2A6CA8"/>
                </a:solidFill>
                <a:highlight>
                  <a:srgbClr val="FFFF99"/>
                </a:highlight>
                <a:uFill>
                  <a:solidFill>
                    <a:srgbClr val="BF9000"/>
                  </a:solidFill>
                </a:uFill>
                <a:latin typeface="Times New Roman" pitchFamily="18"/>
                <a:ea typeface="標楷體" pitchFamily="65"/>
                <a:cs typeface="Times New Roman" pitchFamily="18"/>
              </a:rPr>
              <a:t>年</a:t>
            </a:r>
            <a:r>
              <a:rPr lang="en-US" sz="3400" b="0" i="0" u="heavy" strike="noStrike" kern="0" cap="none" spc="0" baseline="0">
                <a:solidFill>
                  <a:srgbClr val="2A6CA8"/>
                </a:solidFill>
                <a:highlight>
                  <a:srgbClr val="FFFF99"/>
                </a:highlight>
                <a:uFill>
                  <a:solidFill>
                    <a:srgbClr val="BF9000"/>
                  </a:solidFill>
                </a:uFill>
                <a:latin typeface="Times New Roman" pitchFamily="18"/>
                <a:ea typeface="標楷體" pitchFamily="65"/>
                <a:cs typeface="Times New Roman" pitchFamily="18"/>
              </a:rPr>
              <a:t>1</a:t>
            </a:r>
            <a:r>
              <a:rPr lang="zh-TW" sz="3400" b="0" i="0" u="heavy" strike="noStrike" kern="0" cap="none" spc="0" baseline="0">
                <a:solidFill>
                  <a:srgbClr val="2A6CA8"/>
                </a:solidFill>
                <a:highlight>
                  <a:srgbClr val="FFFF99"/>
                </a:highlight>
                <a:uFill>
                  <a:solidFill>
                    <a:srgbClr val="BF9000"/>
                  </a:solidFill>
                </a:uFill>
                <a:latin typeface="Times New Roman" pitchFamily="18"/>
                <a:ea typeface="標楷體" pitchFamily="65"/>
                <a:cs typeface="Times New Roman" pitchFamily="18"/>
              </a:rPr>
              <a:t>月公告之國中教育會考簡章為準，屆時請考生務必留意試場規則是否修改。</a:t>
            </a:r>
            <a:endParaRPr lang="en-US" sz="3400" b="0" i="0" u="heavy" strike="noStrike" kern="0" cap="none" spc="0" baseline="0">
              <a:solidFill>
                <a:srgbClr val="2A6CA8"/>
              </a:solidFill>
              <a:highlight>
                <a:srgbClr val="FFFF99"/>
              </a:highlight>
              <a:uFill>
                <a:solidFill>
                  <a:srgbClr val="BF9000"/>
                </a:solidFill>
              </a:uFill>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551">
    <p:spTree>
      <p:nvGrpSpPr>
        <p:cNvPr id="1" name=""/>
        <p:cNvGrpSpPr/>
        <p:nvPr/>
      </p:nvGrpSpPr>
      <p:grpSpPr>
        <a:xfrm>
          <a:off x="0" y="0"/>
          <a:ext cx="0" cy="0"/>
          <a:chOff x="0" y="0"/>
          <a:chExt cx="0" cy="0"/>
        </a:xfrm>
      </p:grpSpPr>
      <p:grpSp>
        <p:nvGrpSpPr>
          <p:cNvPr id="2" name="群組 10"/>
          <p:cNvGrpSpPr/>
          <p:nvPr/>
        </p:nvGrpSpPr>
        <p:grpSpPr>
          <a:xfrm>
            <a:off x="1303193" y="4384063"/>
            <a:ext cx="9555297" cy="1915731"/>
            <a:chOff x="1303193" y="4384063"/>
            <a:chExt cx="9555297" cy="1915731"/>
          </a:xfrm>
        </p:grpSpPr>
        <p:sp>
          <p:nvSpPr>
            <p:cNvPr id="3" name="矩形 7"/>
            <p:cNvSpPr/>
            <p:nvPr/>
          </p:nvSpPr>
          <p:spPr>
            <a:xfrm>
              <a:off x="1318491" y="5279260"/>
              <a:ext cx="9539999" cy="1020534"/>
            </a:xfrm>
            <a:prstGeom prst="rect">
              <a:avLst/>
            </a:prstGeom>
            <a:solidFill>
              <a:srgbClr val="FFE699">
                <a:alpha val="50000"/>
              </a:srgbClr>
            </a:solidFill>
            <a:ln w="25402" cap="flat">
              <a:solidFill>
                <a:srgbClr val="C55A11"/>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4" name="矩形 8"/>
            <p:cNvSpPr/>
            <p:nvPr/>
          </p:nvSpPr>
          <p:spPr>
            <a:xfrm>
              <a:off x="1303193" y="4384063"/>
              <a:ext cx="1904996" cy="895197"/>
            </a:xfrm>
            <a:prstGeom prst="rect">
              <a:avLst/>
            </a:prstGeom>
            <a:solidFill>
              <a:srgbClr val="C55A1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FFFFFF"/>
                  </a:solidFill>
                  <a:effectLst>
                    <a:outerShdw dist="38096" dir="2700000">
                      <a:srgbClr val="000000"/>
                    </a:outerShdw>
                  </a:effectLst>
                  <a:uFillTx/>
                  <a:latin typeface="Times New Roman" pitchFamily="18"/>
                  <a:ea typeface="標楷體" pitchFamily="65"/>
                  <a:cs typeface="Times New Roman" pitchFamily="18"/>
                </a:rPr>
                <a:t>處理方式</a:t>
              </a:r>
            </a:p>
          </p:txBody>
        </p:sp>
        <p:sp>
          <p:nvSpPr>
            <p:cNvPr id="5" name="矩形 14"/>
            <p:cNvSpPr/>
            <p:nvPr/>
          </p:nvSpPr>
          <p:spPr>
            <a:xfrm>
              <a:off x="1355689" y="4468380"/>
              <a:ext cx="1799996" cy="751444"/>
            </a:xfrm>
            <a:prstGeom prst="rect">
              <a:avLst/>
            </a:prstGeom>
            <a:no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grpSp>
      <p:sp>
        <p:nvSpPr>
          <p:cNvPr id="6" name="矩形 6"/>
          <p:cNvSpPr/>
          <p:nvPr/>
        </p:nvSpPr>
        <p:spPr>
          <a:xfrm>
            <a:off x="1318491" y="1832987"/>
            <a:ext cx="9539999" cy="2291148"/>
          </a:xfrm>
          <a:prstGeom prst="rect">
            <a:avLst/>
          </a:prstGeom>
          <a:solidFill>
            <a:srgbClr val="9DC3E6">
              <a:alpha val="50000"/>
            </a:srgbClr>
          </a:solidFill>
          <a:ln w="25402" cap="flat">
            <a:solidFill>
              <a:srgbClr val="20386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7" name="投影片編號版面配置區 1"/>
          <p:cNvSpPr txBox="1"/>
          <p:nvPr/>
        </p:nvSpPr>
        <p:spPr>
          <a:xfrm>
            <a:off x="11728121" y="6383783"/>
            <a:ext cx="525523" cy="365129"/>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7609A4-7052-457A-BD43-14C6005475A8}" type="slidenum">
              <a:t>3</a:t>
            </a:fld>
            <a:endParaRPr lang="en-US" sz="1600" b="0" i="0" u="none" strike="noStrike" kern="1200" cap="none" spc="0" baseline="0">
              <a:solidFill>
                <a:srgbClr val="000000"/>
              </a:solidFill>
              <a:uFillTx/>
              <a:latin typeface="Arial" pitchFamily="34"/>
              <a:ea typeface="標楷體" pitchFamily="65"/>
              <a:cs typeface="Arial" pitchFamily="34"/>
            </a:endParaRPr>
          </a:p>
        </p:txBody>
      </p:sp>
      <p:sp>
        <p:nvSpPr>
          <p:cNvPr id="8" name="內容版面配置區 2"/>
          <p:cNvSpPr txBox="1"/>
          <p:nvPr/>
        </p:nvSpPr>
        <p:spPr>
          <a:xfrm>
            <a:off x="1401766" y="1920057"/>
            <a:ext cx="9471739" cy="4555385"/>
          </a:xfrm>
          <a:prstGeom prst="rect">
            <a:avLst/>
          </a:prstGeom>
          <a:noFill/>
          <a:ln cap="flat">
            <a:noFill/>
          </a:ln>
        </p:spPr>
        <p:txBody>
          <a:bodyPr vert="horz" wrap="square" lIns="91440" tIns="45720" rIns="91440" bIns="45720" anchor="t" anchorCtr="0" compatLnSpc="1">
            <a:normAutofit/>
          </a:bodyPr>
          <a:lstStyle/>
          <a:p>
            <a:pPr marL="228600" marR="0" lvl="0" indent="-228600" algn="l" defTabSz="881060" rtl="0" fontAlgn="auto" hangingPunct="1">
              <a:lnSpc>
                <a:spcPct val="90000"/>
              </a:lnSpc>
              <a:spcBef>
                <a:spcPts val="2400"/>
              </a:spcBef>
              <a:spcAft>
                <a:spcPts val="600"/>
              </a:spcAft>
              <a:buSzPts val="3198"/>
              <a:buBlip>
                <a:blip r:embed="rId2"/>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cs typeface="Times New Roman" pitchFamily="18"/>
              </a:rPr>
              <a:t>試題本與答案卡</a:t>
            </a:r>
            <a:r>
              <a:rPr lang="en-US" sz="3200" b="0" i="0" u="none" strike="noStrike" kern="1200" cap="none" spc="0" baseline="0">
                <a:solidFill>
                  <a:srgbClr val="000000"/>
                </a:solidFill>
                <a:uFillTx/>
                <a:latin typeface="Times New Roman" pitchFamily="18"/>
                <a:ea typeface="標楷體" pitchFamily="65"/>
                <a:cs typeface="Times New Roman" pitchFamily="18"/>
              </a:rPr>
              <a:t>(</a:t>
            </a:r>
            <a:r>
              <a:rPr lang="zh-TW" sz="3200" b="0" i="0" u="none" strike="noStrike" kern="1200" cap="none" spc="0" baseline="0">
                <a:solidFill>
                  <a:srgbClr val="000000"/>
                </a:solidFill>
                <a:uFillTx/>
                <a:latin typeface="Times New Roman" pitchFamily="18"/>
                <a:ea typeface="標楷體" pitchFamily="65"/>
                <a:cs typeface="Times New Roman" pitchFamily="18"/>
              </a:rPr>
              <a:t>卷</a:t>
            </a:r>
            <a:r>
              <a:rPr lang="en-US" sz="3200" b="0" i="0" u="none" strike="noStrike" kern="1200" cap="none" spc="0" baseline="0">
                <a:solidFill>
                  <a:srgbClr val="000000"/>
                </a:solidFill>
                <a:uFillTx/>
                <a:latin typeface="Times New Roman" pitchFamily="18"/>
                <a:ea typeface="標楷體" pitchFamily="65"/>
                <a:cs typeface="Times New Roman" pitchFamily="18"/>
              </a:rPr>
              <a:t>)</a:t>
            </a:r>
            <a:r>
              <a:rPr lang="zh-TW" sz="3200" b="0" i="0" u="none" strike="noStrike" kern="1200" cap="none" spc="0" baseline="0">
                <a:solidFill>
                  <a:srgbClr val="000000"/>
                </a:solidFill>
                <a:uFillTx/>
                <a:latin typeface="Times New Roman" pitchFamily="18"/>
                <a:ea typeface="標楷體" pitchFamily="65"/>
                <a:cs typeface="Times New Roman" pitchFamily="18"/>
              </a:rPr>
              <a:t>相關違規。</a:t>
            </a:r>
            <a:endParaRPr lang="en-US" sz="2000" b="0" i="0" u="none" strike="noStrike" kern="1200" cap="none" spc="0" baseline="0">
              <a:solidFill>
                <a:srgbClr val="C00000"/>
              </a:solidFill>
              <a:uFillTx/>
              <a:latin typeface="Times New Roman" pitchFamily="18"/>
              <a:ea typeface="標楷體" pitchFamily="65"/>
              <a:cs typeface="Times New Roman" pitchFamily="18"/>
            </a:endParaRPr>
          </a:p>
          <a:p>
            <a:pPr marL="1235070" marR="0" lvl="0" indent="-514350" algn="l" defTabSz="881060" rtl="0" fontAlgn="auto" hangingPunct="1">
              <a:lnSpc>
                <a:spcPct val="90000"/>
              </a:lnSpc>
              <a:spcBef>
                <a:spcPts val="600"/>
              </a:spcBef>
              <a:spcAft>
                <a:spcPts val="600"/>
              </a:spcAft>
              <a:buSzPct val="100000"/>
              <a:buFont typeface="Calibri Light"/>
              <a:buAutoNum type="arabicPeriod"/>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在答案卡</a:t>
            </a:r>
            <a:r>
              <a:rPr lang="en-US" sz="2800" b="0" i="0" u="none" strike="noStrike" kern="1200" cap="none" spc="0" baseline="0">
                <a:solidFill>
                  <a:srgbClr val="203864"/>
                </a:solidFill>
                <a:uFillTx/>
                <a:latin typeface="Times New Roman" pitchFamily="18"/>
                <a:ea typeface="標楷體" pitchFamily="65"/>
                <a:cs typeface="Times New Roman" pitchFamily="18"/>
              </a:rPr>
              <a:t>(</a:t>
            </a:r>
            <a:r>
              <a:rPr lang="zh-TW" sz="2800" b="0" i="0" u="none" strike="noStrike" kern="1200" cap="none" spc="0" baseline="0">
                <a:solidFill>
                  <a:srgbClr val="203864"/>
                </a:solidFill>
                <a:uFillTx/>
                <a:latin typeface="Times New Roman" pitchFamily="18"/>
                <a:ea typeface="標楷體" pitchFamily="65"/>
                <a:cs typeface="Times New Roman" pitchFamily="18"/>
              </a:rPr>
              <a:t>卷</a:t>
            </a:r>
            <a:r>
              <a:rPr lang="en-US" sz="2800" b="0" i="0" u="none" strike="noStrike" kern="1200" cap="none" spc="0" baseline="0">
                <a:solidFill>
                  <a:srgbClr val="203864"/>
                </a:solidFill>
                <a:uFillTx/>
                <a:latin typeface="Times New Roman" pitchFamily="18"/>
                <a:ea typeface="標楷體" pitchFamily="65"/>
                <a:cs typeface="Times New Roman" pitchFamily="18"/>
              </a:rPr>
              <a:t>)</a:t>
            </a:r>
            <a:r>
              <a:rPr lang="zh-TW" sz="2800" b="0" i="0" u="none" strike="noStrike" kern="1200" cap="none" spc="0" baseline="0">
                <a:solidFill>
                  <a:srgbClr val="203864"/>
                </a:solidFill>
                <a:uFillTx/>
                <a:latin typeface="Times New Roman" pitchFamily="18"/>
                <a:ea typeface="標楷體" pitchFamily="65"/>
                <a:cs typeface="Times New Roman" pitchFamily="18"/>
              </a:rPr>
              <a:t>上標記與作答無關的符號跟文字。</a:t>
            </a:r>
            <a:endParaRPr lang="en-US" sz="2800" b="0" i="0" u="none" strike="noStrike" kern="1200" cap="none" spc="0" baseline="0">
              <a:solidFill>
                <a:srgbClr val="203864"/>
              </a:solidFill>
              <a:uFillTx/>
              <a:latin typeface="Times New Roman" pitchFamily="18"/>
              <a:ea typeface="標楷體" pitchFamily="65"/>
              <a:cs typeface="Times New Roman" pitchFamily="18"/>
            </a:endParaRPr>
          </a:p>
          <a:p>
            <a:pPr marL="1235070" marR="0" lvl="0" indent="-514350" algn="l" defTabSz="881060" rtl="0" fontAlgn="auto" hangingPunct="1">
              <a:lnSpc>
                <a:spcPct val="90000"/>
              </a:lnSpc>
              <a:spcBef>
                <a:spcPts val="600"/>
              </a:spcBef>
              <a:spcAft>
                <a:spcPts val="600"/>
              </a:spcAft>
              <a:buSzPct val="100000"/>
              <a:buFont typeface="Calibri Light"/>
              <a:buAutoNum type="arabicPeriod"/>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在答案卡</a:t>
            </a:r>
            <a:r>
              <a:rPr lang="en-US" sz="2800" b="0" i="0" u="none" strike="noStrike" kern="1200" cap="none" spc="0" baseline="0">
                <a:solidFill>
                  <a:srgbClr val="203864"/>
                </a:solidFill>
                <a:uFillTx/>
                <a:latin typeface="Times New Roman" pitchFamily="18"/>
                <a:ea typeface="標楷體" pitchFamily="65"/>
                <a:cs typeface="Times New Roman" pitchFamily="18"/>
              </a:rPr>
              <a:t>(</a:t>
            </a:r>
            <a:r>
              <a:rPr lang="zh-TW" sz="2800" b="0" i="0" u="none" strike="noStrike" kern="1200" cap="none" spc="0" baseline="0">
                <a:solidFill>
                  <a:srgbClr val="203864"/>
                </a:solidFill>
                <a:uFillTx/>
                <a:latin typeface="Times New Roman" pitchFamily="18"/>
                <a:ea typeface="標楷體" pitchFamily="65"/>
                <a:cs typeface="Times New Roman" pitchFamily="18"/>
              </a:rPr>
              <a:t>卷</a:t>
            </a:r>
            <a:r>
              <a:rPr lang="en-US" sz="2800" b="0" i="0" u="none" strike="noStrike" kern="1200" cap="none" spc="0" baseline="0">
                <a:solidFill>
                  <a:srgbClr val="203864"/>
                </a:solidFill>
                <a:uFillTx/>
                <a:latin typeface="Times New Roman" pitchFamily="18"/>
                <a:ea typeface="標楷體" pitchFamily="65"/>
                <a:cs typeface="Times New Roman" pitchFamily="18"/>
              </a:rPr>
              <a:t>)</a:t>
            </a:r>
            <a:r>
              <a:rPr lang="zh-TW" sz="2800" b="0" i="0" u="none" strike="noStrike" kern="1200" cap="none" spc="0" baseline="0">
                <a:solidFill>
                  <a:srgbClr val="203864"/>
                </a:solidFill>
                <a:uFillTx/>
                <a:latin typeface="Times New Roman" pitchFamily="18"/>
                <a:ea typeface="標楷體" pitchFamily="65"/>
                <a:cs typeface="Times New Roman" pitchFamily="18"/>
              </a:rPr>
              <a:t>上顯示自己身分。</a:t>
            </a:r>
            <a:endParaRPr lang="en-US" sz="2800" b="0" i="0" u="none" strike="noStrike" kern="1200" cap="none" spc="0" baseline="0">
              <a:solidFill>
                <a:srgbClr val="203864"/>
              </a:solidFill>
              <a:uFillTx/>
              <a:latin typeface="Times New Roman" pitchFamily="18"/>
              <a:ea typeface="標楷體" pitchFamily="65"/>
              <a:cs typeface="Times New Roman" pitchFamily="18"/>
            </a:endParaRPr>
          </a:p>
          <a:p>
            <a:pPr marL="1235070" marR="0" lvl="0" indent="-514350" algn="l" defTabSz="881060" rtl="0" fontAlgn="auto" hangingPunct="1">
              <a:lnSpc>
                <a:spcPct val="90000"/>
              </a:lnSpc>
              <a:spcBef>
                <a:spcPts val="600"/>
              </a:spcBef>
              <a:spcAft>
                <a:spcPts val="600"/>
              </a:spcAft>
              <a:buSzPct val="100000"/>
              <a:buFont typeface="Calibri Light"/>
              <a:buAutoNum type="arabicPeriod"/>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故意損壞試題本或挖補、汙損、折疊答案卡</a:t>
            </a:r>
            <a:r>
              <a:rPr lang="en-US" sz="2800" b="0" i="0" u="none" strike="noStrike" kern="1200" cap="none" spc="0" baseline="0">
                <a:solidFill>
                  <a:srgbClr val="203864"/>
                </a:solidFill>
                <a:uFillTx/>
                <a:latin typeface="Times New Roman" pitchFamily="18"/>
                <a:ea typeface="標楷體" pitchFamily="65"/>
                <a:cs typeface="Times New Roman" pitchFamily="18"/>
              </a:rPr>
              <a:t>(</a:t>
            </a:r>
            <a:r>
              <a:rPr lang="zh-TW" sz="2800" b="0" i="0" u="none" strike="noStrike" kern="1200" cap="none" spc="0" baseline="0">
                <a:solidFill>
                  <a:srgbClr val="203864"/>
                </a:solidFill>
                <a:uFillTx/>
                <a:latin typeface="Times New Roman" pitchFamily="18"/>
                <a:ea typeface="標楷體" pitchFamily="65"/>
                <a:cs typeface="Times New Roman" pitchFamily="18"/>
              </a:rPr>
              <a:t>卷</a:t>
            </a:r>
            <a:r>
              <a:rPr lang="en-US" sz="2800" b="0" i="0" u="none" strike="noStrike" kern="1200" cap="none" spc="0" baseline="0">
                <a:solidFill>
                  <a:srgbClr val="203864"/>
                </a:solidFill>
                <a:uFillTx/>
                <a:latin typeface="Times New Roman" pitchFamily="18"/>
                <a:ea typeface="標楷體" pitchFamily="65"/>
                <a:cs typeface="Times New Roman" pitchFamily="18"/>
              </a:rPr>
              <a:t>) </a:t>
            </a:r>
            <a:r>
              <a:rPr lang="zh-TW" sz="2800" b="0" i="0" u="none" strike="noStrike" kern="1200" cap="none" spc="0" baseline="0">
                <a:solidFill>
                  <a:srgbClr val="203864"/>
                </a:solidFill>
                <a:uFillTx/>
                <a:latin typeface="Times New Roman" pitchFamily="18"/>
                <a:ea typeface="標楷體" pitchFamily="65"/>
                <a:cs typeface="Times New Roman" pitchFamily="18"/>
              </a:rPr>
              <a:t>。</a:t>
            </a:r>
            <a:endParaRPr lang="en-US" sz="2800" b="0" i="0" u="none" strike="noStrike" kern="1200" cap="none" spc="0" baseline="0">
              <a:solidFill>
                <a:srgbClr val="203864"/>
              </a:solidFill>
              <a:uFillTx/>
              <a:latin typeface="Times New Roman" pitchFamily="18"/>
              <a:ea typeface="標楷體" pitchFamily="65"/>
              <a:cs typeface="Times New Roman" pitchFamily="18"/>
            </a:endParaRPr>
          </a:p>
          <a:p>
            <a:pPr marL="720720" marR="0" lvl="0" indent="0" algn="l" defTabSz="881060" rtl="0" fontAlgn="auto" hangingPunct="1">
              <a:lnSpc>
                <a:spcPct val="90000"/>
              </a:lnSpc>
              <a:spcBef>
                <a:spcPts val="600"/>
              </a:spcBef>
              <a:spcAft>
                <a:spcPts val="60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Times New Roman" pitchFamily="18"/>
              <a:ea typeface="標楷體" pitchFamily="65"/>
              <a:cs typeface="Times New Roman" pitchFamily="18"/>
            </a:endParaRPr>
          </a:p>
          <a:p>
            <a:pPr marL="720720" marR="0" lvl="0" indent="0" algn="l" defTabSz="881060" rtl="0" fontAlgn="auto" hangingPunct="1">
              <a:lnSpc>
                <a:spcPct val="90000"/>
              </a:lnSpc>
              <a:spcBef>
                <a:spcPts val="600"/>
              </a:spcBef>
              <a:spcAft>
                <a:spcPts val="60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Times New Roman" pitchFamily="18"/>
              <a:ea typeface="標楷體" pitchFamily="65"/>
              <a:cs typeface="Times New Roman" pitchFamily="18"/>
            </a:endParaRPr>
          </a:p>
          <a:p>
            <a:pPr marL="987423" marR="0" lvl="0" indent="-357192" algn="l" defTabSz="881060" rtl="0" fontAlgn="auto" hangingPunct="1">
              <a:lnSpc>
                <a:spcPct val="90000"/>
              </a:lnSpc>
              <a:spcBef>
                <a:spcPts val="600"/>
              </a:spcBef>
              <a:spcAft>
                <a:spcPts val="600"/>
              </a:spcAft>
              <a:buSzPct val="100000"/>
              <a:buFont typeface="Wingdings" pitchFamily="2"/>
              <a:buChar char="Ø"/>
              <a:tabLst/>
              <a:defRPr sz="1800" b="0" i="0" u="none" strike="noStrike" kern="0" cap="none" spc="0" baseline="0">
                <a:solidFill>
                  <a:srgbClr val="000000"/>
                </a:solidFill>
                <a:uFillTx/>
              </a:defRPr>
            </a:pPr>
            <a:r>
              <a:rPr lang="en-US" sz="2800" b="0" i="0" u="none" strike="noStrike" kern="1200" cap="none" spc="0" baseline="0">
                <a:solidFill>
                  <a:srgbClr val="800000"/>
                </a:solidFill>
                <a:uFillTx/>
                <a:latin typeface="Times New Roman" pitchFamily="18"/>
                <a:ea typeface="標楷體" pitchFamily="65"/>
                <a:cs typeface="Times New Roman" pitchFamily="18"/>
              </a:rPr>
              <a:t>1. </a:t>
            </a:r>
            <a:r>
              <a:rPr lang="zh-TW" sz="2800" b="0" i="0" u="none" strike="noStrike" kern="1200" cap="none" spc="0" baseline="0">
                <a:solidFill>
                  <a:srgbClr val="800000"/>
                </a:solidFill>
                <a:uFillTx/>
                <a:latin typeface="Times New Roman" pitchFamily="18"/>
                <a:ea typeface="標楷體" pitchFamily="65"/>
                <a:cs typeface="Times New Roman" pitchFamily="18"/>
              </a:rPr>
              <a:t>和</a:t>
            </a:r>
            <a:r>
              <a:rPr lang="en-US" sz="2800" b="0" i="0" u="none" strike="noStrike" kern="1200" cap="none" spc="0" baseline="0">
                <a:solidFill>
                  <a:srgbClr val="800000"/>
                </a:solidFill>
                <a:uFillTx/>
                <a:latin typeface="Times New Roman" pitchFamily="18"/>
                <a:ea typeface="標楷體" pitchFamily="65"/>
                <a:cs typeface="Times New Roman" pitchFamily="18"/>
              </a:rPr>
              <a:t> 2.</a:t>
            </a:r>
            <a:r>
              <a:rPr lang="zh-TW" sz="2800" b="0" i="0" u="none" strike="noStrike" kern="1200" cap="none" spc="0" baseline="0">
                <a:solidFill>
                  <a:srgbClr val="800000"/>
                </a:solidFill>
                <a:uFillTx/>
                <a:latin typeface="Times New Roman" pitchFamily="18"/>
                <a:ea typeface="標楷體" pitchFamily="65"/>
                <a:cs typeface="Times New Roman" pitchFamily="18"/>
              </a:rPr>
              <a:t>：記違規</a:t>
            </a:r>
            <a:r>
              <a:rPr lang="en-US" sz="2800" b="0" i="0" u="none" strike="noStrike" kern="1200" cap="none" spc="0" baseline="0">
                <a:solidFill>
                  <a:srgbClr val="800000"/>
                </a:solidFill>
                <a:uFillTx/>
                <a:latin typeface="Times New Roman" pitchFamily="18"/>
                <a:ea typeface="標楷體" pitchFamily="65"/>
                <a:cs typeface="Times New Roman" pitchFamily="18"/>
              </a:rPr>
              <a:t> 1 </a:t>
            </a:r>
            <a:r>
              <a:rPr lang="zh-TW" sz="2800" b="0" i="0" u="none" strike="noStrike" kern="1200" cap="none" spc="0" baseline="0">
                <a:solidFill>
                  <a:srgbClr val="800000"/>
                </a:solidFill>
                <a:uFillTx/>
                <a:latin typeface="Times New Roman" pitchFamily="18"/>
                <a:ea typeface="標楷體" pitchFamily="65"/>
                <a:cs typeface="Times New Roman" pitchFamily="18"/>
              </a:rPr>
              <a:t>點（寫作為扣一級分）。</a:t>
            </a:r>
            <a:endParaRPr lang="en-US" sz="2800" b="0" i="0" u="none" strike="noStrike" kern="1200" cap="none" spc="0" baseline="0">
              <a:solidFill>
                <a:srgbClr val="800000"/>
              </a:solidFill>
              <a:uFillTx/>
              <a:latin typeface="Times New Roman" pitchFamily="18"/>
              <a:ea typeface="標楷體" pitchFamily="65"/>
              <a:cs typeface="Times New Roman" pitchFamily="18"/>
            </a:endParaRPr>
          </a:p>
          <a:p>
            <a:pPr marL="987423" marR="0" lvl="0" indent="-357192" algn="l" defTabSz="881060" rtl="0" fontAlgn="auto" hangingPunct="1">
              <a:lnSpc>
                <a:spcPct val="90000"/>
              </a:lnSpc>
              <a:spcBef>
                <a:spcPts val="600"/>
              </a:spcBef>
              <a:spcAft>
                <a:spcPts val="600"/>
              </a:spcAft>
              <a:buSzPct val="100000"/>
              <a:buFont typeface="Wingdings" pitchFamily="2"/>
              <a:buChar char="Ø"/>
              <a:tabLst/>
              <a:defRPr sz="1800" b="0" i="0" u="none" strike="noStrike" kern="0" cap="none" spc="0" baseline="0">
                <a:solidFill>
                  <a:srgbClr val="000000"/>
                </a:solidFill>
                <a:uFillTx/>
              </a:defRPr>
            </a:pPr>
            <a:r>
              <a:rPr lang="en-US" sz="2800" b="0" i="0" u="none" strike="noStrike" kern="1200" cap="none" spc="0" baseline="0">
                <a:solidFill>
                  <a:srgbClr val="800000"/>
                </a:solidFill>
                <a:uFillTx/>
                <a:latin typeface="Times New Roman" pitchFamily="18"/>
                <a:ea typeface="標楷體" pitchFamily="65"/>
                <a:cs typeface="Times New Roman" pitchFamily="18"/>
              </a:rPr>
              <a:t>3.</a:t>
            </a:r>
            <a:r>
              <a:rPr lang="zh-TW" sz="2800" b="0" i="0" u="none" strike="noStrike" kern="1200" cap="none" spc="0" baseline="0">
                <a:solidFill>
                  <a:srgbClr val="800000"/>
                </a:solidFill>
                <a:uFillTx/>
                <a:latin typeface="Times New Roman" pitchFamily="18"/>
                <a:ea typeface="標楷體" pitchFamily="65"/>
                <a:cs typeface="Times New Roman" pitchFamily="18"/>
              </a:rPr>
              <a:t>：不予計列等級</a:t>
            </a:r>
            <a:r>
              <a:rPr lang="zh-TW" sz="2800" b="0" i="0" u="none" strike="noStrike" kern="0" cap="none" spc="0" baseline="0">
                <a:solidFill>
                  <a:srgbClr val="800000"/>
                </a:solidFill>
                <a:uFillTx/>
                <a:latin typeface="Times New Roman" pitchFamily="18"/>
                <a:ea typeface="標楷體" pitchFamily="65"/>
                <a:cs typeface="Times New Roman" pitchFamily="18"/>
              </a:rPr>
              <a:t>（寫作為</a:t>
            </a:r>
            <a:r>
              <a:rPr lang="zh-TW" sz="2800" b="0" i="0" u="none" strike="noStrike" kern="1200" cap="none" spc="0" baseline="0">
                <a:solidFill>
                  <a:srgbClr val="800000"/>
                </a:solidFill>
                <a:uFillTx/>
                <a:latin typeface="Times New Roman" pitchFamily="18"/>
                <a:ea typeface="標楷體" pitchFamily="65"/>
                <a:cs typeface="Times New Roman" pitchFamily="18"/>
              </a:rPr>
              <a:t>不予計級分</a:t>
            </a:r>
            <a:r>
              <a:rPr lang="zh-TW" sz="2800" b="0" i="0" u="none" strike="noStrike" kern="0" cap="none" spc="0" baseline="0">
                <a:solidFill>
                  <a:srgbClr val="800000"/>
                </a:solidFill>
                <a:uFillTx/>
                <a:latin typeface="Times New Roman" pitchFamily="18"/>
                <a:ea typeface="標楷體" pitchFamily="65"/>
                <a:cs typeface="Times New Roman" pitchFamily="18"/>
              </a:rPr>
              <a:t>）</a:t>
            </a:r>
            <a:r>
              <a:rPr lang="zh-TW" sz="2800" b="0" i="0" u="none" strike="noStrike" kern="1200" cap="none" spc="0" baseline="0">
                <a:solidFill>
                  <a:srgbClr val="800000"/>
                </a:solidFill>
                <a:uFillTx/>
                <a:latin typeface="Times New Roman" pitchFamily="18"/>
                <a:ea typeface="標楷體" pitchFamily="65"/>
                <a:cs typeface="Times New Roman" pitchFamily="18"/>
              </a:rPr>
              <a:t>。</a:t>
            </a:r>
            <a:endParaRPr lang="en-US" sz="2800" b="0" i="0" u="none" strike="noStrike" kern="1200" cap="none" spc="0" baseline="0">
              <a:solidFill>
                <a:srgbClr val="800000"/>
              </a:solidFill>
              <a:uFillTx/>
              <a:latin typeface="Times New Roman" pitchFamily="18"/>
              <a:ea typeface="標楷體" pitchFamily="65"/>
              <a:cs typeface="Times New Roman" pitchFamily="18"/>
            </a:endParaRPr>
          </a:p>
          <a:p>
            <a:pPr marL="987423" marR="0" lvl="0" indent="-357192" algn="l" defTabSz="881060" rtl="0" fontAlgn="auto" hangingPunct="1">
              <a:lnSpc>
                <a:spcPct val="90000"/>
              </a:lnSpc>
              <a:spcBef>
                <a:spcPts val="600"/>
              </a:spcBef>
              <a:spcAft>
                <a:spcPts val="600"/>
              </a:spcAft>
              <a:buSzPct val="100000"/>
              <a:buFont typeface="Wingdings" pitchFamily="2"/>
              <a:buChar char="Ø"/>
              <a:tabLst/>
              <a:defRPr sz="1800" b="0" i="0" u="none" strike="noStrike" kern="0" cap="none" spc="0" baseline="0">
                <a:solidFill>
                  <a:srgbClr val="000000"/>
                </a:solidFill>
                <a:uFillTx/>
              </a:defRPr>
            </a:pPr>
            <a:endParaRPr lang="en-US" sz="2800" b="0" i="0" u="none" strike="noStrike" kern="1200" cap="none" spc="0" baseline="0">
              <a:solidFill>
                <a:srgbClr val="800000"/>
              </a:solidFill>
              <a:uFillTx/>
              <a:latin typeface="Times New Roman" pitchFamily="18"/>
              <a:ea typeface="標楷體" pitchFamily="65"/>
              <a:cs typeface="Times New Roman" pitchFamily="18"/>
            </a:endParaRPr>
          </a:p>
        </p:txBody>
      </p:sp>
      <p:sp>
        <p:nvSpPr>
          <p:cNvPr id="9" name="標題 1"/>
          <p:cNvSpPr txBox="1">
            <a:spLocks noGrp="1"/>
          </p:cNvSpPr>
          <p:nvPr>
            <p:ph type="title"/>
          </p:nvPr>
        </p:nvSpPr>
        <p:spPr/>
        <p:txBody>
          <a:bodyPr anchorCtr="1"/>
          <a:lstStyle/>
          <a:p>
            <a:pPr lvl="0" algn="ctr"/>
            <a:r>
              <a:rPr lang="zh-TW" sz="4800" b="1">
                <a:latin typeface="標楷體" pitchFamily="65"/>
                <a:ea typeface="標楷體" pitchFamily="65"/>
              </a:rPr>
              <a:t>常見的違規事項</a:t>
            </a:r>
            <a:r>
              <a:rPr lang="en-US" sz="4800" b="1">
                <a:latin typeface="標楷體" pitchFamily="65"/>
                <a:ea typeface="標楷體" pitchFamily="65"/>
              </a:rPr>
              <a:t>(</a:t>
            </a:r>
            <a:r>
              <a:rPr lang="zh-TW" sz="4800" b="1">
                <a:latin typeface="標楷體" pitchFamily="65"/>
                <a:ea typeface="標楷體" pitchFamily="65"/>
              </a:rPr>
              <a:t>一</a:t>
            </a:r>
            <a:r>
              <a:rPr lang="en-US" sz="4800" b="1">
                <a:latin typeface="標楷體" pitchFamily="65"/>
                <a:ea typeface="標楷體" pitchFamily="65"/>
              </a:rPr>
              <a:t>)</a:t>
            </a:r>
            <a:endParaRPr lang="zh-TW" sz="4800" b="1">
              <a:latin typeface="標楷體" pitchFamily="65"/>
              <a:ea typeface="標楷體" pitchFamily="65"/>
            </a:endParaRPr>
          </a:p>
        </p:txBody>
      </p:sp>
      <p:sp>
        <p:nvSpPr>
          <p:cNvPr id="10" name="矩形 1"/>
          <p:cNvSpPr/>
          <p:nvPr/>
        </p:nvSpPr>
        <p:spPr>
          <a:xfrm>
            <a:off x="1307985" y="1168237"/>
            <a:ext cx="1904996" cy="664741"/>
          </a:xfrm>
          <a:prstGeom prst="rect">
            <a:avLst/>
          </a:prstGeom>
          <a:solidFill>
            <a:srgbClr val="20386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FFFFFF"/>
                </a:solidFill>
                <a:effectLst>
                  <a:outerShdw dist="38096" dir="2700000">
                    <a:srgbClr val="000000"/>
                  </a:outerShdw>
                </a:effectLst>
                <a:uFillTx/>
                <a:latin typeface="Times New Roman" pitchFamily="18"/>
                <a:ea typeface="標楷體" pitchFamily="65"/>
                <a:cs typeface="Times New Roman" pitchFamily="18"/>
              </a:rPr>
              <a:t>違規事項</a:t>
            </a:r>
          </a:p>
        </p:txBody>
      </p:sp>
      <p:sp>
        <p:nvSpPr>
          <p:cNvPr id="11" name="矩形 13"/>
          <p:cNvSpPr/>
          <p:nvPr/>
        </p:nvSpPr>
        <p:spPr>
          <a:xfrm>
            <a:off x="1362273" y="1220906"/>
            <a:ext cx="1799996" cy="558003"/>
          </a:xfrm>
          <a:prstGeom prst="rect">
            <a:avLst/>
          </a:prstGeom>
          <a:no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6" end="6"/>
                                            </p:txEl>
                                          </p:spTgt>
                                        </p:tgtEl>
                                        <p:attrNameLst>
                                          <p:attrName>style.visibility</p:attrName>
                                        </p:attrNameLst>
                                      </p:cBhvr>
                                      <p:to>
                                        <p:strVal val="visible"/>
                                      </p:to>
                                    </p:set>
                                    <p:animEffect transition="in" filter="fade">
                                      <p:cBhvr>
                                        <p:cTn id="10" dur="500"/>
                                        <p:tgtEl>
                                          <p:spTgt spid="8">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7" end="7"/>
                                            </p:txEl>
                                          </p:spTgt>
                                        </p:tgtEl>
                                        <p:attrNameLst>
                                          <p:attrName>style.visibility</p:attrName>
                                        </p:attrNameLst>
                                      </p:cBhvr>
                                      <p:to>
                                        <p:strVal val="visible"/>
                                      </p:to>
                                    </p:set>
                                    <p:animEffect transition="in" filter="fade">
                                      <p:cBhvr>
                                        <p:cTn id="13"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560">
    <p:spTree>
      <p:nvGrpSpPr>
        <p:cNvPr id="1" name=""/>
        <p:cNvGrpSpPr/>
        <p:nvPr/>
      </p:nvGrpSpPr>
      <p:grpSpPr>
        <a:xfrm>
          <a:off x="0" y="0"/>
          <a:ext cx="0" cy="0"/>
          <a:chOff x="0" y="0"/>
          <a:chExt cx="0" cy="0"/>
        </a:xfrm>
      </p:grpSpPr>
      <p:grpSp>
        <p:nvGrpSpPr>
          <p:cNvPr id="2" name="群組 1"/>
          <p:cNvGrpSpPr/>
          <p:nvPr/>
        </p:nvGrpSpPr>
        <p:grpSpPr>
          <a:xfrm>
            <a:off x="1303193" y="4170496"/>
            <a:ext cx="9555297" cy="2051602"/>
            <a:chOff x="1303193" y="4170496"/>
            <a:chExt cx="9555297" cy="2051602"/>
          </a:xfrm>
        </p:grpSpPr>
        <p:sp>
          <p:nvSpPr>
            <p:cNvPr id="3" name="矩形 6"/>
            <p:cNvSpPr/>
            <p:nvPr/>
          </p:nvSpPr>
          <p:spPr>
            <a:xfrm>
              <a:off x="1318491" y="4781233"/>
              <a:ext cx="9539999" cy="1440865"/>
            </a:xfrm>
            <a:prstGeom prst="rect">
              <a:avLst/>
            </a:prstGeom>
            <a:solidFill>
              <a:srgbClr val="FFE699">
                <a:alpha val="50000"/>
              </a:srgbClr>
            </a:solidFill>
            <a:ln w="25402" cap="flat">
              <a:solidFill>
                <a:srgbClr val="C55A11"/>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4" name="矩形 12"/>
            <p:cNvSpPr/>
            <p:nvPr/>
          </p:nvSpPr>
          <p:spPr>
            <a:xfrm>
              <a:off x="1303193" y="4170496"/>
              <a:ext cx="1904996" cy="607399"/>
            </a:xfrm>
            <a:prstGeom prst="rect">
              <a:avLst/>
            </a:prstGeom>
            <a:solidFill>
              <a:srgbClr val="C55A1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FFFFFF"/>
                  </a:solidFill>
                  <a:effectLst>
                    <a:outerShdw dist="38096" dir="2700000">
                      <a:srgbClr val="000000"/>
                    </a:outerShdw>
                  </a:effectLst>
                  <a:uFillTx/>
                  <a:latin typeface="Times New Roman" pitchFamily="18"/>
                  <a:ea typeface="標楷體" pitchFamily="65"/>
                  <a:cs typeface="Times New Roman" pitchFamily="18"/>
                </a:rPr>
                <a:t>處理方式</a:t>
              </a:r>
            </a:p>
          </p:txBody>
        </p:sp>
        <p:sp>
          <p:nvSpPr>
            <p:cNvPr id="5" name="矩形 14"/>
            <p:cNvSpPr/>
            <p:nvPr/>
          </p:nvSpPr>
          <p:spPr>
            <a:xfrm>
              <a:off x="1346454" y="4228688"/>
              <a:ext cx="1799996" cy="509860"/>
            </a:xfrm>
            <a:prstGeom prst="rect">
              <a:avLst/>
            </a:prstGeom>
            <a:no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grpSp>
      <p:sp>
        <p:nvSpPr>
          <p:cNvPr id="6" name="矩形 7"/>
          <p:cNvSpPr/>
          <p:nvPr/>
        </p:nvSpPr>
        <p:spPr>
          <a:xfrm>
            <a:off x="1318491" y="1832978"/>
            <a:ext cx="9539999" cy="1982272"/>
          </a:xfrm>
          <a:prstGeom prst="rect">
            <a:avLst/>
          </a:prstGeom>
          <a:solidFill>
            <a:srgbClr val="9DC3E6">
              <a:alpha val="50000"/>
            </a:srgbClr>
          </a:solidFill>
          <a:ln w="25402" cap="flat">
            <a:solidFill>
              <a:srgbClr val="20386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7" name="投影片編號版面配置區 1"/>
          <p:cNvSpPr txBox="1"/>
          <p:nvPr/>
        </p:nvSpPr>
        <p:spPr>
          <a:xfrm>
            <a:off x="11728121" y="6383783"/>
            <a:ext cx="525523" cy="365129"/>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926031A-369D-4663-8F5F-10CEF89EE956}" type="slidenum">
              <a:t>4</a:t>
            </a:fld>
            <a:endParaRPr lang="en-US" sz="1600" b="0" i="0" u="none" strike="noStrike" kern="1200" cap="none" spc="0" baseline="0">
              <a:solidFill>
                <a:srgbClr val="000000"/>
              </a:solidFill>
              <a:uFillTx/>
              <a:latin typeface="Arial" pitchFamily="34"/>
              <a:ea typeface="標楷體" pitchFamily="65"/>
              <a:cs typeface="Arial" pitchFamily="34"/>
            </a:endParaRPr>
          </a:p>
        </p:txBody>
      </p:sp>
      <p:sp>
        <p:nvSpPr>
          <p:cNvPr id="8" name="內容版面配置區 2"/>
          <p:cNvSpPr txBox="1"/>
          <p:nvPr/>
        </p:nvSpPr>
        <p:spPr>
          <a:xfrm>
            <a:off x="1401766" y="1986451"/>
            <a:ext cx="9471739" cy="4397331"/>
          </a:xfrm>
          <a:prstGeom prst="rect">
            <a:avLst/>
          </a:prstGeom>
          <a:noFill/>
          <a:ln cap="flat">
            <a:noFill/>
          </a:ln>
        </p:spPr>
        <p:txBody>
          <a:bodyPr vert="horz" wrap="square" lIns="91440" tIns="45720" rIns="91440" bIns="45720" anchor="t" anchorCtr="0" compatLnSpc="1">
            <a:normAutofit/>
          </a:bodyPr>
          <a:lstStyle/>
          <a:p>
            <a:pPr marL="228600" marR="0" lvl="0" indent="-228600" algn="l" defTabSz="881060" rtl="0" fontAlgn="auto" hangingPunct="1">
              <a:lnSpc>
                <a:spcPct val="90000"/>
              </a:lnSpc>
              <a:spcBef>
                <a:spcPts val="4800"/>
              </a:spcBef>
              <a:spcAft>
                <a:spcPts val="600"/>
              </a:spcAft>
              <a:buSzPts val="3198"/>
              <a:buBlip>
                <a:blip r:embed="rId2"/>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cs typeface="Times New Roman" pitchFamily="18"/>
              </a:rPr>
              <a:t>於非考試期間作答。</a:t>
            </a:r>
            <a:endParaRPr lang="en-US" sz="2000" b="0" i="0" u="none" strike="noStrike" kern="1200" cap="none" spc="0" baseline="0">
              <a:solidFill>
                <a:srgbClr val="000000"/>
              </a:solidFill>
              <a:uFillTx/>
              <a:latin typeface="Times New Roman" pitchFamily="18"/>
              <a:ea typeface="標楷體" pitchFamily="65"/>
              <a:cs typeface="Times New Roman" pitchFamily="18"/>
            </a:endParaRPr>
          </a:p>
          <a:p>
            <a:pPr marL="989015" marR="0" lvl="0" indent="-268284" algn="l" defTabSz="881060" rtl="0" fontAlgn="auto" hangingPunct="1">
              <a:lnSpc>
                <a:spcPct val="9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提前翻開試題本或提前書寫、畫記、作答。</a:t>
            </a:r>
            <a:endParaRPr lang="en-US" sz="2800" b="0" i="0" u="none" strike="noStrike" kern="1200" cap="none" spc="0" baseline="0">
              <a:solidFill>
                <a:srgbClr val="203864"/>
              </a:solidFill>
              <a:uFillTx/>
              <a:latin typeface="Times New Roman" pitchFamily="18"/>
              <a:ea typeface="標楷體" pitchFamily="65"/>
              <a:cs typeface="Times New Roman" pitchFamily="18"/>
            </a:endParaRPr>
          </a:p>
          <a:p>
            <a:pPr marL="989015" marR="0" lvl="0" indent="-268284" algn="l" defTabSz="881060" rtl="0" fontAlgn="auto" hangingPunct="1">
              <a:lnSpc>
                <a:spcPct val="9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考試結束鐘聲響起後仍逾時作答。</a:t>
            </a:r>
            <a:endParaRPr lang="en-US" sz="2800" b="0" i="0" u="none" strike="noStrike" kern="1200" cap="none" spc="0" baseline="0">
              <a:solidFill>
                <a:srgbClr val="203864"/>
              </a:solidFill>
              <a:uFillTx/>
              <a:latin typeface="Times New Roman" pitchFamily="18"/>
              <a:ea typeface="標楷體" pitchFamily="65"/>
              <a:cs typeface="Times New Roman" pitchFamily="18"/>
            </a:endParaRPr>
          </a:p>
          <a:p>
            <a:pPr marL="0" marR="0" lvl="0" indent="0" algn="l" defTabSz="881060" rtl="0" fontAlgn="auto" hangingPunct="1">
              <a:lnSpc>
                <a:spcPct val="90000"/>
              </a:lnSpc>
              <a:spcBef>
                <a:spcPts val="2400"/>
              </a:spcBef>
              <a:spcAft>
                <a:spcPts val="360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Times New Roman" pitchFamily="18"/>
              <a:ea typeface="標楷體" pitchFamily="65"/>
              <a:cs typeface="Times New Roman" pitchFamily="18"/>
            </a:endParaRPr>
          </a:p>
          <a:p>
            <a:pPr marL="987423" marR="0" lvl="0" indent="-357192" algn="l" defTabSz="881060" rtl="0" fontAlgn="auto" hangingPunct="1">
              <a:lnSpc>
                <a:spcPct val="90000"/>
              </a:lnSpc>
              <a:spcBef>
                <a:spcPts val="600"/>
              </a:spcBef>
              <a:spcAft>
                <a:spcPts val="600"/>
              </a:spcAft>
              <a:buSzPct val="100000"/>
              <a:buFont typeface="Wingdings" pitchFamily="2"/>
              <a:buChar char="Ø"/>
              <a:tabLst/>
              <a:defRPr sz="1800" b="0" i="0" u="none" strike="noStrike" kern="0" cap="none" spc="0" baseline="0">
                <a:solidFill>
                  <a:srgbClr val="000000"/>
                </a:solidFill>
                <a:uFillTx/>
              </a:defRPr>
            </a:pPr>
            <a:r>
              <a:rPr lang="zh-TW" sz="2800" b="0" i="0" u="none" strike="noStrike" kern="1200" cap="none" spc="0" baseline="0">
                <a:solidFill>
                  <a:srgbClr val="800000"/>
                </a:solidFill>
                <a:uFillTx/>
                <a:latin typeface="Times New Roman" pitchFamily="18"/>
                <a:ea typeface="標楷體" pitchFamily="65"/>
                <a:cs typeface="Times New Roman" pitchFamily="18"/>
              </a:rPr>
              <a:t>制止一次後停止：記違規</a:t>
            </a:r>
            <a:r>
              <a:rPr lang="en-US" sz="2800" b="0" i="0" u="none" strike="noStrike" kern="1200" cap="none" spc="0" baseline="0">
                <a:solidFill>
                  <a:srgbClr val="800000"/>
                </a:solidFill>
                <a:uFillTx/>
                <a:latin typeface="Times New Roman" pitchFamily="18"/>
                <a:ea typeface="標楷體" pitchFamily="65"/>
                <a:cs typeface="Times New Roman" pitchFamily="18"/>
              </a:rPr>
              <a:t> 2 </a:t>
            </a:r>
            <a:r>
              <a:rPr lang="zh-TW" sz="2800" b="0" i="0" u="none" strike="noStrike" kern="1200" cap="none" spc="0" baseline="0">
                <a:solidFill>
                  <a:srgbClr val="800000"/>
                </a:solidFill>
                <a:uFillTx/>
                <a:latin typeface="Times New Roman" pitchFamily="18"/>
                <a:ea typeface="標楷體" pitchFamily="65"/>
                <a:cs typeface="Times New Roman" pitchFamily="18"/>
              </a:rPr>
              <a:t>點</a:t>
            </a:r>
            <a:r>
              <a:rPr lang="zh-TW" sz="2800" b="0" i="0" u="none" strike="noStrike" kern="0" cap="none" spc="0" baseline="0">
                <a:solidFill>
                  <a:srgbClr val="800000"/>
                </a:solidFill>
                <a:uFillTx/>
                <a:latin typeface="Times New Roman" pitchFamily="18"/>
                <a:ea typeface="標楷體" pitchFamily="65"/>
                <a:cs typeface="Times New Roman" pitchFamily="18"/>
              </a:rPr>
              <a:t>（寫作為</a:t>
            </a:r>
            <a:r>
              <a:rPr lang="zh-TW" sz="2800" b="0" i="0" u="none" strike="noStrike" kern="1200" cap="none" spc="0" baseline="0">
                <a:solidFill>
                  <a:srgbClr val="800000"/>
                </a:solidFill>
                <a:uFillTx/>
                <a:latin typeface="Times New Roman" pitchFamily="18"/>
                <a:ea typeface="標楷體" pitchFamily="65"/>
                <a:cs typeface="Times New Roman" pitchFamily="18"/>
              </a:rPr>
              <a:t>扣一級分</a:t>
            </a:r>
            <a:r>
              <a:rPr lang="zh-TW" sz="2800" b="0" i="0" u="none" strike="noStrike" kern="0" cap="none" spc="0" baseline="0">
                <a:solidFill>
                  <a:srgbClr val="800000"/>
                </a:solidFill>
                <a:uFillTx/>
                <a:latin typeface="Times New Roman" pitchFamily="18"/>
                <a:ea typeface="標楷體" pitchFamily="65"/>
                <a:cs typeface="Times New Roman" pitchFamily="18"/>
              </a:rPr>
              <a:t>）</a:t>
            </a:r>
            <a:r>
              <a:rPr lang="zh-TW" sz="2800" b="0" i="0" u="none" strike="noStrike" kern="1200" cap="none" spc="0" baseline="0">
                <a:solidFill>
                  <a:srgbClr val="800000"/>
                </a:solidFill>
                <a:uFillTx/>
                <a:latin typeface="Times New Roman" pitchFamily="18"/>
                <a:ea typeface="標楷體" pitchFamily="65"/>
                <a:cs typeface="Times New Roman" pitchFamily="18"/>
              </a:rPr>
              <a:t>。</a:t>
            </a:r>
            <a:endParaRPr lang="en-US" sz="2800" b="0" i="0" u="none" strike="noStrike" kern="1200" cap="none" spc="0" baseline="0">
              <a:solidFill>
                <a:srgbClr val="800000"/>
              </a:solidFill>
              <a:uFillTx/>
              <a:latin typeface="Times New Roman" pitchFamily="18"/>
              <a:ea typeface="標楷體" pitchFamily="65"/>
              <a:cs typeface="Times New Roman" pitchFamily="18"/>
            </a:endParaRPr>
          </a:p>
          <a:p>
            <a:pPr marL="987423" marR="0" lvl="0" indent="-357192" algn="l" defTabSz="881060" rtl="0" fontAlgn="auto" hangingPunct="1">
              <a:lnSpc>
                <a:spcPct val="90000"/>
              </a:lnSpc>
              <a:spcBef>
                <a:spcPts val="600"/>
              </a:spcBef>
              <a:spcAft>
                <a:spcPts val="600"/>
              </a:spcAft>
              <a:buSzPct val="100000"/>
              <a:buFont typeface="Wingdings" pitchFamily="2"/>
              <a:buChar char="Ø"/>
              <a:tabLst/>
              <a:defRPr sz="1800" b="0" i="0" u="none" strike="noStrike" kern="0" cap="none" spc="0" baseline="0">
                <a:solidFill>
                  <a:srgbClr val="000000"/>
                </a:solidFill>
                <a:uFillTx/>
              </a:defRPr>
            </a:pPr>
            <a:r>
              <a:rPr lang="zh-TW" sz="2800" b="0" i="0" u="none" strike="noStrike" kern="1200" cap="none" spc="0" baseline="0">
                <a:solidFill>
                  <a:srgbClr val="800000"/>
                </a:solidFill>
                <a:uFillTx/>
                <a:latin typeface="Times New Roman" pitchFamily="18"/>
                <a:ea typeface="標楷體" pitchFamily="65"/>
                <a:cs typeface="Times New Roman" pitchFamily="18"/>
              </a:rPr>
              <a:t>制止一次後仍不從：不予計列等級</a:t>
            </a:r>
            <a:r>
              <a:rPr lang="zh-TW" sz="2800" b="0" i="0" u="none" strike="noStrike" kern="0" cap="none" spc="0" baseline="0">
                <a:solidFill>
                  <a:srgbClr val="800000"/>
                </a:solidFill>
                <a:uFillTx/>
                <a:latin typeface="Times New Roman" pitchFamily="18"/>
                <a:ea typeface="標楷體" pitchFamily="65"/>
                <a:cs typeface="Times New Roman" pitchFamily="18"/>
              </a:rPr>
              <a:t>（寫作為</a:t>
            </a:r>
            <a:r>
              <a:rPr lang="zh-TW" sz="2800" b="0" i="0" u="none" strike="noStrike" kern="1200" cap="none" spc="0" baseline="0">
                <a:solidFill>
                  <a:srgbClr val="800000"/>
                </a:solidFill>
                <a:uFillTx/>
                <a:latin typeface="Times New Roman" pitchFamily="18"/>
                <a:ea typeface="標楷體" pitchFamily="65"/>
                <a:cs typeface="Times New Roman" pitchFamily="18"/>
              </a:rPr>
              <a:t>不予計級分</a:t>
            </a:r>
            <a:r>
              <a:rPr lang="zh-TW" sz="2800" b="0" i="0" u="none" strike="noStrike" kern="0" cap="none" spc="0" baseline="0">
                <a:solidFill>
                  <a:srgbClr val="800000"/>
                </a:solidFill>
                <a:uFillTx/>
                <a:latin typeface="Times New Roman" pitchFamily="18"/>
                <a:ea typeface="標楷體" pitchFamily="65"/>
                <a:cs typeface="Times New Roman" pitchFamily="18"/>
              </a:rPr>
              <a:t>）</a:t>
            </a:r>
            <a:r>
              <a:rPr lang="zh-TW" sz="2800" b="0" i="0" u="none" strike="noStrike" kern="1200" cap="none" spc="0" baseline="0">
                <a:solidFill>
                  <a:srgbClr val="800000"/>
                </a:solidFill>
                <a:uFillTx/>
                <a:latin typeface="Times New Roman" pitchFamily="18"/>
                <a:ea typeface="標楷體" pitchFamily="65"/>
                <a:cs typeface="Times New Roman" pitchFamily="18"/>
              </a:rPr>
              <a:t>。</a:t>
            </a:r>
          </a:p>
          <a:p>
            <a:pPr marL="989015" marR="0" lvl="0" indent="-268284" algn="l" defTabSz="881060" rtl="0" fontAlgn="auto" hangingPunct="1">
              <a:lnSpc>
                <a:spcPct val="9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endParaRPr lang="en-US" sz="2800" b="0" i="0" u="none" strike="noStrike" kern="1200" cap="none" spc="0" baseline="0">
              <a:solidFill>
                <a:srgbClr val="000000"/>
              </a:solidFill>
              <a:uFillTx/>
              <a:latin typeface="Times New Roman" pitchFamily="18"/>
              <a:ea typeface="標楷體" pitchFamily="65"/>
              <a:cs typeface="Times New Roman" pitchFamily="18"/>
            </a:endParaRPr>
          </a:p>
        </p:txBody>
      </p:sp>
      <p:sp>
        <p:nvSpPr>
          <p:cNvPr id="9" name="標題 1"/>
          <p:cNvSpPr txBox="1">
            <a:spLocks noGrp="1"/>
          </p:cNvSpPr>
          <p:nvPr>
            <p:ph type="title"/>
          </p:nvPr>
        </p:nvSpPr>
        <p:spPr/>
        <p:txBody>
          <a:bodyPr anchorCtr="1"/>
          <a:lstStyle/>
          <a:p>
            <a:pPr lvl="0" algn="ctr"/>
            <a:r>
              <a:rPr lang="zh-TW" sz="4800" b="1">
                <a:latin typeface="標楷體" pitchFamily="65"/>
                <a:ea typeface="標楷體" pitchFamily="65"/>
              </a:rPr>
              <a:t>常見的違規事項</a:t>
            </a:r>
            <a:r>
              <a:rPr lang="en-US" sz="4800" b="1">
                <a:latin typeface="標楷體" pitchFamily="65"/>
                <a:ea typeface="標楷體" pitchFamily="65"/>
              </a:rPr>
              <a:t>(</a:t>
            </a:r>
            <a:r>
              <a:rPr lang="zh-TW" sz="4800" b="1">
                <a:latin typeface="標楷體" pitchFamily="65"/>
                <a:ea typeface="標楷體" pitchFamily="65"/>
              </a:rPr>
              <a:t>二</a:t>
            </a:r>
            <a:r>
              <a:rPr lang="en-US" sz="4800" b="1">
                <a:latin typeface="標楷體" pitchFamily="65"/>
                <a:ea typeface="標楷體" pitchFamily="65"/>
              </a:rPr>
              <a:t>)</a:t>
            </a:r>
            <a:endParaRPr lang="zh-TW" sz="4800" b="1">
              <a:latin typeface="標楷體" pitchFamily="65"/>
              <a:ea typeface="標楷體" pitchFamily="65"/>
            </a:endParaRPr>
          </a:p>
        </p:txBody>
      </p:sp>
      <p:sp>
        <p:nvSpPr>
          <p:cNvPr id="10" name="矩形 11"/>
          <p:cNvSpPr/>
          <p:nvPr/>
        </p:nvSpPr>
        <p:spPr>
          <a:xfrm>
            <a:off x="1307985" y="1168237"/>
            <a:ext cx="1904996" cy="664741"/>
          </a:xfrm>
          <a:prstGeom prst="rect">
            <a:avLst/>
          </a:prstGeom>
          <a:solidFill>
            <a:srgbClr val="20386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FFFFFF"/>
                </a:solidFill>
                <a:effectLst>
                  <a:outerShdw dist="38096" dir="2700000">
                    <a:srgbClr val="000000"/>
                  </a:outerShdw>
                </a:effectLst>
                <a:uFillTx/>
                <a:latin typeface="Times New Roman" pitchFamily="18"/>
                <a:ea typeface="標楷體" pitchFamily="65"/>
                <a:cs typeface="Times New Roman" pitchFamily="18"/>
              </a:rPr>
              <a:t>違規事項</a:t>
            </a:r>
          </a:p>
        </p:txBody>
      </p:sp>
      <p:sp>
        <p:nvSpPr>
          <p:cNvPr id="11" name="矩形 13"/>
          <p:cNvSpPr/>
          <p:nvPr/>
        </p:nvSpPr>
        <p:spPr>
          <a:xfrm>
            <a:off x="1362273" y="1220906"/>
            <a:ext cx="1799996" cy="558003"/>
          </a:xfrm>
          <a:prstGeom prst="rect">
            <a:avLst/>
          </a:prstGeom>
          <a:no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12" name="圓角矩形 6"/>
          <p:cNvSpPr/>
          <p:nvPr/>
        </p:nvSpPr>
        <p:spPr>
          <a:xfrm>
            <a:off x="6813880" y="1439402"/>
            <a:ext cx="2541876" cy="78716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包括於試題本填寫准考證末兩碼。</a:t>
            </a:r>
          </a:p>
        </p:txBody>
      </p:sp>
      <p:pic>
        <p:nvPicPr>
          <p:cNvPr id="13" name="圖片 8">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rot="9593892">
            <a:off x="6294418" y="2187464"/>
            <a:ext cx="560947" cy="385126"/>
          </a:xfrm>
          <a:prstGeom prst="rect">
            <a:avLst/>
          </a:prstGeom>
          <a:noFill/>
          <a:ln cap="flat">
            <a:noFill/>
          </a:ln>
        </p:spPr>
      </p:pic>
      <p:pic>
        <p:nvPicPr>
          <p:cNvPr id="14" name="圖片 17">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rot="10799991">
            <a:off x="4582680" y="3078610"/>
            <a:ext cx="798947" cy="557738"/>
          </a:xfrm>
          <a:prstGeom prst="rect">
            <a:avLst/>
          </a:prstGeom>
          <a:noFill/>
          <a:ln cap="flat">
            <a:noFill/>
          </a:ln>
        </p:spPr>
      </p:pic>
      <p:pic>
        <p:nvPicPr>
          <p:cNvPr id="15" name="圖片 15">
            <a:extLst>
              <a:ext uri="{FF2B5EF4-FFF2-40B4-BE49-F238E27FC236}">
                <a16:creationId xmlns:a16="http://schemas.microsoft.com/office/drawing/2014/main" id="{00000000-0000-0000-0000-000000000000}"/>
              </a:ext>
            </a:extLst>
          </p:cNvPr>
          <p:cNvPicPr>
            <a:picLocks noChangeAspect="1"/>
          </p:cNvPicPr>
          <p:nvPr/>
        </p:nvPicPr>
        <p:blipFill>
          <a:blip r:embed="rId5"/>
          <a:srcRect l="6364" b="5477"/>
          <a:stretch>
            <a:fillRect/>
          </a:stretch>
        </p:blipFill>
        <p:spPr>
          <a:xfrm>
            <a:off x="9374913" y="565748"/>
            <a:ext cx="960586" cy="1231486"/>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ppt_x</p:attrName>
                                        </p:attrNameLst>
                                      </p:cBhvr>
                                      <p:tavLst>
                                        <p:tav tm="0">
                                          <p:val>
                                            <p:strVal val="#ppt_x"/>
                                          </p:val>
                                        </p:tav>
                                        <p:tav tm="100000">
                                          <p:val>
                                            <p:strVal val="#ppt_x"/>
                                          </p:val>
                                        </p:tav>
                                      </p:tavLst>
                                    </p:anim>
                                    <p:anim calcmode="lin" valueType="num">
                                      <p:cBhvr>
                                        <p:cTn id="16"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Effect transition="in" filter="fade">
                                      <p:cBhvr>
                                        <p:cTn id="29" dur="500"/>
                                        <p:tgtEl>
                                          <p:spTgt spid="8">
                                            <p:txEl>
                                              <p:pRg st="4" end="4"/>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559">
    <p:spTree>
      <p:nvGrpSpPr>
        <p:cNvPr id="1" name=""/>
        <p:cNvGrpSpPr/>
        <p:nvPr/>
      </p:nvGrpSpPr>
      <p:grpSpPr>
        <a:xfrm>
          <a:off x="0" y="0"/>
          <a:ext cx="0" cy="0"/>
          <a:chOff x="0" y="0"/>
          <a:chExt cx="0" cy="0"/>
        </a:xfrm>
      </p:grpSpPr>
      <p:grpSp>
        <p:nvGrpSpPr>
          <p:cNvPr id="2" name="群組 1"/>
          <p:cNvGrpSpPr/>
          <p:nvPr/>
        </p:nvGrpSpPr>
        <p:grpSpPr>
          <a:xfrm>
            <a:off x="1303193" y="4235537"/>
            <a:ext cx="9555297" cy="1995220"/>
            <a:chOff x="1303193" y="4235537"/>
            <a:chExt cx="9555297" cy="1995220"/>
          </a:xfrm>
        </p:grpSpPr>
        <p:sp>
          <p:nvSpPr>
            <p:cNvPr id="3" name="矩形 6"/>
            <p:cNvSpPr/>
            <p:nvPr/>
          </p:nvSpPr>
          <p:spPr>
            <a:xfrm>
              <a:off x="1318491" y="4831863"/>
              <a:ext cx="9539999" cy="1398894"/>
            </a:xfrm>
            <a:prstGeom prst="rect">
              <a:avLst/>
            </a:prstGeom>
            <a:solidFill>
              <a:srgbClr val="FFE699">
                <a:alpha val="50000"/>
              </a:srgbClr>
            </a:solidFill>
            <a:ln w="25402" cap="flat">
              <a:solidFill>
                <a:srgbClr val="C55A11"/>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4" name="矩形 11"/>
            <p:cNvSpPr/>
            <p:nvPr/>
          </p:nvSpPr>
          <p:spPr>
            <a:xfrm>
              <a:off x="1303193" y="4235537"/>
              <a:ext cx="1904996" cy="592787"/>
            </a:xfrm>
            <a:prstGeom prst="rect">
              <a:avLst/>
            </a:prstGeom>
            <a:solidFill>
              <a:srgbClr val="C55A1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FFFFFF"/>
                  </a:solidFill>
                  <a:effectLst>
                    <a:outerShdw dist="38096" dir="2700000">
                      <a:srgbClr val="000000"/>
                    </a:outerShdw>
                  </a:effectLst>
                  <a:uFillTx/>
                  <a:latin typeface="Times New Roman" pitchFamily="18"/>
                  <a:ea typeface="標楷體" pitchFamily="65"/>
                  <a:cs typeface="Times New Roman" pitchFamily="18"/>
                </a:rPr>
                <a:t>處理方式</a:t>
              </a:r>
            </a:p>
          </p:txBody>
        </p:sp>
        <p:sp>
          <p:nvSpPr>
            <p:cNvPr id="5" name="矩形 13"/>
            <p:cNvSpPr/>
            <p:nvPr/>
          </p:nvSpPr>
          <p:spPr>
            <a:xfrm>
              <a:off x="1361989" y="4283131"/>
              <a:ext cx="1799996" cy="497598"/>
            </a:xfrm>
            <a:prstGeom prst="rect">
              <a:avLst/>
            </a:prstGeom>
            <a:no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grpSp>
      <p:sp>
        <p:nvSpPr>
          <p:cNvPr id="6" name="矩形 7"/>
          <p:cNvSpPr/>
          <p:nvPr/>
        </p:nvSpPr>
        <p:spPr>
          <a:xfrm>
            <a:off x="1318491" y="1607771"/>
            <a:ext cx="9539999" cy="2297585"/>
          </a:xfrm>
          <a:prstGeom prst="rect">
            <a:avLst/>
          </a:prstGeom>
          <a:solidFill>
            <a:srgbClr val="9DC3E6">
              <a:alpha val="50000"/>
            </a:srgbClr>
          </a:solidFill>
          <a:ln w="25402" cap="flat">
            <a:solidFill>
              <a:srgbClr val="20386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7" name="投影片編號版面配置區 1"/>
          <p:cNvSpPr txBox="1"/>
          <p:nvPr/>
        </p:nvSpPr>
        <p:spPr>
          <a:xfrm>
            <a:off x="11728121" y="6383783"/>
            <a:ext cx="525523" cy="398660"/>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59940EC-91BD-403D-92DC-D583BC8C00AB}" type="slidenum">
              <a:t>5</a:t>
            </a:fld>
            <a:endParaRPr lang="en-US" sz="1600" b="0" i="0" u="none" strike="noStrike" kern="1200" cap="none" spc="0" baseline="0">
              <a:solidFill>
                <a:srgbClr val="000000"/>
              </a:solidFill>
              <a:uFillTx/>
              <a:latin typeface="Arial" pitchFamily="34"/>
              <a:ea typeface="標楷體" pitchFamily="65"/>
              <a:cs typeface="Arial" pitchFamily="34"/>
            </a:endParaRPr>
          </a:p>
        </p:txBody>
      </p:sp>
      <p:sp>
        <p:nvSpPr>
          <p:cNvPr id="8" name="標題 1"/>
          <p:cNvSpPr txBox="1">
            <a:spLocks noGrp="1"/>
          </p:cNvSpPr>
          <p:nvPr>
            <p:ph type="title"/>
          </p:nvPr>
        </p:nvSpPr>
        <p:spPr/>
        <p:txBody>
          <a:bodyPr anchorCtr="1"/>
          <a:lstStyle/>
          <a:p>
            <a:pPr lvl="0" algn="ctr"/>
            <a:r>
              <a:rPr lang="zh-TW" sz="4800" b="1">
                <a:latin typeface="標楷體" pitchFamily="65"/>
                <a:ea typeface="標楷體" pitchFamily="65"/>
              </a:rPr>
              <a:t>常見的違規事項</a:t>
            </a:r>
            <a:r>
              <a:rPr lang="en-US" sz="4800" b="1">
                <a:latin typeface="標楷體" pitchFamily="65"/>
                <a:ea typeface="標楷體" pitchFamily="65"/>
              </a:rPr>
              <a:t>(</a:t>
            </a:r>
            <a:r>
              <a:rPr lang="zh-TW" sz="4800" b="1">
                <a:latin typeface="標楷體" pitchFamily="65"/>
                <a:ea typeface="標楷體" pitchFamily="65"/>
              </a:rPr>
              <a:t>三</a:t>
            </a:r>
            <a:r>
              <a:rPr lang="en-US" sz="4800" b="1">
                <a:latin typeface="標楷體" pitchFamily="65"/>
                <a:ea typeface="標楷體" pitchFamily="65"/>
              </a:rPr>
              <a:t>)</a:t>
            </a:r>
            <a:endParaRPr lang="zh-TW" sz="4800" b="1">
              <a:latin typeface="標楷體" pitchFamily="65"/>
              <a:ea typeface="標楷體" pitchFamily="65"/>
            </a:endParaRPr>
          </a:p>
        </p:txBody>
      </p:sp>
      <p:sp>
        <p:nvSpPr>
          <p:cNvPr id="9" name="矩形 10"/>
          <p:cNvSpPr/>
          <p:nvPr/>
        </p:nvSpPr>
        <p:spPr>
          <a:xfrm>
            <a:off x="1307985" y="943029"/>
            <a:ext cx="1904996" cy="664741"/>
          </a:xfrm>
          <a:prstGeom prst="rect">
            <a:avLst/>
          </a:prstGeom>
          <a:solidFill>
            <a:srgbClr val="20386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FFFFFF"/>
                </a:solidFill>
                <a:effectLst>
                  <a:outerShdw dist="38096" dir="2700000">
                    <a:srgbClr val="000000"/>
                  </a:outerShdw>
                </a:effectLst>
                <a:uFillTx/>
                <a:latin typeface="Times New Roman" pitchFamily="18"/>
                <a:ea typeface="標楷體" pitchFamily="65"/>
                <a:cs typeface="Times New Roman" pitchFamily="18"/>
              </a:rPr>
              <a:t>違規事項</a:t>
            </a:r>
          </a:p>
        </p:txBody>
      </p:sp>
      <p:sp>
        <p:nvSpPr>
          <p:cNvPr id="10" name="矩形 12"/>
          <p:cNvSpPr/>
          <p:nvPr/>
        </p:nvSpPr>
        <p:spPr>
          <a:xfrm>
            <a:off x="1362273" y="1016721"/>
            <a:ext cx="1799996" cy="558003"/>
          </a:xfrm>
          <a:prstGeom prst="rect">
            <a:avLst/>
          </a:prstGeom>
          <a:no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11" name="圓角矩形 6"/>
          <p:cNvSpPr/>
          <p:nvPr/>
        </p:nvSpPr>
        <p:spPr>
          <a:xfrm>
            <a:off x="7124703" y="3511780"/>
            <a:ext cx="3614742" cy="78716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可攜帶電子錶，但務必解除響鈴或整點報時功能。</a:t>
            </a:r>
          </a:p>
        </p:txBody>
      </p:sp>
      <p:sp>
        <p:nvSpPr>
          <p:cNvPr id="12" name="內容版面配置區 2"/>
          <p:cNvSpPr txBox="1"/>
          <p:nvPr/>
        </p:nvSpPr>
        <p:spPr>
          <a:xfrm>
            <a:off x="1355588" y="1704322"/>
            <a:ext cx="9471739" cy="4424534"/>
          </a:xfrm>
          <a:prstGeom prst="rect">
            <a:avLst/>
          </a:prstGeom>
          <a:noFill/>
          <a:ln cap="flat">
            <a:noFill/>
          </a:ln>
        </p:spPr>
        <p:txBody>
          <a:bodyPr vert="horz" wrap="square" lIns="91440" tIns="45720" rIns="91440" bIns="45720" anchor="t" anchorCtr="0" compatLnSpc="1">
            <a:normAutofit/>
          </a:bodyPr>
          <a:lstStyle/>
          <a:p>
            <a:pPr marL="268284" marR="0" lvl="0" indent="-268284" algn="l" defTabSz="881060" rtl="0" fontAlgn="auto" hangingPunct="1">
              <a:lnSpc>
                <a:spcPct val="90000"/>
              </a:lnSpc>
              <a:spcBef>
                <a:spcPts val="2400"/>
              </a:spcBef>
              <a:spcAft>
                <a:spcPts val="600"/>
              </a:spcAft>
              <a:buSzPts val="3198"/>
              <a:buBlip>
                <a:blip r:embed="rId2"/>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cs typeface="Times New Roman" pitchFamily="18"/>
              </a:rPr>
              <a:t>攜帶或使用非應試用品。</a:t>
            </a:r>
            <a:endParaRPr lang="en-US" sz="2000" b="0" i="0" u="none" strike="noStrike" kern="1200" cap="none" spc="0" baseline="0">
              <a:solidFill>
                <a:srgbClr val="000000"/>
              </a:solidFill>
              <a:uFillTx/>
              <a:latin typeface="Times New Roman" pitchFamily="18"/>
              <a:ea typeface="標楷體" pitchFamily="65"/>
              <a:cs typeface="Times New Roman" pitchFamily="18"/>
            </a:endParaRPr>
          </a:p>
          <a:p>
            <a:pPr marL="989015" marR="0" lvl="0" indent="-268284" algn="l" defTabSz="881060" rtl="0" fontAlgn="auto" hangingPunct="1">
              <a:lnSpc>
                <a:spcPct val="9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妨害考試公平之用品。</a:t>
            </a:r>
            <a:r>
              <a:rPr lang="en-US" sz="2000" b="0" i="0" u="none" strike="noStrike" kern="1200" cap="none" spc="0" baseline="0">
                <a:solidFill>
                  <a:srgbClr val="203864"/>
                </a:solidFill>
                <a:uFillTx/>
                <a:latin typeface="Times New Roman" pitchFamily="18"/>
                <a:ea typeface="標楷體" pitchFamily="65"/>
                <a:cs typeface="Times New Roman" pitchFamily="18"/>
              </a:rPr>
              <a:t>(</a:t>
            </a:r>
            <a:r>
              <a:rPr lang="zh-TW" sz="2000" b="0" i="0" u="none" strike="noStrike" kern="1200" cap="none" spc="0" baseline="0">
                <a:solidFill>
                  <a:srgbClr val="203864"/>
                </a:solidFill>
                <a:uFillTx/>
                <a:latin typeface="Times New Roman" pitchFamily="18"/>
                <a:ea typeface="標楷體" pitchFamily="65"/>
                <a:cs typeface="Times New Roman" pitchFamily="18"/>
              </a:rPr>
              <a:t>無論是否使用</a:t>
            </a:r>
            <a:r>
              <a:rPr lang="en-US" sz="2000" b="0" i="0" u="none" strike="noStrike" kern="1200" cap="none" spc="0" baseline="0">
                <a:solidFill>
                  <a:srgbClr val="203864"/>
                </a:solidFill>
                <a:uFillTx/>
                <a:latin typeface="Times New Roman" pitchFamily="18"/>
                <a:ea typeface="標楷體" pitchFamily="65"/>
                <a:cs typeface="Times New Roman" pitchFamily="18"/>
              </a:rPr>
              <a:t>)</a:t>
            </a:r>
          </a:p>
          <a:p>
            <a:pPr marL="989015" marR="0" lvl="0" indent="-268284" algn="l" defTabSz="881060" rtl="0" fontAlgn="auto" hangingPunct="1">
              <a:lnSpc>
                <a:spcPct val="9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具有傳輸、通訊、錄影、照相、計算功能或發出聲響之用品。</a:t>
            </a:r>
            <a:r>
              <a:rPr lang="en-US" sz="2000" b="0" i="0" u="none" strike="noStrike" kern="1200" cap="none" spc="0" baseline="0">
                <a:solidFill>
                  <a:srgbClr val="203864"/>
                </a:solidFill>
                <a:uFillTx/>
                <a:latin typeface="Times New Roman" pitchFamily="18"/>
                <a:ea typeface="標楷體" pitchFamily="65"/>
                <a:cs typeface="Times New Roman" pitchFamily="18"/>
              </a:rPr>
              <a:t>(</a:t>
            </a:r>
            <a:r>
              <a:rPr lang="zh-TW" sz="2000" b="0" i="0" u="none" strike="noStrike" kern="1200" cap="none" spc="0" baseline="0">
                <a:solidFill>
                  <a:srgbClr val="203864"/>
                </a:solidFill>
                <a:uFillTx/>
                <a:latin typeface="Times New Roman" pitchFamily="18"/>
                <a:ea typeface="標楷體" pitchFamily="65"/>
                <a:cs typeface="Times New Roman" pitchFamily="18"/>
              </a:rPr>
              <a:t>無論是否使用或發出聲響</a:t>
            </a:r>
            <a:r>
              <a:rPr lang="en-US" sz="2000" b="0" i="0" u="none" strike="noStrike" kern="1200" cap="none" spc="0" baseline="0">
                <a:solidFill>
                  <a:srgbClr val="203864"/>
                </a:solidFill>
                <a:uFillTx/>
                <a:latin typeface="Times New Roman" pitchFamily="18"/>
                <a:ea typeface="標楷體" pitchFamily="65"/>
                <a:cs typeface="Times New Roman" pitchFamily="18"/>
              </a:rPr>
              <a:t>)</a:t>
            </a:r>
          </a:p>
          <a:p>
            <a:pPr marL="720720" marR="0" lvl="0" indent="0" algn="l" defTabSz="881060" rtl="0" fontAlgn="auto" hangingPunct="1">
              <a:lnSpc>
                <a:spcPct val="90000"/>
              </a:lnSpc>
              <a:spcBef>
                <a:spcPts val="600"/>
              </a:spcBef>
              <a:spcAft>
                <a:spcPts val="600"/>
              </a:spcAft>
              <a:buNone/>
              <a:tabLst/>
              <a:defRPr sz="1800" b="0" i="0" u="none" strike="noStrike" kern="0" cap="none" spc="0" baseline="0">
                <a:solidFill>
                  <a:srgbClr val="000000"/>
                </a:solidFill>
                <a:uFillTx/>
              </a:defRPr>
            </a:pPr>
            <a:endParaRPr lang="en-US" sz="2800" b="0" i="0" u="none" strike="noStrike" kern="1200" cap="none" spc="0" baseline="0">
              <a:solidFill>
                <a:srgbClr val="000000"/>
              </a:solidFill>
              <a:uFillTx/>
              <a:latin typeface="Times New Roman" pitchFamily="18"/>
              <a:ea typeface="標楷體" pitchFamily="65"/>
              <a:cs typeface="Times New Roman" pitchFamily="18"/>
            </a:endParaRPr>
          </a:p>
          <a:p>
            <a:pPr marL="720720" marR="0" lvl="0" indent="0" algn="l" defTabSz="881060" rtl="0" fontAlgn="auto" hangingPunct="1">
              <a:lnSpc>
                <a:spcPct val="90000"/>
              </a:lnSpc>
              <a:spcBef>
                <a:spcPts val="600"/>
              </a:spcBef>
              <a:spcAft>
                <a:spcPts val="600"/>
              </a:spcAft>
              <a:buNone/>
              <a:tabLst/>
              <a:defRPr sz="1800" b="0" i="0" u="none" strike="noStrike" kern="0" cap="none" spc="0" baseline="0">
                <a:solidFill>
                  <a:srgbClr val="000000"/>
                </a:solidFill>
                <a:uFillTx/>
              </a:defRPr>
            </a:pPr>
            <a:endParaRPr lang="en-US" sz="2800" b="0" i="0" u="none" strike="noStrike" kern="1200" cap="none" spc="0" baseline="0">
              <a:solidFill>
                <a:srgbClr val="000000"/>
              </a:solidFill>
              <a:uFillTx/>
              <a:latin typeface="Times New Roman" pitchFamily="18"/>
              <a:ea typeface="標楷體" pitchFamily="65"/>
              <a:cs typeface="Times New Roman" pitchFamily="18"/>
            </a:endParaRPr>
          </a:p>
          <a:p>
            <a:pPr marL="987423" marR="0" lvl="0" indent="-357192" algn="l" defTabSz="881060" rtl="0" fontAlgn="auto" hangingPunct="1">
              <a:lnSpc>
                <a:spcPct val="90000"/>
              </a:lnSpc>
              <a:spcBef>
                <a:spcPts val="1800"/>
              </a:spcBef>
              <a:spcAft>
                <a:spcPts val="600"/>
              </a:spcAft>
              <a:buSzPct val="100000"/>
              <a:buFont typeface="Wingdings" pitchFamily="2"/>
              <a:buChar char="Ø"/>
              <a:tabLst/>
              <a:defRPr sz="1800" b="0" i="0" u="none" strike="noStrike" kern="0" cap="none" spc="0" baseline="0">
                <a:solidFill>
                  <a:srgbClr val="000000"/>
                </a:solidFill>
                <a:uFillTx/>
              </a:defRPr>
            </a:pPr>
            <a:r>
              <a:rPr lang="zh-TW" sz="2800" b="0" i="0" u="none" strike="noStrike" kern="1200" cap="none" spc="0" baseline="0">
                <a:solidFill>
                  <a:srgbClr val="800000"/>
                </a:solidFill>
                <a:uFillTx/>
                <a:latin typeface="Times New Roman" pitchFamily="18"/>
                <a:ea typeface="標楷體" pitchFamily="65"/>
                <a:cs typeface="Times New Roman" pitchFamily="18"/>
              </a:rPr>
              <a:t>未涉及舞弊：記違規</a:t>
            </a:r>
            <a:r>
              <a:rPr lang="en-US" sz="2800" b="0" i="0" u="none" strike="noStrike" kern="1200" cap="none" spc="0" baseline="0">
                <a:solidFill>
                  <a:srgbClr val="800000"/>
                </a:solidFill>
                <a:uFillTx/>
                <a:latin typeface="Times New Roman" pitchFamily="18"/>
                <a:ea typeface="標楷體" pitchFamily="65"/>
                <a:cs typeface="Times New Roman" pitchFamily="18"/>
              </a:rPr>
              <a:t> 2 </a:t>
            </a:r>
            <a:r>
              <a:rPr lang="zh-TW" sz="2800" b="0" i="0" u="none" strike="noStrike" kern="1200" cap="none" spc="0" baseline="0">
                <a:solidFill>
                  <a:srgbClr val="800000"/>
                </a:solidFill>
                <a:uFillTx/>
                <a:latin typeface="Times New Roman" pitchFamily="18"/>
                <a:ea typeface="標楷體" pitchFamily="65"/>
                <a:cs typeface="Times New Roman" pitchFamily="18"/>
              </a:rPr>
              <a:t>點</a:t>
            </a:r>
            <a:r>
              <a:rPr lang="zh-TW" sz="2800" b="0" i="0" u="none" strike="noStrike" kern="0" cap="none" spc="0" baseline="0">
                <a:solidFill>
                  <a:srgbClr val="800000"/>
                </a:solidFill>
                <a:uFillTx/>
                <a:latin typeface="Times New Roman" pitchFamily="18"/>
                <a:ea typeface="標楷體" pitchFamily="65"/>
                <a:cs typeface="Times New Roman" pitchFamily="18"/>
              </a:rPr>
              <a:t>（寫作為</a:t>
            </a:r>
            <a:r>
              <a:rPr lang="zh-TW" sz="2800" b="0" i="0" u="none" strike="noStrike" kern="1200" cap="none" spc="0" baseline="0">
                <a:solidFill>
                  <a:srgbClr val="800000"/>
                </a:solidFill>
                <a:uFillTx/>
                <a:latin typeface="Times New Roman" pitchFamily="18"/>
                <a:ea typeface="標楷體" pitchFamily="65"/>
                <a:cs typeface="Times New Roman" pitchFamily="18"/>
              </a:rPr>
              <a:t>扣一級分</a:t>
            </a:r>
            <a:r>
              <a:rPr lang="zh-TW" sz="2800" b="0" i="0" u="none" strike="noStrike" kern="0" cap="none" spc="0" baseline="0">
                <a:solidFill>
                  <a:srgbClr val="800000"/>
                </a:solidFill>
                <a:uFillTx/>
                <a:latin typeface="Times New Roman" pitchFamily="18"/>
                <a:ea typeface="標楷體" pitchFamily="65"/>
                <a:cs typeface="Times New Roman" pitchFamily="18"/>
              </a:rPr>
              <a:t>）</a:t>
            </a:r>
            <a:r>
              <a:rPr lang="zh-TW" sz="2800" b="0" i="0" u="none" strike="noStrike" kern="1200" cap="none" spc="0" baseline="0">
                <a:solidFill>
                  <a:srgbClr val="800000"/>
                </a:solidFill>
                <a:uFillTx/>
                <a:latin typeface="Times New Roman" pitchFamily="18"/>
                <a:ea typeface="標楷體" pitchFamily="65"/>
                <a:cs typeface="Times New Roman" pitchFamily="18"/>
              </a:rPr>
              <a:t>。</a:t>
            </a:r>
            <a:endParaRPr lang="en-US" sz="2800" b="0" i="0" u="none" strike="noStrike" kern="1200" cap="none" spc="0" baseline="0">
              <a:solidFill>
                <a:srgbClr val="800000"/>
              </a:solidFill>
              <a:uFillTx/>
              <a:latin typeface="Times New Roman" pitchFamily="18"/>
              <a:ea typeface="標楷體" pitchFamily="65"/>
              <a:cs typeface="Times New Roman" pitchFamily="18"/>
            </a:endParaRPr>
          </a:p>
          <a:p>
            <a:pPr marL="987423" marR="0" lvl="0" indent="-357192" algn="l" defTabSz="881060" rtl="0" fontAlgn="auto" hangingPunct="1">
              <a:lnSpc>
                <a:spcPct val="90000"/>
              </a:lnSpc>
              <a:spcBef>
                <a:spcPts val="600"/>
              </a:spcBef>
              <a:spcAft>
                <a:spcPts val="600"/>
              </a:spcAft>
              <a:buSzPct val="100000"/>
              <a:buFont typeface="Wingdings" pitchFamily="2"/>
              <a:buChar char="Ø"/>
              <a:tabLst/>
              <a:defRPr sz="1800" b="0" i="0" u="none" strike="noStrike" kern="0" cap="none" spc="0" baseline="0">
                <a:solidFill>
                  <a:srgbClr val="000000"/>
                </a:solidFill>
                <a:uFillTx/>
              </a:defRPr>
            </a:pPr>
            <a:r>
              <a:rPr lang="zh-TW" sz="2800" b="0" i="0" u="none" strike="noStrike" kern="1200" cap="none" spc="0" baseline="0">
                <a:solidFill>
                  <a:srgbClr val="800000"/>
                </a:solidFill>
                <a:uFillTx/>
                <a:latin typeface="Times New Roman" pitchFamily="18"/>
                <a:ea typeface="標楷體" pitchFamily="65"/>
                <a:cs typeface="Times New Roman" pitchFamily="18"/>
              </a:rPr>
              <a:t>涉及舞弊：不予計列等級</a:t>
            </a:r>
            <a:r>
              <a:rPr lang="zh-TW" sz="2800" b="0" i="0" u="none" strike="noStrike" kern="0" cap="none" spc="0" baseline="0">
                <a:solidFill>
                  <a:srgbClr val="800000"/>
                </a:solidFill>
                <a:uFillTx/>
                <a:latin typeface="Times New Roman" pitchFamily="18"/>
                <a:ea typeface="標楷體" pitchFamily="65"/>
                <a:cs typeface="Times New Roman" pitchFamily="18"/>
              </a:rPr>
              <a:t>（寫作為</a:t>
            </a:r>
            <a:r>
              <a:rPr lang="zh-TW" sz="2800" b="0" i="0" u="none" strike="noStrike" kern="1200" cap="none" spc="0" baseline="0">
                <a:solidFill>
                  <a:srgbClr val="800000"/>
                </a:solidFill>
                <a:uFillTx/>
                <a:latin typeface="Times New Roman" pitchFamily="18"/>
                <a:ea typeface="標楷體" pitchFamily="65"/>
                <a:cs typeface="Times New Roman" pitchFamily="18"/>
              </a:rPr>
              <a:t>不予計級分</a:t>
            </a:r>
            <a:r>
              <a:rPr lang="zh-TW" sz="2800" b="0" i="0" u="none" strike="noStrike" kern="0" cap="none" spc="0" baseline="0">
                <a:solidFill>
                  <a:srgbClr val="800000"/>
                </a:solidFill>
                <a:uFillTx/>
                <a:latin typeface="Times New Roman" pitchFamily="18"/>
                <a:ea typeface="標楷體" pitchFamily="65"/>
                <a:cs typeface="Times New Roman" pitchFamily="18"/>
              </a:rPr>
              <a:t>）</a:t>
            </a:r>
            <a:r>
              <a:rPr lang="zh-TW" sz="2800" b="0" i="0" u="none" strike="noStrike" kern="1200" cap="none" spc="0" baseline="0">
                <a:solidFill>
                  <a:srgbClr val="800000"/>
                </a:solidFill>
                <a:uFillTx/>
                <a:latin typeface="Times New Roman" pitchFamily="18"/>
                <a:ea typeface="標楷體" pitchFamily="65"/>
                <a:cs typeface="Times New Roman" pitchFamily="18"/>
              </a:rPr>
              <a:t>。</a:t>
            </a:r>
          </a:p>
          <a:p>
            <a:pPr marL="720720" marR="0" lvl="0" indent="0" algn="l" defTabSz="881060" rtl="0" fontAlgn="auto" hangingPunct="1">
              <a:lnSpc>
                <a:spcPct val="90000"/>
              </a:lnSpc>
              <a:spcBef>
                <a:spcPts val="600"/>
              </a:spcBef>
              <a:spcAft>
                <a:spcPts val="60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xEl>
                                              <p:pRg st="5" end="5"/>
                                            </p:txEl>
                                          </p:spTgt>
                                        </p:tgtEl>
                                        <p:attrNameLst>
                                          <p:attrName>style.visibility</p:attrName>
                                        </p:attrNameLst>
                                      </p:cBhvr>
                                      <p:to>
                                        <p:strVal val="visible"/>
                                      </p:to>
                                    </p:set>
                                    <p:animEffect transition="in" filter="fade">
                                      <p:cBhvr>
                                        <p:cTn id="15" dur="500"/>
                                        <p:tgtEl>
                                          <p:spTgt spid="12">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xEl>
                                              <p:pRg st="6" end="6"/>
                                            </p:txEl>
                                          </p:spTgt>
                                        </p:tgtEl>
                                        <p:attrNameLst>
                                          <p:attrName>style.visibility</p:attrName>
                                        </p:attrNameLst>
                                      </p:cBhvr>
                                      <p:to>
                                        <p:strVal val="visible"/>
                                      </p:to>
                                    </p:set>
                                    <p:animEffect transition="in" filter="fade">
                                      <p:cBhvr>
                                        <p:cTn id="18" dur="500"/>
                                        <p:tgtEl>
                                          <p:spTgt spid="1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565">
    <p:spTree>
      <p:nvGrpSpPr>
        <p:cNvPr id="1" name=""/>
        <p:cNvGrpSpPr/>
        <p:nvPr/>
      </p:nvGrpSpPr>
      <p:grpSpPr>
        <a:xfrm>
          <a:off x="0" y="0"/>
          <a:ext cx="0" cy="0"/>
          <a:chOff x="0" y="0"/>
          <a:chExt cx="0" cy="0"/>
        </a:xfrm>
      </p:grpSpPr>
      <p:pic>
        <p:nvPicPr>
          <p:cNvPr id="2" name="Picture 2" descr="迷你數字電子鐘【ARZ】【E128】靜音時鐘 日期 考試時鐘 桌上時鐘 電子鐘 電子碼錶 工廠電子碼表 數字鐘 電子時鐘">
            <a:extLst>
              <a:ext uri="{FF2B5EF4-FFF2-40B4-BE49-F238E27FC236}">
                <a16:creationId xmlns:a16="http://schemas.microsoft.com/office/drawing/2014/main" id="{00000000-0000-0000-0000-000000000000}"/>
              </a:ext>
            </a:extLst>
          </p:cNvPr>
          <p:cNvPicPr>
            <a:picLocks noChangeAspect="1"/>
          </p:cNvPicPr>
          <p:nvPr/>
        </p:nvPicPr>
        <p:blipFill>
          <a:blip r:embed="rId2"/>
          <a:srcRect/>
          <a:stretch>
            <a:fillRect/>
          </a:stretch>
        </p:blipFill>
        <p:spPr>
          <a:xfrm>
            <a:off x="1577038" y="888741"/>
            <a:ext cx="4176915" cy="4176915"/>
          </a:xfrm>
          <a:prstGeom prst="rect">
            <a:avLst/>
          </a:prstGeom>
          <a:noFill/>
          <a:ln w="34920" cap="flat">
            <a:solidFill>
              <a:srgbClr val="FF0000"/>
            </a:solidFill>
            <a:prstDash val="solid"/>
            <a:miter/>
          </a:ln>
        </p:spPr>
      </p:pic>
      <p:pic>
        <p:nvPicPr>
          <p:cNvPr id="3" name="圖片 3">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6109042" y="842930"/>
            <a:ext cx="4260436" cy="4260436"/>
          </a:xfrm>
          <a:prstGeom prst="rect">
            <a:avLst/>
          </a:prstGeom>
          <a:noFill/>
          <a:ln cap="flat">
            <a:noFill/>
          </a:ln>
        </p:spPr>
      </p:pic>
      <p:sp>
        <p:nvSpPr>
          <p:cNvPr id="4" name="圓角矩形 6"/>
          <p:cNvSpPr/>
          <p:nvPr/>
        </p:nvSpPr>
        <p:spPr>
          <a:xfrm>
            <a:off x="1540096" y="5405503"/>
            <a:ext cx="6218450" cy="56094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建議考生不要攜帶此類電子鐘，避免引發爭議。</a:t>
            </a:r>
          </a:p>
        </p:txBody>
      </p:sp>
      <p:sp>
        <p:nvSpPr>
          <p:cNvPr id="5" name="投影片編號版面配置區 1"/>
          <p:cNvSpPr txBox="1"/>
          <p:nvPr/>
        </p:nvSpPr>
        <p:spPr>
          <a:xfrm>
            <a:off x="11728121" y="6383783"/>
            <a:ext cx="525523" cy="365129"/>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CAD892A-F772-4004-93CF-6BD526EF1769}" type="slidenum">
              <a:t>6</a:t>
            </a:fld>
            <a:endParaRPr lang="en-US" sz="1600" b="0" i="0" u="none" strike="noStrike" kern="1200" cap="none" spc="0" baseline="0">
              <a:solidFill>
                <a:srgbClr val="000000"/>
              </a:solidFill>
              <a:uFillTx/>
              <a:latin typeface="Arial" pitchFamily="34"/>
              <a:ea typeface="標楷體" pitchFamily="65"/>
              <a:cs typeface="Arial" pitchFamily="34"/>
            </a:endParaRPr>
          </a:p>
        </p:txBody>
      </p:sp>
      <p:pic>
        <p:nvPicPr>
          <p:cNvPr id="6" name="圖片 25">
            <a:extLst>
              <a:ext uri="{FF2B5EF4-FFF2-40B4-BE49-F238E27FC236}">
                <a16:creationId xmlns:a16="http://schemas.microsoft.com/office/drawing/2014/main" id="{00000000-0000-0000-0000-000000000000}"/>
              </a:ext>
            </a:extLst>
          </p:cNvPr>
          <p:cNvPicPr>
            <a:picLocks noChangeAspect="1"/>
          </p:cNvPicPr>
          <p:nvPr/>
        </p:nvPicPr>
        <p:blipFill>
          <a:blip r:embed="rId4"/>
          <a:srcRect l="6364" b="5477"/>
          <a:stretch>
            <a:fillRect/>
          </a:stretch>
        </p:blipFill>
        <p:spPr>
          <a:xfrm>
            <a:off x="10385983" y="3871880"/>
            <a:ext cx="960586" cy="1231486"/>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ppt_x</p:attrName>
                                        </p:attrNameLst>
                                      </p:cBhvr>
                                      <p:tavLst>
                                        <p:tav tm="0">
                                          <p:val>
                                            <p:strVal val="1+#ppt_w/2"/>
                                          </p:val>
                                        </p:tav>
                                        <p:tav tm="100000">
                                          <p:val>
                                            <p:strVal val="#ppt_x"/>
                                          </p:val>
                                        </p:tav>
                                      </p:tavLst>
                                    </p:anim>
                                    <p:anim calcmode="lin" valueType="num">
                                      <p:cBhvr>
                                        <p:cTn id="1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567">
    <p:spTree>
      <p:nvGrpSpPr>
        <p:cNvPr id="1" name=""/>
        <p:cNvGrpSpPr/>
        <p:nvPr/>
      </p:nvGrpSpPr>
      <p:grpSpPr>
        <a:xfrm>
          <a:off x="0" y="0"/>
          <a:ext cx="0" cy="0"/>
          <a:chOff x="0" y="0"/>
          <a:chExt cx="0" cy="0"/>
        </a:xfrm>
      </p:grpSpPr>
      <p:sp>
        <p:nvSpPr>
          <p:cNvPr id="2" name="圓角矩形 6"/>
          <p:cNvSpPr/>
          <p:nvPr/>
        </p:nvSpPr>
        <p:spPr>
          <a:xfrm>
            <a:off x="4590013" y="5016572"/>
            <a:ext cx="7138108" cy="100553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建議考生不要攜帶外觀與智慧型手錶極為相似的電子錶，避免引發爭議。</a:t>
            </a:r>
          </a:p>
        </p:txBody>
      </p:sp>
      <p:sp>
        <p:nvSpPr>
          <p:cNvPr id="3" name="投影片編號版面配置區 1"/>
          <p:cNvSpPr txBox="1"/>
          <p:nvPr/>
        </p:nvSpPr>
        <p:spPr>
          <a:xfrm>
            <a:off x="11728121" y="6383783"/>
            <a:ext cx="525523" cy="365129"/>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EFD4B14-3560-4DCF-875E-9D40F4303585}" type="slidenum">
              <a:t>7</a:t>
            </a:fld>
            <a:endParaRPr lang="en-US" sz="1600" b="0" i="0" u="none" strike="noStrike" kern="1200" cap="none" spc="0" baseline="0">
              <a:solidFill>
                <a:srgbClr val="000000"/>
              </a:solidFill>
              <a:uFillTx/>
              <a:latin typeface="Arial" pitchFamily="34"/>
              <a:ea typeface="標楷體" pitchFamily="65"/>
              <a:cs typeface="Arial" pitchFamily="34"/>
            </a:endParaRPr>
          </a:p>
        </p:txBody>
      </p:sp>
      <p:pic>
        <p:nvPicPr>
          <p:cNvPr id="4" name="Picture 2" descr="SKMEI 時刻美 【南紡購物中心】 防水LED男女運動電子錶(1265BK)">
            <a:extLst>
              <a:ext uri="{FF2B5EF4-FFF2-40B4-BE49-F238E27FC236}">
                <a16:creationId xmlns:a16="http://schemas.microsoft.com/office/drawing/2014/main" id="{00000000-0000-0000-0000-000000000000}"/>
              </a:ext>
            </a:extLst>
          </p:cNvPr>
          <p:cNvPicPr>
            <a:picLocks noChangeAspect="1"/>
          </p:cNvPicPr>
          <p:nvPr/>
        </p:nvPicPr>
        <p:blipFill>
          <a:blip r:embed="rId2"/>
          <a:srcRect t="28902"/>
          <a:stretch>
            <a:fillRect/>
          </a:stretch>
        </p:blipFill>
        <p:spPr>
          <a:xfrm>
            <a:off x="347188" y="3597578"/>
            <a:ext cx="4083710" cy="2903457"/>
          </a:xfrm>
          <a:prstGeom prst="rect">
            <a:avLst/>
          </a:prstGeom>
          <a:noFill/>
          <a:ln w="34920" cap="flat">
            <a:solidFill>
              <a:srgbClr val="FF0000"/>
            </a:solidFill>
            <a:prstDash val="solid"/>
            <a:miter/>
          </a:ln>
        </p:spPr>
      </p:pic>
      <p:pic>
        <p:nvPicPr>
          <p:cNvPr id="5" name="Picture 4" descr="SKMEI 時刻美 LED夜光方形運動時尚電子錶(防水手錶 情侶錶 大字手錶 學生錶 運動錶 簡約手錶/2016)">
            <a:extLst>
              <a:ext uri="{FF2B5EF4-FFF2-40B4-BE49-F238E27FC236}">
                <a16:creationId xmlns:a16="http://schemas.microsoft.com/office/drawing/2014/main" id="{00000000-0000-0000-0000-000000000000}"/>
              </a:ext>
            </a:extLst>
          </p:cNvPr>
          <p:cNvPicPr>
            <a:picLocks noChangeAspect="1"/>
          </p:cNvPicPr>
          <p:nvPr/>
        </p:nvPicPr>
        <p:blipFill>
          <a:blip r:embed="rId3"/>
          <a:srcRect/>
          <a:stretch>
            <a:fillRect/>
          </a:stretch>
        </p:blipFill>
        <p:spPr>
          <a:xfrm>
            <a:off x="1426107" y="414131"/>
            <a:ext cx="3004791" cy="3004791"/>
          </a:xfrm>
          <a:prstGeom prst="rect">
            <a:avLst/>
          </a:prstGeom>
          <a:noFill/>
          <a:ln w="34920" cap="flat">
            <a:solidFill>
              <a:srgbClr val="FF0000"/>
            </a:solidFill>
            <a:prstDash val="solid"/>
            <a:miter/>
          </a:ln>
        </p:spPr>
      </p:pic>
      <p:pic>
        <p:nvPicPr>
          <p:cNvPr id="6" name="Picture 6" descr="【高雄現貨速發】【熱賣爆款】30M防水 日期/夜光 運動電子手錶 男女 學生 情侶 LED簡約手環 學院風 電子錶">
            <a:extLst>
              <a:ext uri="{FF2B5EF4-FFF2-40B4-BE49-F238E27FC236}">
                <a16:creationId xmlns:a16="http://schemas.microsoft.com/office/drawing/2014/main" id="{00000000-0000-0000-0000-000000000000}"/>
              </a:ext>
            </a:extLst>
          </p:cNvPr>
          <p:cNvPicPr>
            <a:picLocks noChangeAspect="1"/>
          </p:cNvPicPr>
          <p:nvPr/>
        </p:nvPicPr>
        <p:blipFill>
          <a:blip r:embed="rId4"/>
          <a:srcRect/>
          <a:stretch>
            <a:fillRect/>
          </a:stretch>
        </p:blipFill>
        <p:spPr>
          <a:xfrm>
            <a:off x="8099965" y="1764673"/>
            <a:ext cx="3090543" cy="3090543"/>
          </a:xfrm>
          <a:prstGeom prst="rect">
            <a:avLst/>
          </a:prstGeom>
          <a:noFill/>
          <a:ln w="34920" cap="flat">
            <a:solidFill>
              <a:srgbClr val="FF0000"/>
            </a:solidFill>
            <a:prstDash val="solid"/>
            <a:miter/>
          </a:ln>
        </p:spPr>
      </p:pic>
      <p:pic>
        <p:nvPicPr>
          <p:cNvPr id="7" name="Picture 8" descr="https://down-tw.img.susercontent.com/file/8d1fe90cc7a47b3d43333d7fa7fe02d2">
            <a:extLst>
              <a:ext uri="{FF2B5EF4-FFF2-40B4-BE49-F238E27FC236}">
                <a16:creationId xmlns:a16="http://schemas.microsoft.com/office/drawing/2014/main" id="{00000000-0000-0000-0000-000000000000}"/>
              </a:ext>
            </a:extLst>
          </p:cNvPr>
          <p:cNvPicPr>
            <a:picLocks noChangeAspect="1"/>
          </p:cNvPicPr>
          <p:nvPr/>
        </p:nvPicPr>
        <p:blipFill>
          <a:blip r:embed="rId5"/>
          <a:srcRect l="18568" t="11410" r="17618" b="2748"/>
          <a:stretch>
            <a:fillRect/>
          </a:stretch>
        </p:blipFill>
        <p:spPr>
          <a:xfrm>
            <a:off x="4590013" y="414131"/>
            <a:ext cx="3301404" cy="4441057"/>
          </a:xfrm>
          <a:prstGeom prst="rect">
            <a:avLst/>
          </a:prstGeom>
          <a:noFill/>
          <a:ln w="34920" cap="flat">
            <a:solidFill>
              <a:srgbClr val="FF0000"/>
            </a:solidFill>
            <a:prstDash val="solid"/>
            <a:miter/>
          </a:ln>
        </p:spPr>
      </p:pic>
      <p:sp>
        <p:nvSpPr>
          <p:cNvPr id="8" name="圓角矩形 6"/>
          <p:cNvSpPr/>
          <p:nvPr/>
        </p:nvSpPr>
        <p:spPr>
          <a:xfrm>
            <a:off x="8050533" y="736119"/>
            <a:ext cx="4083710" cy="87532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機體可與錶帶分離，若只攜帶機體，算是手錶還是電子鐘？</a:t>
            </a:r>
          </a:p>
        </p:txBody>
      </p:sp>
      <p:sp>
        <p:nvSpPr>
          <p:cNvPr id="9" name="橢圓 5"/>
          <p:cNvSpPr/>
          <p:nvPr/>
        </p:nvSpPr>
        <p:spPr>
          <a:xfrm>
            <a:off x="9420724" y="1916527"/>
            <a:ext cx="1038237" cy="6013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34920" cap="flat">
            <a:solidFill>
              <a:srgbClr val="FFFF00"/>
            </a:solidFill>
            <a:prstDash val="solid"/>
            <a:miter/>
          </a:ln>
          <a:effectLst>
            <a:outerShdw dist="38096" dir="2700000" algn="tl">
              <a:srgbClr val="000000">
                <a:alpha val="6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561">
    <p:spTree>
      <p:nvGrpSpPr>
        <p:cNvPr id="1" name=""/>
        <p:cNvGrpSpPr/>
        <p:nvPr/>
      </p:nvGrpSpPr>
      <p:grpSpPr>
        <a:xfrm>
          <a:off x="0" y="0"/>
          <a:ext cx="0" cy="0"/>
          <a:chOff x="0" y="0"/>
          <a:chExt cx="0" cy="0"/>
        </a:xfrm>
      </p:grpSpPr>
      <p:grpSp>
        <p:nvGrpSpPr>
          <p:cNvPr id="2" name="群組 1"/>
          <p:cNvGrpSpPr/>
          <p:nvPr/>
        </p:nvGrpSpPr>
        <p:grpSpPr>
          <a:xfrm>
            <a:off x="1303193" y="4140549"/>
            <a:ext cx="9555297" cy="1424333"/>
            <a:chOff x="1303193" y="4140549"/>
            <a:chExt cx="9555297" cy="1424333"/>
          </a:xfrm>
        </p:grpSpPr>
        <p:sp>
          <p:nvSpPr>
            <p:cNvPr id="3" name="矩形 6"/>
            <p:cNvSpPr/>
            <p:nvPr/>
          </p:nvSpPr>
          <p:spPr>
            <a:xfrm>
              <a:off x="1318491" y="4805281"/>
              <a:ext cx="9539999" cy="759601"/>
            </a:xfrm>
            <a:prstGeom prst="rect">
              <a:avLst/>
            </a:prstGeom>
            <a:solidFill>
              <a:srgbClr val="FFE699">
                <a:alpha val="50000"/>
              </a:srgbClr>
            </a:solidFill>
            <a:ln w="25402" cap="flat">
              <a:solidFill>
                <a:srgbClr val="C55A11"/>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4" name="矩形 11"/>
            <p:cNvSpPr/>
            <p:nvPr/>
          </p:nvSpPr>
          <p:spPr>
            <a:xfrm>
              <a:off x="1303193" y="4140549"/>
              <a:ext cx="1904996" cy="664741"/>
            </a:xfrm>
            <a:prstGeom prst="rect">
              <a:avLst/>
            </a:prstGeom>
            <a:solidFill>
              <a:srgbClr val="C55A1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FFFFFF"/>
                  </a:solidFill>
                  <a:effectLst>
                    <a:outerShdw dist="38096" dir="2700000">
                      <a:srgbClr val="000000"/>
                    </a:outerShdw>
                  </a:effectLst>
                  <a:uFillTx/>
                  <a:latin typeface="Times New Roman" pitchFamily="18"/>
                  <a:ea typeface="標楷體" pitchFamily="65"/>
                  <a:cs typeface="Times New Roman" pitchFamily="18"/>
                </a:rPr>
                <a:t>處理方式</a:t>
              </a:r>
            </a:p>
          </p:txBody>
        </p:sp>
        <p:sp>
          <p:nvSpPr>
            <p:cNvPr id="5" name="矩形 13"/>
            <p:cNvSpPr/>
            <p:nvPr/>
          </p:nvSpPr>
          <p:spPr>
            <a:xfrm>
              <a:off x="1346060" y="4208443"/>
              <a:ext cx="1799996" cy="558003"/>
            </a:xfrm>
            <a:prstGeom prst="rect">
              <a:avLst/>
            </a:prstGeom>
            <a:no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grpSp>
      <p:sp>
        <p:nvSpPr>
          <p:cNvPr id="6" name="矩形 7"/>
          <p:cNvSpPr/>
          <p:nvPr/>
        </p:nvSpPr>
        <p:spPr>
          <a:xfrm>
            <a:off x="1318491" y="2053696"/>
            <a:ext cx="9539999" cy="1325559"/>
          </a:xfrm>
          <a:prstGeom prst="rect">
            <a:avLst/>
          </a:prstGeom>
          <a:solidFill>
            <a:srgbClr val="9DC3E6">
              <a:alpha val="50000"/>
            </a:srgbClr>
          </a:solidFill>
          <a:ln w="25402" cap="flat">
            <a:solidFill>
              <a:srgbClr val="20386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7" name="投影片編號版面配置區 1"/>
          <p:cNvSpPr txBox="1"/>
          <p:nvPr/>
        </p:nvSpPr>
        <p:spPr>
          <a:xfrm>
            <a:off x="11728121" y="6383783"/>
            <a:ext cx="525523" cy="365129"/>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CCB7D04-1045-458D-9C5E-2CA7F42D86C6}" type="slidenum">
              <a:t>8</a:t>
            </a:fld>
            <a:endParaRPr lang="en-US" sz="1600" b="0" i="0" u="none" strike="noStrike" kern="1200" cap="none" spc="0" baseline="0">
              <a:solidFill>
                <a:srgbClr val="000000"/>
              </a:solidFill>
              <a:uFillTx/>
              <a:latin typeface="Arial" pitchFamily="34"/>
              <a:ea typeface="標楷體" pitchFamily="65"/>
              <a:cs typeface="Arial" pitchFamily="34"/>
            </a:endParaRPr>
          </a:p>
        </p:txBody>
      </p:sp>
      <p:sp>
        <p:nvSpPr>
          <p:cNvPr id="8" name="標題 1"/>
          <p:cNvSpPr txBox="1">
            <a:spLocks noGrp="1"/>
          </p:cNvSpPr>
          <p:nvPr>
            <p:ph type="title"/>
          </p:nvPr>
        </p:nvSpPr>
        <p:spPr/>
        <p:txBody>
          <a:bodyPr anchorCtr="1"/>
          <a:lstStyle/>
          <a:p>
            <a:pPr lvl="0" algn="ctr"/>
            <a:r>
              <a:rPr lang="zh-TW" sz="4800" b="1">
                <a:latin typeface="標楷體" pitchFamily="65"/>
                <a:ea typeface="標楷體" pitchFamily="65"/>
              </a:rPr>
              <a:t>常見的違規事項</a:t>
            </a:r>
            <a:r>
              <a:rPr lang="en-US" sz="4800" b="1">
                <a:latin typeface="標楷體" pitchFamily="65"/>
                <a:ea typeface="標楷體" pitchFamily="65"/>
              </a:rPr>
              <a:t>(</a:t>
            </a:r>
            <a:r>
              <a:rPr lang="zh-TW" sz="4800" b="1">
                <a:latin typeface="標楷體" pitchFamily="65"/>
                <a:ea typeface="標楷體" pitchFamily="65"/>
              </a:rPr>
              <a:t>四</a:t>
            </a:r>
            <a:r>
              <a:rPr lang="en-US" sz="4800" b="1">
                <a:latin typeface="標楷體" pitchFamily="65"/>
                <a:ea typeface="標楷體" pitchFamily="65"/>
              </a:rPr>
              <a:t>)</a:t>
            </a:r>
            <a:endParaRPr lang="zh-TW" sz="4800" b="1">
              <a:latin typeface="標楷體" pitchFamily="65"/>
              <a:ea typeface="標楷體" pitchFamily="65"/>
            </a:endParaRPr>
          </a:p>
        </p:txBody>
      </p:sp>
      <p:sp>
        <p:nvSpPr>
          <p:cNvPr id="9" name="矩形 10"/>
          <p:cNvSpPr/>
          <p:nvPr/>
        </p:nvSpPr>
        <p:spPr>
          <a:xfrm>
            <a:off x="1307985" y="1378448"/>
            <a:ext cx="1904996" cy="664741"/>
          </a:xfrm>
          <a:prstGeom prst="rect">
            <a:avLst/>
          </a:prstGeom>
          <a:solidFill>
            <a:srgbClr val="20386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FFFFFF"/>
                </a:solidFill>
                <a:effectLst>
                  <a:outerShdw dist="38096" dir="2700000">
                    <a:srgbClr val="000000"/>
                  </a:outerShdw>
                </a:effectLst>
                <a:uFillTx/>
                <a:latin typeface="Times New Roman" pitchFamily="18"/>
                <a:ea typeface="標楷體" pitchFamily="65"/>
                <a:cs typeface="Times New Roman" pitchFamily="18"/>
              </a:rPr>
              <a:t>違規事項</a:t>
            </a:r>
          </a:p>
        </p:txBody>
      </p:sp>
      <p:sp>
        <p:nvSpPr>
          <p:cNvPr id="10" name="矩形 12"/>
          <p:cNvSpPr/>
          <p:nvPr/>
        </p:nvSpPr>
        <p:spPr>
          <a:xfrm>
            <a:off x="1365217" y="1445730"/>
            <a:ext cx="1799996" cy="558003"/>
          </a:xfrm>
          <a:prstGeom prst="rect">
            <a:avLst/>
          </a:prstGeom>
          <a:noFill/>
          <a:ln w="19046"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a typeface="新細明體" pitchFamily="18"/>
            </a:endParaRPr>
          </a:p>
        </p:txBody>
      </p:sp>
      <p:sp>
        <p:nvSpPr>
          <p:cNvPr id="11" name="圓角矩形 6"/>
          <p:cNvSpPr/>
          <p:nvPr/>
        </p:nvSpPr>
        <p:spPr>
          <a:xfrm>
            <a:off x="4381082" y="2893847"/>
            <a:ext cx="6283327" cy="132012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1. </a:t>
            </a: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行動電話不得攜入試場。</a:t>
            </a:r>
            <a:endParaRPr lang="en-US"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endParaRPr>
          </a:p>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2. </a:t>
            </a: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若不慎攜入應於考試開始前置於試場前後方。</a:t>
            </a:r>
            <a:endParaRPr lang="en-US"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endParaRPr>
          </a:p>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3. </a:t>
            </a: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務必關機，並解除鬧鐘設定。</a:t>
            </a:r>
          </a:p>
        </p:txBody>
      </p:sp>
      <p:sp>
        <p:nvSpPr>
          <p:cNvPr id="12" name="內容版面配置區 2"/>
          <p:cNvSpPr txBox="1"/>
          <p:nvPr/>
        </p:nvSpPr>
        <p:spPr>
          <a:xfrm>
            <a:off x="1355588" y="2291559"/>
            <a:ext cx="9471739" cy="4092214"/>
          </a:xfrm>
          <a:prstGeom prst="rect">
            <a:avLst/>
          </a:prstGeom>
          <a:noFill/>
          <a:ln cap="flat">
            <a:noFill/>
          </a:ln>
        </p:spPr>
        <p:txBody>
          <a:bodyPr vert="horz" wrap="square" lIns="91440" tIns="45720" rIns="91440" bIns="45720" anchor="t" anchorCtr="0" compatLnSpc="1">
            <a:normAutofit/>
          </a:bodyPr>
          <a:lstStyle/>
          <a:p>
            <a:pPr marL="628650" marR="0" lvl="0" indent="-628650" algn="l" defTabSz="881060" rtl="0" fontAlgn="auto" hangingPunct="1">
              <a:lnSpc>
                <a:spcPct val="90000"/>
              </a:lnSpc>
              <a:spcBef>
                <a:spcPts val="4800"/>
              </a:spcBef>
              <a:spcAft>
                <a:spcPts val="600"/>
              </a:spcAft>
              <a:buSzPts val="3198"/>
              <a:buBlip>
                <a:blip r:embed="rId2"/>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cs typeface="Times New Roman" pitchFamily="18"/>
              </a:rPr>
              <a:t>考試期間，放置於試場前後方之非應試用品發出聲響。</a:t>
            </a:r>
            <a:endParaRPr lang="en-US" sz="2000" b="0" i="0" u="none" strike="noStrike" kern="1200" cap="none" spc="0" baseline="0">
              <a:solidFill>
                <a:srgbClr val="C00000"/>
              </a:solidFill>
              <a:uFillTx/>
              <a:latin typeface="Times New Roman" pitchFamily="18"/>
              <a:ea typeface="標楷體" pitchFamily="65"/>
              <a:cs typeface="Times New Roman" pitchFamily="18"/>
            </a:endParaRPr>
          </a:p>
          <a:p>
            <a:pPr marL="0" marR="0" lvl="0" indent="0" algn="l" defTabSz="881060" rtl="0" fontAlgn="auto" hangingPunct="1">
              <a:lnSpc>
                <a:spcPct val="90000"/>
              </a:lnSpc>
              <a:spcBef>
                <a:spcPts val="600"/>
              </a:spcBef>
              <a:spcAft>
                <a:spcPts val="600"/>
              </a:spcAft>
              <a:buNone/>
              <a:tabLst/>
              <a:defRPr sz="1800" b="0" i="0" u="none" strike="noStrike" kern="0" cap="none" spc="0" baseline="0">
                <a:solidFill>
                  <a:srgbClr val="000000"/>
                </a:solidFill>
                <a:uFillTx/>
              </a:defRPr>
            </a:pPr>
            <a:endParaRPr lang="en-US" sz="2800" b="0" i="0" u="none" strike="noStrike" kern="1200" cap="none" spc="0" baseline="0">
              <a:solidFill>
                <a:srgbClr val="000000"/>
              </a:solidFill>
              <a:uFillTx/>
              <a:latin typeface="Times New Roman" pitchFamily="18"/>
              <a:ea typeface="標楷體" pitchFamily="65"/>
              <a:cs typeface="Times New Roman" pitchFamily="18"/>
            </a:endParaRPr>
          </a:p>
          <a:p>
            <a:pPr marL="0" marR="0" lvl="0" indent="0" algn="l" defTabSz="881060" rtl="0" fontAlgn="auto" hangingPunct="1">
              <a:lnSpc>
                <a:spcPct val="90000"/>
              </a:lnSpc>
              <a:spcBef>
                <a:spcPts val="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000000"/>
              </a:solidFill>
              <a:uFillTx/>
              <a:latin typeface="Times New Roman" pitchFamily="18"/>
              <a:ea typeface="標楷體" pitchFamily="65"/>
              <a:cs typeface="Times New Roman" pitchFamily="18"/>
            </a:endParaRPr>
          </a:p>
          <a:p>
            <a:pPr marL="0" marR="0" lvl="0" indent="0" algn="l" defTabSz="881060" rtl="0" fontAlgn="auto" hangingPunct="1">
              <a:lnSpc>
                <a:spcPct val="90000"/>
              </a:lnSpc>
              <a:spcBef>
                <a:spcPts val="600"/>
              </a:spcBef>
              <a:spcAft>
                <a:spcPts val="600"/>
              </a:spcAft>
              <a:buNone/>
              <a:tabLst/>
              <a:defRPr sz="1800" b="0" i="0" u="none" strike="noStrike" kern="0" cap="none" spc="0" baseline="0">
                <a:solidFill>
                  <a:srgbClr val="000000"/>
                </a:solidFill>
                <a:uFillTx/>
              </a:defRPr>
            </a:pPr>
            <a:endParaRPr lang="en-US" sz="2800" b="0" i="0" u="none" strike="noStrike" kern="1200" cap="none" spc="0" baseline="0">
              <a:solidFill>
                <a:srgbClr val="000000"/>
              </a:solidFill>
              <a:uFillTx/>
              <a:latin typeface="Times New Roman" pitchFamily="18"/>
              <a:ea typeface="標楷體" pitchFamily="65"/>
              <a:cs typeface="Times New Roman" pitchFamily="18"/>
            </a:endParaRPr>
          </a:p>
          <a:p>
            <a:pPr marL="1071567" marR="0" lvl="0" indent="-441326" algn="l" defTabSz="881060" rtl="0" fontAlgn="auto" hangingPunct="1">
              <a:lnSpc>
                <a:spcPct val="90000"/>
              </a:lnSpc>
              <a:spcBef>
                <a:spcPts val="1800"/>
              </a:spcBef>
              <a:spcAft>
                <a:spcPts val="600"/>
              </a:spcAft>
              <a:buSzPct val="100000"/>
              <a:buFont typeface="Wingdings" pitchFamily="2"/>
              <a:buChar char="Ø"/>
              <a:tabLst/>
              <a:defRPr sz="1800" b="0" i="0" u="none" strike="noStrike" kern="0" cap="none" spc="0" baseline="0">
                <a:solidFill>
                  <a:srgbClr val="000000"/>
                </a:solidFill>
                <a:uFillTx/>
              </a:defRPr>
            </a:pPr>
            <a:r>
              <a:rPr lang="zh-TW" sz="2800" b="0" i="0" u="none" strike="noStrike" kern="1200" cap="none" spc="0" baseline="0">
                <a:solidFill>
                  <a:srgbClr val="800000"/>
                </a:solidFill>
                <a:uFillTx/>
                <a:latin typeface="Times New Roman" pitchFamily="18"/>
                <a:ea typeface="標楷體" pitchFamily="65"/>
                <a:cs typeface="Times New Roman" pitchFamily="18"/>
              </a:rPr>
              <a:t>記違規</a:t>
            </a:r>
            <a:r>
              <a:rPr lang="en-US" sz="2800" b="0" i="0" u="none" strike="noStrike" kern="1200" cap="none" spc="0" baseline="0">
                <a:solidFill>
                  <a:srgbClr val="800000"/>
                </a:solidFill>
                <a:uFillTx/>
                <a:latin typeface="Times New Roman" pitchFamily="18"/>
                <a:ea typeface="標楷體" pitchFamily="65"/>
                <a:cs typeface="Times New Roman" pitchFamily="18"/>
              </a:rPr>
              <a:t> 1 </a:t>
            </a:r>
            <a:r>
              <a:rPr lang="zh-TW" sz="2800" b="0" i="0" u="none" strike="noStrike" kern="1200" cap="none" spc="0" baseline="0">
                <a:solidFill>
                  <a:srgbClr val="800000"/>
                </a:solidFill>
                <a:uFillTx/>
                <a:latin typeface="Times New Roman" pitchFamily="18"/>
                <a:ea typeface="標楷體" pitchFamily="65"/>
                <a:cs typeface="Times New Roman" pitchFamily="18"/>
              </a:rPr>
              <a:t>點</a:t>
            </a:r>
            <a:r>
              <a:rPr lang="zh-TW" sz="2800" b="0" i="0" u="none" strike="noStrike" kern="0" cap="none" spc="0" baseline="0">
                <a:solidFill>
                  <a:srgbClr val="800000"/>
                </a:solidFill>
                <a:uFillTx/>
                <a:latin typeface="Times New Roman" pitchFamily="18"/>
                <a:ea typeface="標楷體" pitchFamily="65"/>
                <a:cs typeface="Times New Roman" pitchFamily="18"/>
              </a:rPr>
              <a:t>（寫作為</a:t>
            </a:r>
            <a:r>
              <a:rPr lang="zh-TW" sz="2800" b="0" i="0" u="none" strike="noStrike" kern="1200" cap="none" spc="0" baseline="0">
                <a:solidFill>
                  <a:srgbClr val="800000"/>
                </a:solidFill>
                <a:uFillTx/>
                <a:latin typeface="Times New Roman" pitchFamily="18"/>
                <a:ea typeface="標楷體" pitchFamily="65"/>
                <a:cs typeface="Times New Roman" pitchFamily="18"/>
              </a:rPr>
              <a:t>扣一級分）。</a:t>
            </a:r>
            <a:endParaRPr lang="en-US" sz="2800" b="0" i="0" u="none" strike="noStrike" kern="1200" cap="none" spc="0" baseline="0">
              <a:solidFill>
                <a:srgbClr val="800000"/>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animEffect transition="in" filter="fade">
                                      <p:cBhvr>
                                        <p:cTn id="15"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562">
    <p:spTree>
      <p:nvGrpSpPr>
        <p:cNvPr id="1" name=""/>
        <p:cNvGrpSpPr/>
        <p:nvPr/>
      </p:nvGrpSpPr>
      <p:grpSpPr>
        <a:xfrm>
          <a:off x="0" y="0"/>
          <a:ext cx="0" cy="0"/>
          <a:chOff x="0" y="0"/>
          <a:chExt cx="0" cy="0"/>
        </a:xfrm>
      </p:grpSpPr>
      <p:sp>
        <p:nvSpPr>
          <p:cNvPr id="2" name="投影片編號版面配置區 1"/>
          <p:cNvSpPr txBox="1"/>
          <p:nvPr/>
        </p:nvSpPr>
        <p:spPr>
          <a:xfrm>
            <a:off x="11728121" y="6383783"/>
            <a:ext cx="525523" cy="365129"/>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F9E0F82-40A5-46F8-9F84-00C60D7ECF99}" type="slidenum">
              <a:t>9</a:t>
            </a:fld>
            <a:endParaRPr lang="en-US" sz="1600" b="0" i="0" u="none" strike="noStrike" kern="1200" cap="none" spc="0" baseline="0">
              <a:solidFill>
                <a:srgbClr val="000000"/>
              </a:solidFill>
              <a:uFillTx/>
              <a:latin typeface="Arial" pitchFamily="34"/>
              <a:ea typeface="標楷體" pitchFamily="65"/>
              <a:cs typeface="Arial" pitchFamily="34"/>
            </a:endParaRPr>
          </a:p>
        </p:txBody>
      </p:sp>
      <p:sp>
        <p:nvSpPr>
          <p:cNvPr id="3" name="內容版面配置區 2"/>
          <p:cNvSpPr txBox="1"/>
          <p:nvPr/>
        </p:nvSpPr>
        <p:spPr>
          <a:xfrm>
            <a:off x="1360133" y="1455843"/>
            <a:ext cx="9471739" cy="5187967"/>
          </a:xfrm>
          <a:prstGeom prst="rect">
            <a:avLst/>
          </a:prstGeom>
          <a:noFill/>
          <a:ln cap="flat">
            <a:noFill/>
          </a:ln>
        </p:spPr>
        <p:txBody>
          <a:bodyPr vert="horz" wrap="square" lIns="91440" tIns="45720" rIns="91440" bIns="45720" anchor="t" anchorCtr="0" compatLnSpc="1">
            <a:noAutofit/>
          </a:bodyPr>
          <a:lstStyle/>
          <a:p>
            <a:pPr marL="628650" marR="0" lvl="0" indent="-628650" algn="l" defTabSz="881060" rtl="0" fontAlgn="auto" hangingPunct="1">
              <a:lnSpc>
                <a:spcPct val="90000"/>
              </a:lnSpc>
              <a:spcBef>
                <a:spcPts val="4800"/>
              </a:spcBef>
              <a:spcAft>
                <a:spcPts val="600"/>
              </a:spcAft>
              <a:buSzPts val="3198"/>
              <a:buBlip>
                <a:blip r:embed="rId3"/>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cs typeface="Times New Roman" pitchFamily="18"/>
              </a:rPr>
              <a:t>不予計列等級或不予計級分</a:t>
            </a:r>
            <a:endParaRPr lang="en-US" sz="3200" b="0" i="0" u="none" strike="noStrike" kern="1200" cap="none" spc="0" baseline="0">
              <a:solidFill>
                <a:srgbClr val="000000"/>
              </a:solidFill>
              <a:uFillTx/>
              <a:latin typeface="Times New Roman" pitchFamily="18"/>
              <a:ea typeface="標楷體" pitchFamily="65"/>
              <a:cs typeface="Times New Roman" pitchFamily="18"/>
            </a:endParaRPr>
          </a:p>
          <a:p>
            <a:pPr marL="989015" marR="0" lvl="0" indent="-268284" algn="l" defTabSz="881060" rtl="0" fontAlgn="auto" hangingPunct="1">
              <a:lnSpc>
                <a:spcPct val="9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違規科目無法獲得免試入學比序之積分。</a:t>
            </a:r>
            <a:endParaRPr lang="en-US" sz="2800" b="0" i="0" u="none" strike="noStrike" kern="1200" cap="none" spc="0" baseline="0">
              <a:solidFill>
                <a:srgbClr val="203864"/>
              </a:solidFill>
              <a:uFillTx/>
              <a:latin typeface="Times New Roman" pitchFamily="18"/>
              <a:ea typeface="標楷體" pitchFamily="65"/>
              <a:cs typeface="Times New Roman" pitchFamily="18"/>
            </a:endParaRPr>
          </a:p>
          <a:p>
            <a:pPr marL="628650" marR="0" lvl="0" indent="-628650" algn="l" defTabSz="881060" rtl="0" fontAlgn="auto" hangingPunct="1">
              <a:lnSpc>
                <a:spcPct val="90000"/>
              </a:lnSpc>
              <a:spcBef>
                <a:spcPts val="3600"/>
              </a:spcBef>
              <a:spcAft>
                <a:spcPts val="600"/>
              </a:spcAft>
              <a:buSzPts val="3198"/>
              <a:buBlip>
                <a:blip r:embed="rId3"/>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cs typeface="Times New Roman" pitchFamily="18"/>
              </a:rPr>
              <a:t>違規記點</a:t>
            </a:r>
            <a:endParaRPr lang="en-US" sz="3200" b="0" i="0" u="none" strike="noStrike" kern="1200" cap="none" spc="0" baseline="0">
              <a:solidFill>
                <a:srgbClr val="000000"/>
              </a:solidFill>
              <a:uFillTx/>
              <a:latin typeface="Times New Roman" pitchFamily="18"/>
              <a:ea typeface="標楷體" pitchFamily="65"/>
              <a:cs typeface="Times New Roman" pitchFamily="18"/>
            </a:endParaRPr>
          </a:p>
          <a:p>
            <a:pPr marL="989015" marR="0" lvl="0" indent="-268284" algn="l" defTabSz="881060"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記違規</a:t>
            </a:r>
            <a:r>
              <a:rPr lang="en-US" sz="2800" b="0" i="0" u="none" strike="noStrike" kern="1200" cap="none" spc="0" baseline="0">
                <a:solidFill>
                  <a:srgbClr val="203864"/>
                </a:solidFill>
                <a:uFillTx/>
                <a:latin typeface="Times New Roman" pitchFamily="18"/>
                <a:ea typeface="標楷體" pitchFamily="65"/>
                <a:cs typeface="Times New Roman" pitchFamily="18"/>
              </a:rPr>
              <a:t> 1 </a:t>
            </a:r>
            <a:r>
              <a:rPr lang="zh-TW" sz="2800" b="0" i="0" u="none" strike="noStrike" kern="1200" cap="none" spc="0" baseline="0">
                <a:solidFill>
                  <a:srgbClr val="203864"/>
                </a:solidFill>
                <a:uFillTx/>
                <a:latin typeface="Times New Roman" pitchFamily="18"/>
                <a:ea typeface="標楷體" pitchFamily="65"/>
                <a:cs typeface="Times New Roman" pitchFamily="18"/>
              </a:rPr>
              <a:t>點者，扣免試入學比序之教育會考總積分的</a:t>
            </a:r>
            <a:r>
              <a:rPr lang="en-US" sz="2800" b="0" i="0" u="none" strike="noStrike" kern="1200" cap="none" spc="0" baseline="0">
                <a:solidFill>
                  <a:srgbClr val="203864"/>
                </a:solidFill>
                <a:uFillTx/>
                <a:latin typeface="Times New Roman" pitchFamily="18"/>
                <a:ea typeface="標楷體" pitchFamily="65"/>
                <a:cs typeface="Times New Roman" pitchFamily="18"/>
              </a:rPr>
              <a:t> 1%</a:t>
            </a:r>
            <a:r>
              <a:rPr lang="zh-TW" sz="2800" b="0" i="0" u="none" strike="noStrike" kern="1200" cap="none" spc="0" baseline="0">
                <a:solidFill>
                  <a:srgbClr val="203864"/>
                </a:solidFill>
                <a:uFillTx/>
                <a:latin typeface="Times New Roman" pitchFamily="18"/>
                <a:ea typeface="標楷體" pitchFamily="65"/>
                <a:cs typeface="Times New Roman" pitchFamily="18"/>
              </a:rPr>
              <a:t>；記違規</a:t>
            </a:r>
            <a:r>
              <a:rPr lang="en-US" sz="2800" b="0" i="0" u="none" strike="noStrike" kern="1200" cap="none" spc="0" baseline="0">
                <a:solidFill>
                  <a:srgbClr val="203864"/>
                </a:solidFill>
                <a:uFillTx/>
                <a:latin typeface="Times New Roman" pitchFamily="18"/>
                <a:ea typeface="標楷體" pitchFamily="65"/>
                <a:cs typeface="Times New Roman" pitchFamily="18"/>
              </a:rPr>
              <a:t> 2 </a:t>
            </a:r>
            <a:r>
              <a:rPr lang="zh-TW" sz="2800" b="0" i="0" u="none" strike="noStrike" kern="1200" cap="none" spc="0" baseline="0">
                <a:solidFill>
                  <a:srgbClr val="203864"/>
                </a:solidFill>
                <a:uFillTx/>
                <a:latin typeface="Times New Roman" pitchFamily="18"/>
                <a:ea typeface="標楷體" pitchFamily="65"/>
                <a:cs typeface="Times New Roman" pitchFamily="18"/>
              </a:rPr>
              <a:t>點者，扣教育會考總積分的</a:t>
            </a:r>
            <a:r>
              <a:rPr lang="en-US" sz="2800" b="0" i="0" u="none" strike="noStrike" kern="1200" cap="none" spc="0" baseline="0">
                <a:solidFill>
                  <a:srgbClr val="203864"/>
                </a:solidFill>
                <a:uFillTx/>
                <a:latin typeface="Times New Roman" pitchFamily="18"/>
                <a:ea typeface="標楷體" pitchFamily="65"/>
                <a:cs typeface="Times New Roman" pitchFamily="18"/>
              </a:rPr>
              <a:t> 2%</a:t>
            </a:r>
            <a:r>
              <a:rPr lang="zh-TW" sz="2800" b="0" i="0" u="none" strike="noStrike" kern="1200" cap="none" spc="0" baseline="0">
                <a:solidFill>
                  <a:srgbClr val="203864"/>
                </a:solidFill>
                <a:uFillTx/>
                <a:latin typeface="Times New Roman" pitchFamily="18"/>
                <a:ea typeface="標楷體" pitchFamily="65"/>
                <a:cs typeface="Times New Roman" pitchFamily="18"/>
              </a:rPr>
              <a:t>。</a:t>
            </a:r>
            <a:endParaRPr lang="en-US" sz="2800" b="0" i="0" u="none" strike="noStrike" kern="1200" cap="none" spc="0" baseline="0">
              <a:solidFill>
                <a:srgbClr val="203864"/>
              </a:solidFill>
              <a:uFillTx/>
              <a:latin typeface="Times New Roman" pitchFamily="18"/>
              <a:ea typeface="標楷體" pitchFamily="65"/>
              <a:cs typeface="Times New Roman" pitchFamily="18"/>
            </a:endParaRPr>
          </a:p>
          <a:p>
            <a:pPr marL="628650" marR="0" lvl="0" indent="-628650" algn="l" defTabSz="881060" rtl="0" fontAlgn="auto" hangingPunct="1">
              <a:lnSpc>
                <a:spcPct val="90000"/>
              </a:lnSpc>
              <a:spcBef>
                <a:spcPts val="3600"/>
              </a:spcBef>
              <a:spcAft>
                <a:spcPts val="600"/>
              </a:spcAft>
              <a:buSzPts val="3198"/>
              <a:buBlip>
                <a:blip r:embed="rId3"/>
              </a:buBlip>
              <a:tabLst/>
              <a:defRPr sz="1800" b="0" i="0" u="none" strike="noStrike" kern="0" cap="none" spc="0" baseline="0">
                <a:solidFill>
                  <a:srgbClr val="000000"/>
                </a:solidFill>
                <a:uFillTx/>
              </a:defRPr>
            </a:pPr>
            <a:r>
              <a:rPr lang="zh-TW" sz="3200" b="0" i="0" u="none" strike="noStrike" kern="1200" cap="none" spc="0" baseline="0">
                <a:solidFill>
                  <a:srgbClr val="000000"/>
                </a:solidFill>
                <a:uFillTx/>
                <a:latin typeface="Times New Roman" pitchFamily="18"/>
                <a:ea typeface="標楷體" pitchFamily="65"/>
                <a:cs typeface="Times New Roman" pitchFamily="18"/>
              </a:rPr>
              <a:t>寫作扣級分</a:t>
            </a:r>
            <a:endParaRPr lang="en-US" sz="3200" b="0" i="0" u="none" strike="noStrike" kern="1200" cap="none" spc="0" baseline="0">
              <a:solidFill>
                <a:srgbClr val="000000"/>
              </a:solidFill>
              <a:uFillTx/>
              <a:latin typeface="Times New Roman" pitchFamily="18"/>
              <a:ea typeface="標楷體" pitchFamily="65"/>
              <a:cs typeface="Times New Roman" pitchFamily="18"/>
            </a:endParaRPr>
          </a:p>
          <a:p>
            <a:pPr marL="989015" marR="0" lvl="0" indent="-268284" algn="l" defTabSz="881060" rtl="0" fontAlgn="auto" hangingPunct="1">
              <a:lnSpc>
                <a:spcPct val="100000"/>
              </a:lnSpc>
              <a:spcBef>
                <a:spcPts val="600"/>
              </a:spcBef>
              <a:spcAft>
                <a:spcPts val="600"/>
              </a:spcAft>
              <a:buSzPct val="100000"/>
              <a:buFont typeface="Arial" pitchFamily="34"/>
              <a:buChar char="•"/>
              <a:tabLst/>
              <a:defRPr sz="1800" b="0" i="0" u="none" strike="noStrike" kern="0" cap="none" spc="0" baseline="0">
                <a:solidFill>
                  <a:srgbClr val="000000"/>
                </a:solidFill>
                <a:uFillTx/>
              </a:defRPr>
            </a:pPr>
            <a:r>
              <a:rPr lang="zh-TW" sz="2800" b="0" i="0" u="none" strike="noStrike" kern="1200" cap="none" spc="0" baseline="0">
                <a:solidFill>
                  <a:srgbClr val="203864"/>
                </a:solidFill>
                <a:uFillTx/>
                <a:latin typeface="Times New Roman" pitchFamily="18"/>
                <a:ea typeface="標楷體" pitchFamily="65"/>
                <a:cs typeface="Times New Roman" pitchFamily="18"/>
              </a:rPr>
              <a:t>影響寫作測驗對應免試入學比序之積分。</a:t>
            </a:r>
            <a:endParaRPr lang="en-US" sz="2800" b="0" i="0" u="none" strike="noStrike" kern="1200" cap="none" spc="0" baseline="0">
              <a:solidFill>
                <a:srgbClr val="203864"/>
              </a:solidFill>
              <a:uFillTx/>
              <a:latin typeface="Times New Roman" pitchFamily="18"/>
              <a:ea typeface="標楷體" pitchFamily="65"/>
              <a:cs typeface="Times New Roman" pitchFamily="18"/>
            </a:endParaRPr>
          </a:p>
          <a:p>
            <a:pPr marL="0" marR="0" lvl="0" indent="0" algn="l" defTabSz="881060" rtl="0" fontAlgn="auto" hangingPunct="1">
              <a:lnSpc>
                <a:spcPct val="90000"/>
              </a:lnSpc>
              <a:spcBef>
                <a:spcPts val="3600"/>
              </a:spcBef>
              <a:spcAft>
                <a:spcPts val="600"/>
              </a:spcAft>
              <a:buNone/>
              <a:tabLst/>
              <a:defRPr sz="1800" b="0" i="0" u="none" strike="noStrike" kern="0" cap="none" spc="0" baseline="0">
                <a:solidFill>
                  <a:srgbClr val="000000"/>
                </a:solidFill>
                <a:uFillTx/>
              </a:defRPr>
            </a:pPr>
            <a:endParaRPr lang="en-US" sz="3200" b="0" i="0" u="none" strike="noStrike" kern="1200" cap="none" spc="0" baseline="0">
              <a:solidFill>
                <a:srgbClr val="000000"/>
              </a:solidFill>
              <a:uFillTx/>
              <a:latin typeface="Times New Roman" pitchFamily="18"/>
              <a:ea typeface="標楷體" pitchFamily="65"/>
              <a:cs typeface="Times New Roman" pitchFamily="18"/>
            </a:endParaRPr>
          </a:p>
        </p:txBody>
      </p:sp>
      <p:sp>
        <p:nvSpPr>
          <p:cNvPr id="4" name="標題 1"/>
          <p:cNvSpPr txBox="1">
            <a:spLocks noGrp="1"/>
          </p:cNvSpPr>
          <p:nvPr>
            <p:ph type="title"/>
          </p:nvPr>
        </p:nvSpPr>
        <p:spPr/>
        <p:txBody>
          <a:bodyPr anchorCtr="1"/>
          <a:lstStyle/>
          <a:p>
            <a:pPr lvl="0" algn="ctr"/>
            <a:r>
              <a:rPr lang="zh-TW" sz="4800" b="1">
                <a:latin typeface="標楷體" pitchFamily="65"/>
                <a:ea typeface="標楷體" pitchFamily="65"/>
              </a:rPr>
              <a:t>違規對免試入學的影響</a:t>
            </a:r>
          </a:p>
        </p:txBody>
      </p:sp>
      <p:sp>
        <p:nvSpPr>
          <p:cNvPr id="5" name="圓角矩形 6"/>
          <p:cNvSpPr/>
          <p:nvPr/>
        </p:nvSpPr>
        <p:spPr>
          <a:xfrm>
            <a:off x="9685910" y="2550307"/>
            <a:ext cx="2042220" cy="55773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203864">
              <a:alpha val="70000"/>
            </a:srgbClr>
          </a:solidFill>
          <a:ln cap="flat">
            <a:noFill/>
            <a:prstDash val="solid"/>
          </a:ln>
        </p:spPr>
        <p:txBody>
          <a:bodyPr vert="horz" wrap="square" lIns="68580" tIns="34290" rIns="68580" bIns="34290" anchor="ctr" anchorCtr="1"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200" b="1" i="0" u="none" strike="noStrike" kern="0" cap="none" spc="0" baseline="0">
                <a:solidFill>
                  <a:srgbClr val="FFFFFF"/>
                </a:solidFill>
                <a:effectLst>
                  <a:outerShdw dist="38096" dir="2700000">
                    <a:srgbClr val="000000"/>
                  </a:outerShdw>
                </a:effectLst>
                <a:uFillTx/>
                <a:latin typeface="微軟正黑體" pitchFamily="34"/>
                <a:ea typeface="微軟正黑體" pitchFamily="34"/>
                <a:cs typeface="Times New Roman" pitchFamily="18"/>
              </a:rPr>
              <a:t>各招生區不同。</a:t>
            </a:r>
          </a:p>
        </p:txBody>
      </p:sp>
      <p:pic>
        <p:nvPicPr>
          <p:cNvPr id="6" name="圖片 8">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rot="9593892">
            <a:off x="9166448" y="3192710"/>
            <a:ext cx="560947" cy="385126"/>
          </a:xfrm>
          <a:prstGeom prst="rect">
            <a:avLst/>
          </a:prstGeom>
          <a:noFill/>
          <a:ln cap="flat">
            <a:noFill/>
          </a:ln>
        </p:spPr>
      </p:pic>
      <p:pic>
        <p:nvPicPr>
          <p:cNvPr id="7" name="圖片 8">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rot="10799991">
            <a:off x="9117309" y="3538691"/>
            <a:ext cx="1192971" cy="557738"/>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left)">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left)">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wipe(left)">
                                      <p:cBhvr>
                                        <p:cTn id="38" dur="500"/>
                                        <p:tgtEl>
                                          <p:spTgt spid="3">
                                            <p:txEl>
                                              <p:pRg st="4" end="4"/>
                                            </p:txEl>
                                          </p:spTgt>
                                        </p:tgtEl>
                                      </p:cBhvr>
                                    </p:animEffect>
                                  </p:childTnLst>
                                </p:cTn>
                              </p:par>
                            </p:childTnLst>
                          </p:cTn>
                        </p:par>
                        <p:par>
                          <p:cTn id="39" fill="hold">
                            <p:stCondLst>
                              <p:cond delay="500"/>
                            </p:stCondLst>
                            <p:childTnLst>
                              <p:par>
                                <p:cTn id="40" presetID="22" presetClass="entr" presetSubtype="8" fill="hold" nodeType="after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left)">
                                      <p:cBhvr>
                                        <p:cTn id="4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2222</TotalTime>
  <Words>612</Words>
  <Application>Microsoft Office PowerPoint</Application>
  <PresentationFormat>寬螢幕</PresentationFormat>
  <Paragraphs>75</Paragraphs>
  <Slides>12</Slides>
  <Notes>2</Notes>
  <HiddenSlides>0</HiddenSlides>
  <MMClips>0</MMClips>
  <ScaleCrop>false</ScaleCrop>
  <HeadingPairs>
    <vt:vector size="6" baseType="variant">
      <vt:variant>
        <vt:lpstr>使用字型</vt:lpstr>
      </vt:variant>
      <vt:variant>
        <vt:i4>8</vt:i4>
      </vt:variant>
      <vt:variant>
        <vt:lpstr>佈景主題</vt:lpstr>
      </vt:variant>
      <vt:variant>
        <vt:i4>3</vt:i4>
      </vt:variant>
      <vt:variant>
        <vt:lpstr>投影片標題</vt:lpstr>
      </vt:variant>
      <vt:variant>
        <vt:i4>12</vt:i4>
      </vt:variant>
    </vt:vector>
  </HeadingPairs>
  <TitlesOfParts>
    <vt:vector size="23" baseType="lpstr">
      <vt:lpstr>微軟正黑體</vt:lpstr>
      <vt:lpstr>新細明體</vt:lpstr>
      <vt:lpstr>標楷體</vt:lpstr>
      <vt:lpstr>Arial</vt:lpstr>
      <vt:lpstr>Calibri</vt:lpstr>
      <vt:lpstr>Calibri Light</vt:lpstr>
      <vt:lpstr>Times New Roman</vt:lpstr>
      <vt:lpstr>Wingdings</vt:lpstr>
      <vt:lpstr>Office 佈景主題</vt:lpstr>
      <vt:lpstr>自訂設計</vt:lpstr>
      <vt:lpstr>5_自訂設計</vt:lpstr>
      <vt:lpstr>PowerPoint 簡報</vt:lpstr>
      <vt:lpstr>PowerPoint 簡報</vt:lpstr>
      <vt:lpstr>常見的違規事項(一)</vt:lpstr>
      <vt:lpstr>常見的違規事項(二)</vt:lpstr>
      <vt:lpstr>常見的違規事項(三)</vt:lpstr>
      <vt:lpstr>PowerPoint 簡報</vt:lpstr>
      <vt:lpstr>PowerPoint 簡報</vt:lpstr>
      <vt:lpstr>常見的違規事項(四)</vt:lpstr>
      <vt:lpstr>違規對免試入學的影響</vt:lpstr>
      <vt:lpstr>應試用品建議</vt:lpstr>
      <vt:lpstr>應試用品建議</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94年國中基本學力測驗</dc:title>
  <dc:creator>歐小禾</dc:creator>
  <cp:lastModifiedBy>user</cp:lastModifiedBy>
  <cp:revision>158</cp:revision>
  <cp:lastPrinted>2019-07-24T03:26:11Z</cp:lastPrinted>
  <dcterms:created xsi:type="dcterms:W3CDTF">2004-06-07T05:41:39Z</dcterms:created>
  <dcterms:modified xsi:type="dcterms:W3CDTF">2026-05-05T02:36:56Z</dcterms:modified>
</cp:coreProperties>
</file>